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openxmlformats-officedocument.drawingml.chart+xml" PartName="/ppt/charts/chart3.xml"/>
  <Override ContentType="application/vnd.ms-office.chartcolorstyle+xml" PartName="/ppt/charts/colors1.xml"/>
  <Override ContentType="application/vnd.ms-office.chartcolorstyle+xml" PartName="/ppt/charts/colors2.xml"/>
  <Override ContentType="application/vnd.ms-office.chartstyle+xml" PartName="/ppt/charts/style1.xml"/>
  <Override ContentType="application/vnd.ms-office.chartstyle+xml" PartName="/ppt/charts/style2.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 id="2147483672" r:id="rId3"/>
    <p:sldMasterId id="2147483677" r:id="rId4"/>
  </p:sldMasterIdLst>
  <p:notesMasterIdLst>
    <p:notesMasterId r:id="rId5"/>
  </p:notesMasterIdLst>
  <p:sldIdLst>
    <p:sldId id="256" r:id="rId6"/>
    <p:sldId id="257" r:id="rId7"/>
    <p:sldId id="258" r:id="rId8"/>
    <p:sldId id="266" r:id="rId9"/>
    <p:sldId id="260" r:id="rId10"/>
    <p:sldId id="261" r:id="rId11"/>
    <p:sldId id="262" r:id="rId12"/>
    <p:sldId id="263" r:id="rId13"/>
    <p:sldId id="282" r:id="rId14"/>
    <p:sldId id="265" r:id="rId15"/>
    <p:sldId id="267" r:id="rId16"/>
    <p:sldId id="259" r:id="rId17"/>
    <p:sldId id="268" r:id="rId18"/>
    <p:sldId id="269" r:id="rId19"/>
    <p:sldId id="283" r:id="rId20"/>
    <p:sldId id="271" r:id="rId21"/>
    <p:sldId id="272" r:id="rId22"/>
    <p:sldId id="273" r:id="rId23"/>
    <p:sldId id="274" r:id="rId24"/>
    <p:sldId id="275" r:id="rId25"/>
    <p:sldId id="284" r:id="rId26"/>
    <p:sldId id="277" r:id="rId27"/>
    <p:sldId id="278" r:id="rId28"/>
    <p:sldId id="279" r:id="rId29"/>
    <p:sldId id="280" r:id="rId30"/>
    <p:sldId id="281" r:id="rId31"/>
    <p:sldId id="285" r:id="rId32"/>
  </p:sldIdLst>
  <p:sldSz cx="9144000" cy="5143500" type="screen16x9"/>
  <p:notesSz cx="6858000" cy="9144000"/>
  <p:custDataLst>
    <p:tags r:id="rId33"/>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snapToGrid="0">
      <p:cViewPr varScale="1">
        <p:scale>
          <a:sx n="117" d="100"/>
          <a:sy n="117" d="100"/>
        </p:scale>
        <p:origin x="222" y="84"/>
      </p:cViewPr>
      <p:guideLst/>
    </p:cSldViewPr>
  </p:slideViewPr>
  <p:notesTextViewPr>
    <p:cViewPr>
      <p:scale>
        <a:sx n="1" d="1"/>
        <a:sy n="1" d="1"/>
      </p:scale>
      <p:origin x="0" y="0"/>
    </p:cViewPr>
  </p:notesTextViewPr>
  <p:sorterViewPr>
    <p:cViewPr>
      <p:scale>
        <a:sx n="66" d="100"/>
        <a:sy n="66" d="100"/>
      </p:scale>
      <p:origin x="0" y="0"/>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slideMasters/slideMaster2.xml" Type="http://schemas.openxmlformats.org/officeDocument/2006/relationships/slideMaster"/><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slideMasters/slideMaster3.xml" Type="http://schemas.openxmlformats.org/officeDocument/2006/relationships/slideMaster"/><Relationship Id="rId30" Target="slides/slide25.xml" Type="http://schemas.openxmlformats.org/officeDocument/2006/relationships/slide"/><Relationship Id="rId31" Target="slides/slide26.xml" Type="http://schemas.openxmlformats.org/officeDocument/2006/relationships/slide"/><Relationship Id="rId32" Target="slides/slide27.xml" Type="http://schemas.openxmlformats.org/officeDocument/2006/relationships/slide"/><Relationship Id="rId33" Target="tags/tag1.xml" Type="http://schemas.openxmlformats.org/officeDocument/2006/relationships/tags"/><Relationship Id="rId34" Target="presProps.xml" Type="http://schemas.openxmlformats.org/officeDocument/2006/relationships/presProps"/><Relationship Id="rId35" Target="viewProps.xml" Type="http://schemas.openxmlformats.org/officeDocument/2006/relationships/viewProps"/><Relationship Id="rId36" Target="theme/theme1.xml" Type="http://schemas.openxmlformats.org/officeDocument/2006/relationships/theme"/><Relationship Id="rId37" Target="tableStyles.xml" Type="http://schemas.openxmlformats.org/officeDocument/2006/relationships/tableStyles"/><Relationship Id="rId4" Target="slideMasters/slideMaster4.xml" Type="http://schemas.openxmlformats.org/officeDocument/2006/relationships/slideMaster"/><Relationship Id="rId5" Target="notesMasters/notesMaster1.xml" Type="http://schemas.openxmlformats.org/officeDocument/2006/relationships/notesMaster"/><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media/image3.png" Type="http://schemas.openxmlformats.org/officeDocument/2006/relationships/image"/><Relationship Id="rId3" Target="../media/image4.png" Type="http://schemas.openxmlformats.org/officeDocument/2006/relationships/image"/><Relationship Id="rId4" Target="colors1.xml" Type="http://schemas.microsoft.com/office/2011/relationships/chartColorStyle"/><Relationship Id="rId5" Target="style1.xml" Type="http://schemas.microsoft.com/office/2011/relationships/chartStyle"/></Relationships>
</file>

<file path=ppt/charts/_rels/chart2.xml.rels><?xml version="1.0" encoding="UTF-8" standalone="yes"?><Relationships xmlns="http://schemas.openxmlformats.org/package/2006/relationships"><Relationship Id="rId1" Target="../embeddings/Microsoft_Excel_Worksheet2.xlsx" Type="http://schemas.openxmlformats.org/officeDocument/2006/relationships/package"/></Relationships>
</file>

<file path=ppt/charts/_rels/chart3.xml.rels><?xml version="1.0" encoding="UTF-8" standalone="yes"?><Relationships xmlns="http://schemas.openxmlformats.org/package/2006/relationships"><Relationship Id="rId1" Target="../embeddings/Microsoft_Excel_Worksheet3.xlsx" Type="http://schemas.openxmlformats.org/officeDocument/2006/relationships/package"/><Relationship Id="rId2" Target="../media/image5.png" Type="http://schemas.openxmlformats.org/officeDocument/2006/relationships/image"/><Relationship Id="rId3" Target="colors2.xml" Type="http://schemas.microsoft.com/office/2011/relationships/chartColorStyle"/><Relationship Id="rId4" Target="style2.xml" Type="http://schemas.microsoft.com/office/2011/relationships/chartStyl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72799623012542725"/>
          <c:y val="0.040878899395465851"/>
          <c:w val="0.92720037698745728"/>
          <c:h val="0.91824221611022949"/>
        </c:manualLayout>
      </c:layout>
      <c:barChart>
        <c:barDir val="bar"/>
        <c:grouping val="clustered"/>
        <c:varyColors val="0"/>
        <c:ser>
          <c:idx val="0"/>
          <c:order val="0"/>
          <c:tx>
            <c:strRef>
              <c:f>Sheet1!$B$1</c:f>
              <c:strCache>
                <c:ptCount val="1"/>
                <c:pt idx="0">
                  <c:v>固定值</c:v>
                </c:pt>
              </c:strCache>
            </c:strRef>
          </c:tx>
          <c:spPr>
            <a:blipFill>
              <a:blip r:embed="rId2"/>
              <a:stretch>
                <a:fillRect/>
              </a:stretch>
            </a:blipFill>
            <a:ln>
              <a:noFill/>
            </a:ln>
            <a:effectLst/>
          </c:spPr>
          <c:invertIfNegative val="0"/>
          <c:dPt>
            <c:idx val="0"/>
            <c:invertIfNegative val="0"/>
            <c:spPr>
              <a:blipFill>
                <a:blip r:embed="rId2"/>
                <a:stretch>
                  <a:fillRect/>
                </a:stretch>
              </a:blipFill>
              <a:ln>
                <a:noFill/>
              </a:ln>
              <a:effectLst/>
            </c:spPr>
            <c:extLst>
              <c:ext xmlns:c16="http://schemas.microsoft.com/office/drawing/2014/chart" uri="{C3380CC4-5D6E-409C-BE32-E72D297353CC}">
                <c16:uniqueId val="{00000001-C81F-4264-88EA-40AF4AA6C2CF}"/>
              </c:ext>
            </c:extLst>
          </c:dPt>
          <c:dPt>
            <c:idx val="1"/>
            <c:invertIfNegative val="0"/>
            <c:spPr>
              <a:blipFill>
                <a:blip r:embed="rId2"/>
                <a:stretch>
                  <a:fillRect/>
                </a:stretch>
              </a:blipFill>
              <a:ln>
                <a:noFill/>
              </a:ln>
              <a:effectLst/>
            </c:spPr>
            <c:extLst>
              <c:ext xmlns:c16="http://schemas.microsoft.com/office/drawing/2014/chart" uri="{C3380CC4-5D6E-409C-BE32-E72D297353CC}">
                <c16:uniqueId val="{00000003-C81F-4264-88EA-40AF4AA6C2CF}"/>
              </c:ext>
            </c:extLst>
          </c:dPt>
          <c:dPt>
            <c:idx val="2"/>
            <c:invertIfNegative val="0"/>
            <c:spPr>
              <a:blipFill>
                <a:blip r:embed="rId2"/>
                <a:stretch>
                  <a:fillRect/>
                </a:stretch>
              </a:blipFill>
              <a:ln>
                <a:noFill/>
              </a:ln>
              <a:effectLst/>
            </c:spPr>
            <c:extLst>
              <c:ext xmlns:c16="http://schemas.microsoft.com/office/drawing/2014/chart" uri="{C3380CC4-5D6E-409C-BE32-E72D297353CC}">
                <c16:uniqueId val="{00000005-C81F-4264-88EA-40AF4AA6C2CF}"/>
              </c:ext>
            </c:extLst>
          </c:dPt>
          <c:cat>
            <c:strRef>
              <c:f>Sheet1!$A$2:$A$6</c:f>
              <c:strCache>
                <c:ptCount val="5"/>
                <c:pt idx="0">
                  <c:v>部门1</c:v>
                </c:pt>
                <c:pt idx="1">
                  <c:v>部门2</c:v>
                </c:pt>
                <c:pt idx="2">
                  <c:v>部门3</c:v>
                </c:pt>
                <c:pt idx="3">
                  <c:v>部门4</c:v>
                </c:pt>
                <c:pt idx="4">
                  <c:v>部门5</c:v>
                </c:pt>
              </c:strCache>
            </c:strRef>
          </c:cat>
          <c:val>
            <c:numRef>
              <c:f>Sheet1!$B$2:$B$6</c:f>
              <c:numCache>
                <c:formatCode>0%</c:formatCode>
                <c:ptCount val="5"/>
                <c:pt idx="0">
                  <c:v>1</c:v>
                </c:pt>
                <c:pt idx="1">
                  <c:v>1</c:v>
                </c:pt>
                <c:pt idx="2">
                  <c:v>1</c:v>
                </c:pt>
                <c:pt idx="3">
                  <c:v>1</c:v>
                </c:pt>
                <c:pt idx="4">
                  <c:v>1</c:v>
                </c:pt>
              </c:numCache>
            </c:numRef>
          </c:val>
          <c:extLst>
            <c:ext xmlns:c16="http://schemas.microsoft.com/office/drawing/2014/chart" uri="{C3380CC4-5D6E-409C-BE32-E72D297353CC}">
              <c16:uniqueId val="{00000006-C81F-4264-88EA-40AF4AA6C2CF}"/>
            </c:ext>
          </c:extLst>
        </c:ser>
        <c:ser>
          <c:idx val="1"/>
          <c:order val="1"/>
          <c:tx>
            <c:strRef>
              <c:f>Sheet1!$C$1</c:f>
              <c:strCache>
                <c:ptCount val="1"/>
                <c:pt idx="0">
                  <c:v>数据填入2</c:v>
                </c:pt>
              </c:strCache>
            </c:strRef>
          </c:tx>
          <c:spPr>
            <a:blipFill>
              <a:blip r:embed="rId3"/>
              <a:stretch>
                <a:fillRect/>
              </a:stretch>
            </a:blipFill>
            <a:ln>
              <a:noFill/>
            </a:ln>
            <a:effectLst/>
          </c:spPr>
          <c:invertIfNegative val="0"/>
          <c:pictureOptions>
            <c:pictureFormat val="stack"/>
          </c:pictureOptions>
          <c:dPt>
            <c:idx val="0"/>
            <c:invertIfNegative val="0"/>
            <c:spPr>
              <a:solidFill>
                <a:schemeClr val="accent1"/>
              </a:solidFill>
              <a:ln>
                <a:noFill/>
              </a:ln>
              <a:effectLst/>
            </c:spPr>
            <c:extLst>
              <c:ext xmlns:c16="http://schemas.microsoft.com/office/drawing/2014/chart" uri="{C3380CC4-5D6E-409C-BE32-E72D297353CC}">
                <c16:uniqueId val="{00000007-C81F-4264-88EA-40AF4AA6C2CF}"/>
              </c:ext>
            </c:extLst>
          </c:dPt>
          <c:dPt>
            <c:idx val="1"/>
            <c:invertIfNegative val="0"/>
            <c:spPr>
              <a:solidFill>
                <a:schemeClr val="accent2"/>
              </a:solidFill>
              <a:ln>
                <a:noFill/>
              </a:ln>
              <a:effectLst/>
            </c:spPr>
            <c:extLst>
              <c:ext xmlns:c16="http://schemas.microsoft.com/office/drawing/2014/chart" uri="{C3380CC4-5D6E-409C-BE32-E72D297353CC}">
                <c16:uniqueId val="{00000008-C81F-4264-88EA-40AF4AA6C2CF}"/>
              </c:ext>
            </c:extLst>
          </c:dPt>
          <c:dPt>
            <c:idx val="2"/>
            <c:invertIfNegative val="0"/>
            <c:spPr>
              <a:solidFill>
                <a:schemeClr val="accent3"/>
              </a:solidFill>
              <a:ln>
                <a:noFill/>
              </a:ln>
              <a:effectLst/>
            </c:spPr>
            <c:extLst>
              <c:ext xmlns:c16="http://schemas.microsoft.com/office/drawing/2014/chart" uri="{C3380CC4-5D6E-409C-BE32-E72D297353CC}">
                <c16:uniqueId val="{00000009-C81F-4264-88EA-40AF4AA6C2CF}"/>
              </c:ext>
            </c:extLst>
          </c:dPt>
          <c:dPt>
            <c:idx val="3"/>
            <c:invertIfNegative val="0"/>
            <c:spPr>
              <a:solidFill>
                <a:schemeClr val="accent4"/>
              </a:solidFill>
              <a:ln>
                <a:noFill/>
              </a:ln>
              <a:effectLst/>
            </c:spPr>
            <c:extLst>
              <c:ext xmlns:c16="http://schemas.microsoft.com/office/drawing/2014/chart" uri="{C3380CC4-5D6E-409C-BE32-E72D297353CC}">
                <c16:uniqueId val="{0000000A-C81F-4264-88EA-40AF4AA6C2CF}"/>
              </c:ext>
            </c:extLst>
          </c:dPt>
          <c:dPt>
            <c:idx val="4"/>
            <c:invertIfNegative val="0"/>
            <c:spPr>
              <a:solidFill>
                <a:schemeClr val="accent2"/>
              </a:solidFill>
              <a:ln>
                <a:noFill/>
              </a:ln>
              <a:effectLst/>
            </c:spPr>
            <c:extLst>
              <c:ext xmlns:c16="http://schemas.microsoft.com/office/drawing/2014/chart" uri="{C3380CC4-5D6E-409C-BE32-E72D297353CC}">
                <c16:uniqueId val="{0000000D-C81F-4264-88EA-40AF4AA6C2CF}"/>
              </c:ext>
            </c:extLst>
          </c:dPt>
          <c:dLbls>
            <c:dLbl>
              <c:idx val="0"/>
              <c:layout>
                <c:manualLayout>
                  <c:x val="-0.063115954399108887"/>
                  <c:y val="0.003717434126883745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08945569"/>
                      <c:h val="0.1053429"/>
                    </c:manualLayout>
                  </c15:layout>
                </c:ext>
                <c:ext xmlns:c16="http://schemas.microsoft.com/office/drawing/2014/chart" uri="{C3380CC4-5D6E-409C-BE32-E72D297353CC}">
                  <c16:uniqueId val="{00000007-C81F-4264-88EA-40AF4AA6C2CF}"/>
                </c:ext>
              </c:extLst>
            </c:dLbl>
            <c:dLbl>
              <c:idx val="1"/>
              <c:layout>
                <c:manualLayout>
                  <c:x val="-0.063115954399108887"/>
                  <c:y val="0.003717434126883745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08945569"/>
                      <c:h val="0.1053429"/>
                    </c:manualLayout>
                  </c15:layout>
                </c:ext>
                <c:ext xmlns:c16="http://schemas.microsoft.com/office/drawing/2014/chart" uri="{C3380CC4-5D6E-409C-BE32-E72D297353CC}">
                  <c16:uniqueId val="{00000008-C81F-4264-88EA-40AF4AA6C2CF}"/>
                </c:ext>
              </c:extLst>
            </c:dLbl>
            <c:dLbl>
              <c:idx val="2"/>
              <c:layout>
                <c:manualLayout>
                  <c:x val="-0.063115954399108887"/>
                  <c:y val="0.003717434126883745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08945569"/>
                      <c:h val="0.1053429"/>
                    </c:manualLayout>
                  </c15:layout>
                </c:ext>
                <c:ext xmlns:c16="http://schemas.microsoft.com/office/drawing/2014/chart" uri="{C3380CC4-5D6E-409C-BE32-E72D297353CC}">
                  <c16:uniqueId val="{00000009-C81F-4264-88EA-40AF4AA6C2CF}"/>
                </c:ext>
              </c:extLst>
            </c:dLbl>
            <c:dLbl>
              <c:idx val="3"/>
              <c:layout>
                <c:manualLayout>
                  <c:x val="-0.063115954399108887"/>
                  <c:y val="0.003717434126883745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08945569"/>
                      <c:h val="0.1053429"/>
                    </c:manualLayout>
                  </c15:layout>
                </c:ext>
                <c:ext xmlns:c16="http://schemas.microsoft.com/office/drawing/2014/chart" uri="{C3380CC4-5D6E-409C-BE32-E72D297353CC}">
                  <c16:uniqueId val="{0000000A-C81F-4264-88EA-40AF4AA6C2CF}"/>
                </c:ext>
              </c:extLst>
            </c:dLbl>
            <c:dLbl>
              <c:idx val="4"/>
              <c:layout>
                <c:manualLayout>
                  <c:x val="-0.063115954399108887"/>
                  <c:y val="0.0037174341268837452"/>
                </c:manualLayout>
              </c:layout>
              <c:dLblPos val="outEnd"/>
              <c:showLegendKey val="0"/>
              <c:showVal val="1"/>
              <c:showCatName val="0"/>
              <c:showSerName val="0"/>
              <c:showPercent val="0"/>
              <c:showBubbleSize val="0"/>
              <c:extLst>
                <c:ext xmlns:c15="http://schemas.microsoft.com/office/drawing/2012/chart" uri="{CE6537A1-D6FC-4f65-9D91-7224C49458BB}">
                  <c15:layout>
                    <c:manualLayout>
                      <c:w val="0.08945569"/>
                      <c:h val="0.1053429"/>
                    </c:manualLayout>
                  </c15:layout>
                </c:ext>
                <c:ext xmlns:c16="http://schemas.microsoft.com/office/drawing/2014/chart" uri="{C3380CC4-5D6E-409C-BE32-E72D297353CC}">
                  <c16:uniqueId val="{0000000D-C81F-4264-88EA-40AF4AA6C2CF}"/>
                </c:ext>
              </c:extLst>
            </c:dLbl>
            <c:spPr>
              <a:solidFill>
                <a:srgbClr val="FFFFFF"/>
              </a:solidFill>
              <a:ln w="9525" cap="flat" cmpd="sng" algn="ctr">
                <a:noFill/>
                <a:prstDash val="solid"/>
                <a:round/>
                <a:headEnd type="none" w="med" len="med"/>
                <a:tailEnd type="none" w="med" len="med"/>
              </a:ln>
              <a:effectLst>
                <a:outerShdw blurRad="76200" dist="38100" dir="2700000" algn="tl" rotWithShape="0">
                  <a:prstClr val="black">
                    <a:alpha val="25000"/>
                  </a:prstClr>
                </a:outerShdw>
              </a:effectLst>
              <a:scene3d>
                <a:camera prst="orthographicFront"/>
                <a:lightRig rig="threePt" dir="t"/>
              </a:scene3d>
              <a:sp3d>
                <a:bevelT w="38100" h="19050" prst="angle"/>
              </a:sp3d>
            </c:spPr>
            <c:txPr>
              <a:bodyPr rot="0" spcFirstLastPara="1" vertOverflow="clip" horzOverflow="clip" vert="horz" wrap="square" lIns="36576" tIns="18288" rIns="36576" bIns="18288" anchor="ctr" anchorCtr="1">
                <a:spAutoFit/>
              </a:bodyPr>
              <a:p>
                <a:pPr>
                  <a:defRPr sz="1400" b="0" i="0" u="none" strike="noStrike" kern="1200" baseline="0" smtId="4294967295">
                    <a:solidFill>
                      <a:schemeClr val="dk1">
                        <a:lumMod val="65000"/>
                        <a:lumOff val="35000"/>
                      </a:schemeClr>
                    </a:solidFill>
                    <a:latin typeface="ITC Avant Garde Std Bk" panose="020b0502020202020204" pitchFamily="34" charset="0"/>
                    <a:ea typeface="+mn-ea"/>
                    <a:cs typeface="+mn-cs"/>
                  </a:defRPr>
                </a:pPr>
                <a:endParaRPr sz="1400" b="0" i="0" u="none" strike="noStrike" kern="1200" baseline="0" smtId="4294967295">
                  <a:solidFill>
                    <a:schemeClr val="dk1">
                      <a:lumMod val="65000"/>
                      <a:lumOff val="35000"/>
                    </a:schemeClr>
                  </a:solidFill>
                  <a:latin typeface="ITC Avant Garde Std Bk" panose="020b0502020202020204" pitchFamily="34" charset="0"/>
                  <a:ea typeface="+mn-ea"/>
                  <a:cs typeface="+mn-cs"/>
                </a:endParaRPr>
              </a:p>
            </c:txPr>
            <c:dLblPos val="outEnd"/>
            <c:showLegendKey val="0"/>
            <c:showVal val="1"/>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c:spPr>
                </c15:leaderLines>
              </c:ext>
            </c:extLst>
          </c:dLbls>
          <c:cat>
            <c:strRef>
              <c:f>Sheet1!$A$2:$A$6</c:f>
              <c:strCache>
                <c:ptCount val="5"/>
                <c:pt idx="0">
                  <c:v>部门1</c:v>
                </c:pt>
                <c:pt idx="1">
                  <c:v>部门2</c:v>
                </c:pt>
                <c:pt idx="2">
                  <c:v>部门3</c:v>
                </c:pt>
                <c:pt idx="3">
                  <c:v>部门4</c:v>
                </c:pt>
                <c:pt idx="4">
                  <c:v>部门5</c:v>
                </c:pt>
              </c:strCache>
            </c:strRef>
          </c:cat>
          <c:val>
            <c:numRef>
              <c:f>Sheet1!$C$2:$C$6</c:f>
              <c:numCache>
                <c:formatCode>0%</c:formatCode>
                <c:ptCount val="5"/>
                <c:pt idx="0">
                  <c:v>0.5</c:v>
                </c:pt>
                <c:pt idx="1">
                  <c:v>0.4</c:v>
                </c:pt>
                <c:pt idx="2">
                  <c:v>0.8</c:v>
                </c:pt>
                <c:pt idx="3">
                  <c:v>0.7</c:v>
                </c:pt>
                <c:pt idx="4">
                  <c:v>0.9</c:v>
                </c:pt>
              </c:numCache>
            </c:numRef>
          </c:val>
          <c:extLst>
            <c:ext xmlns:c16="http://schemas.microsoft.com/office/drawing/2014/chart" uri="{C3380CC4-5D6E-409C-BE32-E72D297353CC}">
              <c16:uniqueId val="{0000000B-C81F-4264-88EA-40AF4AA6C2CF}"/>
            </c:ext>
          </c:extLst>
        </c:ser>
        <c:dLbls>
          <c:showLegendKey val="0"/>
          <c:showVal val="0"/>
          <c:showCatName val="0"/>
          <c:showSerName val="0"/>
          <c:showPercent val="0"/>
          <c:showBubbleSize val="0"/>
          <c:showLeaderLines val="0"/>
        </c:dLbls>
        <c:gapWidth/>
        <c:overlap val="100"/>
        <c:axId val="283797472"/>
        <c:axId val="283798032"/>
      </c:barChart>
      <c:catAx>
        <c:axId val="283797472"/>
        <c:scaling>
          <c:orientation val="maxMin"/>
        </c:scaling>
        <c:delete val="0"/>
        <c:axPos val="l"/>
        <c:numFmt formatCode="General" sourceLinked="1"/>
        <c:majorTickMark val="none"/>
        <c:minorTickMark val="none"/>
        <c:spPr>
          <a:noFill/>
          <a:ln w="9525" cap="flat" cmpd="sng" algn="ctr">
            <a:no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方正正纤黑简体" panose="02000000000000000000" pitchFamily="2" charset="-122"/>
                <a:ea typeface="方正正纤黑简体" panose="02000000000000000000" pitchFamily="2" charset="-122"/>
                <a:cs typeface="+mn-cs"/>
              </a:defRPr>
            </a:pPr>
            <a:endParaRPr sz="1197" b="0" i="0" u="none" strike="noStrike" kern="1200" baseline="0" smtId="4294967295">
              <a:solidFill>
                <a:schemeClr val="tx1">
                  <a:lumMod val="65000"/>
                  <a:lumOff val="35000"/>
                </a:schemeClr>
              </a:solidFill>
              <a:latin typeface="方正正纤黑简体" panose="02000000000000000000" pitchFamily="2" charset="-122"/>
              <a:ea typeface="方正正纤黑简体" panose="02000000000000000000" pitchFamily="2" charset="-122"/>
              <a:cs typeface="+mn-cs"/>
            </a:endParaRPr>
          </a:p>
        </c:txPr>
        <c:crossAx val="283798032"/>
        <c:crosses val="autoZero"/>
        <c:auto val="0"/>
        <c:lblAlgn val="ctr"/>
        <c:lblOffset/>
        <c:noMultiLvlLbl val="0"/>
      </c:catAx>
      <c:valAx>
        <c:axId val="283798032"/>
        <c:scaling>
          <c:orientation/>
          <c:max val="1"/>
          <c:min val="0"/>
        </c:scaling>
        <c:delete val="1"/>
        <c:axPos val="t"/>
        <c:numFmt formatCode="0%" sourceLinked="1"/>
        <c:majorTickMark val="out"/>
        <c:minorTickMark val="none"/>
        <c:crossAx val="283797472"/>
        <c:crossBetween val="between"/>
        <c:majorUnit val="0.2"/>
      </c:valAx>
      <c:spPr>
        <a:noFill/>
        <a:ln>
          <a:noFill/>
        </a:ln>
        <a:effectLst/>
      </c:spPr>
    </c:plotArea>
    <c:plotVisOnly val="1"/>
    <c:dispBlanksAs val="gap"/>
    <c:showDLblsOverMax val="0"/>
  </c:chart>
  <c:spPr>
    <a:noFill/>
    <a:ln>
      <a:noFill/>
    </a:ln>
    <a:effectLst/>
  </c:spPr>
  <c:txPr>
    <a:bodyPr/>
    <a:p>
      <a:pPr>
        <a:defRPr/>
      </a:pPr>
      <a:endParaRPr lang="zh-CN"/>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rAngAx val="1"/>
    </c:view3D>
    <c:floor>
      <c:thickness val="0"/>
      <c:spPr>
        <a:noFill/>
        <a:ln>
          <a:noFill/>
        </a:ln>
        <a:effectLst/>
      </c:spPr>
    </c:floor>
    <c:sideWall>
      <c:thickness val="0"/>
      <c:spPr>
        <a:noFill/>
        <a:ln>
          <a:noFill/>
        </a:ln>
        <a:effectLst/>
      </c:spPr>
    </c:sideWall>
    <c:backWall>
      <c:thickness val="0"/>
      <c:spPr>
        <a:noFill/>
        <a:ln>
          <a:noFill/>
        </a:ln>
        <a:effectLst/>
      </c:spPr>
    </c:backWall>
    <c:plotArea>
      <c:bar3DChart>
        <c:barDir val="col"/>
        <c:grouping val="clustered"/>
        <c:varyColors val="0"/>
        <c:ser>
          <c:idx val="0"/>
          <c:order val="0"/>
          <c:tx>
            <c:strRef>
              <c:f>Sheet1!$B$1</c:f>
              <c:strCache>
                <c:ptCount val="1"/>
                <c:pt idx="0">
                  <c:v>列1</c:v>
                </c:pt>
              </c:strCache>
            </c:strRef>
          </c:tx>
          <c:spPr>
            <a:solidFill>
              <a:schemeClr val="accent1"/>
            </a:solidFill>
            <a:ln>
              <a:noFill/>
            </a:ln>
            <a:effectLst/>
          </c:spPr>
          <c:invertIfNegative val="0"/>
          <c:cat>
            <c:strRef>
              <c:f>Sheet1!$A$2:$A$4</c:f>
              <c:strCache>
                <c:ptCount val="3"/>
                <c:pt idx="0">
                  <c:v>添加标题</c:v>
                </c:pt>
                <c:pt idx="1">
                  <c:v>添加标题</c:v>
                </c:pt>
                <c:pt idx="2">
                  <c:v>添加标题</c:v>
                </c:pt>
              </c:strCache>
            </c:strRef>
          </c:cat>
          <c:val>
            <c:numRef>
              <c:f>Sheet1!$B$2:$B$4</c:f>
              <c:numCache>
                <c:formatCode>General</c:formatCode>
                <c:ptCount val="3"/>
                <c:pt idx="0">
                  <c:v>4.3</c:v>
                </c:pt>
                <c:pt idx="1">
                  <c:v>2.5</c:v>
                </c:pt>
                <c:pt idx="2">
                  <c:v>3.5</c:v>
                </c:pt>
              </c:numCache>
            </c:numRef>
          </c:val>
          <c:shape/>
          <c:extLst>
            <c:ext xmlns:c16="http://schemas.microsoft.com/office/drawing/2014/chart" uri="{C3380CC4-5D6E-409C-BE32-E72D297353CC}">
              <c16:uniqueId val="{00000000-099D-44D0-8CD6-7DAF8F523B04}"/>
            </c:ext>
          </c:extLst>
        </c:ser>
        <c:ser>
          <c:idx val="1"/>
          <c:order val="1"/>
          <c:tx>
            <c:strRef>
              <c:f>Sheet1!$C$1</c:f>
              <c:strCache>
                <c:ptCount val="1"/>
                <c:pt idx="0">
                  <c:v>列2</c:v>
                </c:pt>
              </c:strCache>
            </c:strRef>
          </c:tx>
          <c:spPr>
            <a:solidFill>
              <a:schemeClr val="accent2"/>
            </a:solidFill>
            <a:ln>
              <a:noFill/>
            </a:ln>
            <a:effectLst/>
          </c:spPr>
          <c:invertIfNegative val="0"/>
          <c:cat>
            <c:strRef>
              <c:f>Sheet1!$A$2:$A$4</c:f>
              <c:strCache>
                <c:ptCount val="3"/>
                <c:pt idx="0">
                  <c:v>添加标题</c:v>
                </c:pt>
                <c:pt idx="1">
                  <c:v>添加标题</c:v>
                </c:pt>
                <c:pt idx="2">
                  <c:v>添加标题</c:v>
                </c:pt>
              </c:strCache>
            </c:strRef>
          </c:cat>
          <c:val>
            <c:numRef>
              <c:f>Sheet1!$C$2:$C$4</c:f>
              <c:numCache>
                <c:formatCode>General</c:formatCode>
                <c:ptCount val="3"/>
                <c:pt idx="0">
                  <c:v>2.4</c:v>
                </c:pt>
                <c:pt idx="1">
                  <c:v>4.4</c:v>
                </c:pt>
                <c:pt idx="2">
                  <c:v>1.8</c:v>
                </c:pt>
              </c:numCache>
            </c:numRef>
          </c:val>
          <c:shape/>
          <c:extLst>
            <c:ext xmlns:c16="http://schemas.microsoft.com/office/drawing/2014/chart" uri="{C3380CC4-5D6E-409C-BE32-E72D297353CC}">
              <c16:uniqueId val="{00000001-099D-44D0-8CD6-7DAF8F523B04}"/>
            </c:ext>
          </c:extLst>
        </c:ser>
        <c:ser>
          <c:idx val="2"/>
          <c:order val="2"/>
          <c:tx>
            <c:strRef>
              <c:f>Sheet1!$D$1</c:f>
              <c:strCache>
                <c:ptCount val="1"/>
                <c:pt idx="0">
                  <c:v>列3</c:v>
                </c:pt>
              </c:strCache>
            </c:strRef>
          </c:tx>
          <c:spPr>
            <a:solidFill>
              <a:schemeClr val="accent3"/>
            </a:solidFill>
            <a:ln>
              <a:noFill/>
            </a:ln>
            <a:effectLst/>
          </c:spPr>
          <c:invertIfNegative val="0"/>
          <c:cat>
            <c:strRef>
              <c:f>Sheet1!$A$2:$A$4</c:f>
              <c:strCache>
                <c:ptCount val="3"/>
                <c:pt idx="0">
                  <c:v>添加标题</c:v>
                </c:pt>
                <c:pt idx="1">
                  <c:v>添加标题</c:v>
                </c:pt>
                <c:pt idx="2">
                  <c:v>添加标题</c:v>
                </c:pt>
              </c:strCache>
            </c:strRef>
          </c:cat>
          <c:val>
            <c:numRef>
              <c:f>Sheet1!$D$2:$D$4</c:f>
              <c:numCache>
                <c:formatCode>General</c:formatCode>
                <c:ptCount val="3"/>
                <c:pt idx="0">
                  <c:v>2</c:v>
                </c:pt>
                <c:pt idx="1">
                  <c:v>2</c:v>
                </c:pt>
                <c:pt idx="2">
                  <c:v>3</c:v>
                </c:pt>
              </c:numCache>
            </c:numRef>
          </c:val>
          <c:shape/>
          <c:extLst>
            <c:ext xmlns:c16="http://schemas.microsoft.com/office/drawing/2014/chart" uri="{C3380CC4-5D6E-409C-BE32-E72D297353CC}">
              <c16:uniqueId val="{00000002-099D-44D0-8CD6-7DAF8F523B04}"/>
            </c:ext>
          </c:extLst>
        </c:ser>
        <c:dLbls>
          <c:showLegendKey val="0"/>
          <c:showVal val="0"/>
          <c:showCatName val="0"/>
          <c:showSerName val="0"/>
          <c:showPercent val="0"/>
          <c:showBubbleSize val="0"/>
          <c:showLeaderLines val="0"/>
        </c:dLbls>
        <c:gapWidth/>
        <c:gapDepth/>
        <c:shape/>
        <c:axId val="283801392"/>
        <c:axId val="283801952"/>
        <c:axId val="0"/>
      </c:bar3DChart>
      <c:catAx>
        <c:axId val="283801392"/>
        <c:scaling>
          <c:orientation/>
        </c:scaling>
        <c:delete val="1"/>
        <c:axPos val="b"/>
        <c:numFmt formatCode="General" sourceLinked="1"/>
        <c:majorTickMark val="none"/>
        <c:minorTickMark val="none"/>
        <c:crossAx val="283801952"/>
        <c:auto val="0"/>
        <c:lblAlgn val="ctr"/>
        <c:lblOffset/>
        <c:noMultiLvlLbl val="0"/>
      </c:catAx>
      <c:valAx>
        <c:axId val="283801952"/>
        <c:scaling>
          <c:orientation/>
        </c:scaling>
        <c:delete val="1"/>
        <c:axPos val="l"/>
        <c:majorGridlines>
          <c:spPr>
            <a:ln w="9525" cap="flat" cmpd="sng" algn="ctr">
              <a:solidFill>
                <a:schemeClr val="bg1">
                  <a:lumMod val="85000"/>
                </a:schemeClr>
              </a:solidFill>
              <a:round/>
            </a:ln>
            <a:effectLst/>
          </c:spPr>
        </c:majorGridlines>
        <c:numFmt formatCode="General" sourceLinked="1"/>
        <c:majorTickMark val="none"/>
        <c:minorTickMark val="none"/>
        <c:crossAx val="283801392"/>
        <c:crossBetween val="between"/>
      </c:valAx>
      <c:spPr>
        <a:noFill/>
        <a:ln>
          <a:noFill/>
        </a:ln>
        <a:effectLst/>
      </c:spPr>
    </c:plotArea>
    <c:plotVisOnly val="1"/>
    <c:dispBlanksAs val="gap"/>
    <c:showDLblsOverMax val="0"/>
  </c:chart>
  <c:spPr>
    <a:noFill/>
    <a:ln>
      <a:noFill/>
    </a:ln>
    <a:effectLst/>
  </c:spPr>
  <c:txPr>
    <a:bodyPr/>
    <a:p>
      <a:pPr>
        <a:defRPr/>
      </a:pPr>
      <a:endParaRPr lang="zh-CN"/>
    </a:p>
  </c:txPr>
  <c:externalData r:id="rId1">
    <c:autoUpdate val="0"/>
  </c:externalData>
</c:chartSpace>
</file>

<file path=ppt/charts/chart3.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12055483646690845"/>
          <c:y val="0.099201343953609467"/>
          <c:w val="0.97588902711868286"/>
          <c:h val="0.79696118831634521"/>
        </c:manualLayout>
      </c:layout>
      <c:barChart>
        <c:barDir val="col"/>
        <c:grouping val="clustered"/>
        <c:varyColors val="0"/>
        <c:ser>
          <c:idx val="0"/>
          <c:order val="0"/>
          <c:tx>
            <c:strRef>
              <c:f>Sheet1!$B$1</c:f>
              <c:strCache>
                <c:ptCount val="1"/>
                <c:pt idx="0">
                  <c:v>系列 1</c:v>
                </c:pt>
              </c:strCache>
            </c:strRef>
          </c:tx>
          <c:spPr>
            <a:noFill/>
            <a:ln>
              <a:noFill/>
            </a:ln>
            <a:effectLst/>
          </c:spPr>
          <c:invertIfNegative val="0"/>
          <c:cat>
            <c:strRef>
              <c:f>Sheet1!$A$2:$A$13</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Sheet1!$B$2:$B$13</c:f>
              <c:numCache>
                <c:formatCode>0%</c:formatCode>
                <c:ptCount val="12"/>
                <c:pt idx="0">
                  <c:v>1</c:v>
                </c:pt>
                <c:pt idx="1">
                  <c:v>1</c:v>
                </c:pt>
                <c:pt idx="2">
                  <c:v>1</c:v>
                </c:pt>
                <c:pt idx="3">
                  <c:v>1</c:v>
                </c:pt>
                <c:pt idx="4">
                  <c:v>1</c:v>
                </c:pt>
                <c:pt idx="5">
                  <c:v>1</c:v>
                </c:pt>
                <c:pt idx="6">
                  <c:v>1</c:v>
                </c:pt>
                <c:pt idx="7">
                  <c:v>1</c:v>
                </c:pt>
                <c:pt idx="8">
                  <c:v>1</c:v>
                </c:pt>
                <c:pt idx="9">
                  <c:v>1</c:v>
                </c:pt>
                <c:pt idx="10">
                  <c:v>1</c:v>
                </c:pt>
                <c:pt idx="11">
                  <c:v>1</c:v>
                </c:pt>
              </c:numCache>
            </c:numRef>
          </c:val>
          <c:extLst>
            <c:ext xmlns:c16="http://schemas.microsoft.com/office/drawing/2014/chart" uri="{C3380CC4-5D6E-409C-BE32-E72D297353CC}">
              <c16:uniqueId val="{00000000-CA18-4096-BC34-5FD3F0C30919}"/>
            </c:ext>
          </c:extLst>
        </c:ser>
        <c:ser>
          <c:idx val="2"/>
          <c:order val="2"/>
          <c:tx>
            <c:strRef>
              <c:f>Sheet1!$D$1</c:f>
              <c:strCache>
                <c:ptCount val="1"/>
                <c:pt idx="0">
                  <c:v>系列3</c:v>
                </c:pt>
              </c:strCache>
            </c:strRef>
          </c:tx>
          <c:spPr>
            <a:solidFill>
              <a:schemeClr val="accent3"/>
            </a:solidFill>
            <a:ln w="25400">
              <a:noFill/>
            </a:ln>
            <a:effectLst/>
          </c:spPr>
          <c:invertIfNegative val="0"/>
          <c:dPt>
            <c:idx val="0"/>
            <c:invertIfNegative val="0"/>
            <c:spPr>
              <a:solidFill>
                <a:schemeClr val="accent3"/>
              </a:solidFill>
              <a:ln w="25400">
                <a:noFill/>
              </a:ln>
              <a:effectLst/>
            </c:spPr>
            <c:extLst>
              <c:ext xmlns:c16="http://schemas.microsoft.com/office/drawing/2014/chart" uri="{C3380CC4-5D6E-409C-BE32-E72D297353CC}">
                <c16:uniqueId val="{00000002-CA18-4096-BC34-5FD3F0C30919}"/>
              </c:ext>
            </c:extLst>
          </c:dPt>
          <c:dPt>
            <c:idx val="1"/>
            <c:invertIfNegative val="0"/>
            <c:spPr>
              <a:solidFill>
                <a:schemeClr val="accent1"/>
              </a:solidFill>
              <a:ln w="25400">
                <a:noFill/>
              </a:ln>
              <a:effectLst/>
            </c:spPr>
            <c:extLst>
              <c:ext xmlns:c16="http://schemas.microsoft.com/office/drawing/2014/chart" uri="{C3380CC4-5D6E-409C-BE32-E72D297353CC}">
                <c16:uniqueId val="{00000004-CA18-4096-BC34-5FD3F0C30919}"/>
              </c:ext>
            </c:extLst>
          </c:dPt>
          <c:dPt>
            <c:idx val="2"/>
            <c:invertIfNegative val="0"/>
            <c:spPr>
              <a:solidFill>
                <a:schemeClr val="accent3"/>
              </a:solidFill>
              <a:ln w="25400">
                <a:noFill/>
              </a:ln>
              <a:effectLst/>
            </c:spPr>
            <c:extLst>
              <c:ext xmlns:c16="http://schemas.microsoft.com/office/drawing/2014/chart" uri="{C3380CC4-5D6E-409C-BE32-E72D297353CC}">
                <c16:uniqueId val="{00000006-CA18-4096-BC34-5FD3F0C30919}"/>
              </c:ext>
            </c:extLst>
          </c:dPt>
          <c:dPt>
            <c:idx val="3"/>
            <c:invertIfNegative val="0"/>
            <c:spPr>
              <a:solidFill>
                <a:schemeClr val="accent3"/>
              </a:solidFill>
              <a:ln w="25400">
                <a:noFill/>
              </a:ln>
              <a:effectLst/>
            </c:spPr>
            <c:extLst>
              <c:ext xmlns:c16="http://schemas.microsoft.com/office/drawing/2014/chart" uri="{C3380CC4-5D6E-409C-BE32-E72D297353CC}">
                <c16:uniqueId val="{00000008-CA18-4096-BC34-5FD3F0C30919}"/>
              </c:ext>
            </c:extLst>
          </c:dPt>
          <c:dPt>
            <c:idx val="4"/>
            <c:invertIfNegative val="0"/>
            <c:spPr>
              <a:solidFill>
                <a:schemeClr val="accent3"/>
              </a:solidFill>
              <a:ln w="25400">
                <a:noFill/>
              </a:ln>
              <a:effectLst/>
            </c:spPr>
            <c:extLst>
              <c:ext xmlns:c16="http://schemas.microsoft.com/office/drawing/2014/chart" uri="{C3380CC4-5D6E-409C-BE32-E72D297353CC}">
                <c16:uniqueId val="{0000000A-CA18-4096-BC34-5FD3F0C30919}"/>
              </c:ext>
            </c:extLst>
          </c:dPt>
          <c:dPt>
            <c:idx val="11"/>
            <c:invertIfNegative val="0"/>
            <c:spPr>
              <a:solidFill>
                <a:schemeClr val="accent2"/>
              </a:solidFill>
              <a:ln w="25400">
                <a:noFill/>
              </a:ln>
              <a:effectLst/>
            </c:spPr>
            <c:extLst>
              <c:ext xmlns:c16="http://schemas.microsoft.com/office/drawing/2014/chart" uri="{C3380CC4-5D6E-409C-BE32-E72D297353CC}">
                <c16:uniqueId val="{0000000D-CA18-4096-BC34-5FD3F0C30919}"/>
              </c:ext>
            </c:extLst>
          </c:dPt>
          <c:cat>
            <c:strRef>
              <c:f>Sheet1!$A$2:$A$13</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Sheet1!$D$2:$D$13</c:f>
              <c:numCache>
                <c:formatCode>General</c:formatCode>
                <c:ptCount val="12"/>
                <c:pt idx="0">
                  <c:v>0.4</c:v>
                </c:pt>
                <c:pt idx="1">
                  <c:v>0.3</c:v>
                </c:pt>
                <c:pt idx="2">
                  <c:v>0.5</c:v>
                </c:pt>
                <c:pt idx="3">
                  <c:v>0.7</c:v>
                </c:pt>
                <c:pt idx="4">
                  <c:v>0.9</c:v>
                </c:pt>
                <c:pt idx="5">
                  <c:v>0.4</c:v>
                </c:pt>
                <c:pt idx="6">
                  <c:v>0.6</c:v>
                </c:pt>
                <c:pt idx="7">
                  <c:v>0.8</c:v>
                </c:pt>
                <c:pt idx="8">
                  <c:v>0.7</c:v>
                </c:pt>
                <c:pt idx="9">
                  <c:v>0.6</c:v>
                </c:pt>
                <c:pt idx="10">
                  <c:v>0.8</c:v>
                </c:pt>
                <c:pt idx="11">
                  <c:v>1</c:v>
                </c:pt>
              </c:numCache>
            </c:numRef>
          </c:val>
          <c:extLst>
            <c:ext xmlns:c16="http://schemas.microsoft.com/office/drawing/2014/chart" uri="{C3380CC4-5D6E-409C-BE32-E72D297353CC}">
              <c16:uniqueId val="{0000000B-CA18-4096-BC34-5FD3F0C30919}"/>
            </c:ext>
          </c:extLst>
        </c:ser>
        <c:dLbls>
          <c:showLegendKey val="0"/>
          <c:showVal val="0"/>
          <c:showCatName val="0"/>
          <c:showSerName val="0"/>
          <c:showPercent val="0"/>
          <c:showBubbleSize val="0"/>
          <c:showLeaderLines val="0"/>
        </c:dLbls>
        <c:gapWidth val="141"/>
        <c:overlap val="100"/>
        <c:axId val="297320704"/>
        <c:axId val="297321264"/>
      </c:barChart>
      <c:lineChart>
        <c:grouping/>
        <c:varyColors val="0"/>
        <c:ser>
          <c:idx val="1"/>
          <c:order val="1"/>
          <c:tx>
            <c:strRef>
              <c:f>Sheet1!$C$1</c:f>
              <c:strCache>
                <c:ptCount val="1"/>
                <c:pt idx="0">
                  <c:v>系列 2</c:v>
                </c:pt>
              </c:strCache>
            </c:strRef>
          </c:tx>
          <c:spPr>
            <a:ln w="19050" cap="rnd">
              <a:solidFill>
                <a:schemeClr val="tx1">
                  <a:lumMod val="65000"/>
                  <a:lumOff val="35000"/>
                </a:schemeClr>
              </a:solidFill>
              <a:prstDash val="sysDot"/>
              <a:round/>
            </a:ln>
            <a:effectLst/>
          </c:spPr>
          <c:marker>
            <c:symbol val="square"/>
            <c:size val="49"/>
            <c:spPr>
              <a:blipFill>
                <a:blip r:embed="rId2"/>
                <a:stretch>
                  <a:fillRect/>
                </a:stretch>
              </a:blipFill>
              <a:ln w="25400">
                <a:noFill/>
              </a:ln>
              <a:effectLst/>
            </c:spPr>
          </c:marker>
          <c:dLbls>
            <c:dLbl>
              <c:idx val="0"/>
              <c:dLblPos val="b"/>
              <c:showLegendKey val="0"/>
              <c:showVal val="1"/>
              <c:showCatName val="0"/>
              <c:showSerName val="0"/>
              <c:showPercent val="0"/>
              <c:showBubbleSize val="0"/>
              <c:extLst/>
            </c:dLbl>
            <c:dLbl>
              <c:idx val="1"/>
              <c:dLblPos val="b"/>
              <c:showLegendKey val="0"/>
              <c:showVal val="1"/>
              <c:showCatName val="0"/>
              <c:showSerName val="0"/>
              <c:showPercent val="0"/>
              <c:showBubbleSize val="0"/>
              <c:extLst/>
            </c:dLbl>
            <c:dLbl>
              <c:idx val="2"/>
              <c:dLblPos val="b"/>
              <c:showLegendKey val="0"/>
              <c:showVal val="1"/>
              <c:showCatName val="0"/>
              <c:showSerName val="0"/>
              <c:showPercent val="0"/>
              <c:showBubbleSize val="0"/>
              <c:extLst/>
            </c:dLbl>
            <c:dLbl>
              <c:idx val="3"/>
              <c:dLblPos val="b"/>
              <c:showLegendKey val="0"/>
              <c:showVal val="1"/>
              <c:showCatName val="0"/>
              <c:showSerName val="0"/>
              <c:showPercent val="0"/>
              <c:showBubbleSize val="0"/>
              <c:extLst/>
            </c:dLbl>
            <c:dLbl>
              <c:idx val="4"/>
              <c:dLblPos val="b"/>
              <c:showLegendKey val="0"/>
              <c:showVal val="1"/>
              <c:showCatName val="0"/>
              <c:showSerName val="0"/>
              <c:showPercent val="0"/>
              <c:showBubbleSize val="0"/>
              <c:extLst/>
            </c:dLbl>
            <c:dLbl>
              <c:idx val="5"/>
              <c:dLblPos val="b"/>
              <c:showLegendKey val="0"/>
              <c:showVal val="1"/>
              <c:showCatName val="0"/>
              <c:showSerName val="0"/>
              <c:showPercent val="0"/>
              <c:showBubbleSize val="0"/>
              <c:extLst/>
            </c:dLbl>
            <c:dLbl>
              <c:idx val="6"/>
              <c:dLblPos val="b"/>
              <c:showLegendKey val="0"/>
              <c:showVal val="1"/>
              <c:showCatName val="0"/>
              <c:showSerName val="0"/>
              <c:showPercent val="0"/>
              <c:showBubbleSize val="0"/>
              <c:extLst/>
            </c:dLbl>
            <c:dLbl>
              <c:idx val="7"/>
              <c:dLblPos val="b"/>
              <c:showLegendKey val="0"/>
              <c:showVal val="1"/>
              <c:showCatName val="0"/>
              <c:showSerName val="0"/>
              <c:showPercent val="0"/>
              <c:showBubbleSize val="0"/>
              <c:extLst/>
            </c:dLbl>
            <c:dLbl>
              <c:idx val="8"/>
              <c:dLblPos val="b"/>
              <c:showLegendKey val="0"/>
              <c:showVal val="1"/>
              <c:showCatName val="0"/>
              <c:showSerName val="0"/>
              <c:showPercent val="0"/>
              <c:showBubbleSize val="0"/>
              <c:extLst/>
            </c:dLbl>
            <c:dLbl>
              <c:idx val="9"/>
              <c:dLblPos val="b"/>
              <c:showLegendKey val="0"/>
              <c:showVal val="1"/>
              <c:showCatName val="0"/>
              <c:showSerName val="0"/>
              <c:showPercent val="0"/>
              <c:showBubbleSize val="0"/>
              <c:extLst/>
            </c:dLbl>
            <c:dLbl>
              <c:idx val="10"/>
              <c:dLblPos val="b"/>
              <c:showLegendKey val="0"/>
              <c:showVal val="1"/>
              <c:showCatName val="0"/>
              <c:showSerName val="0"/>
              <c:showPercent val="0"/>
              <c:showBubbleSize val="0"/>
              <c:extLst/>
            </c:dLbl>
            <c:dLbl>
              <c:idx val="11"/>
              <c:dLblPos val="b"/>
              <c:showLegendKey val="0"/>
              <c:showVal val="1"/>
              <c:showCatName val="0"/>
              <c:showSerName val="0"/>
              <c:showPercent val="0"/>
              <c:showBubbleSize val="0"/>
              <c:extLst/>
            </c:dLbl>
            <c:spPr>
              <a:noFill/>
              <a:ln>
                <a:noFill/>
              </a:ln>
              <a:effectLst/>
            </c:spPr>
            <c:txPr>
              <a:bodyPr rot="0" spcFirstLastPara="1" vertOverflow="ellipsis" vert="horz" wrap="square" lIns="38100" tIns="19050" rIns="38100" bIns="19050" anchor="ctr" anchorCtr="1">
                <a:spAutoFit/>
              </a:bodyPr>
              <a:p>
                <a:pPr>
                  <a:defRPr sz="1100" b="0" i="0" u="none" strike="noStrike" kern="1200" baseline="0" smtId="4294967295">
                    <a:solidFill>
                      <a:schemeClr val="bg1"/>
                    </a:solidFill>
                    <a:effectLst>
                      <a:outerShdw blurRad="50800" dist="38100" dir="2700000" algn="tl" rotWithShape="0">
                        <a:prstClr val="black">
                          <a:alpha val="40000"/>
                        </a:prstClr>
                      </a:outerShdw>
                    </a:effectLst>
                    <a:latin typeface="ITC Avant Garde Std Md" panose="020b0602020202020204" pitchFamily="34" charset="0"/>
                    <a:ea typeface="+mn-ea"/>
                    <a:cs typeface="+mn-cs"/>
                  </a:defRPr>
                </a:pPr>
                <a:endParaRPr sz="1100" b="0" i="0" u="none" strike="noStrike" kern="1200" baseline="0" smtId="4294967295">
                  <a:solidFill>
                    <a:schemeClr val="bg1"/>
                  </a:solidFill>
                  <a:effectLst>
                    <a:outerShdw blurRad="50800" dist="38100" dir="2700000" algn="tl" rotWithShape="0">
                      <a:prstClr val="black">
                        <a:alpha val="40000"/>
                      </a:prstClr>
                    </a:outerShdw>
                  </a:effectLst>
                  <a:latin typeface="ITC Avant Garde Std Md" panose="020b0602020202020204" pitchFamily="34" charset="0"/>
                  <a:ea typeface="+mn-ea"/>
                  <a:cs typeface="+mn-cs"/>
                </a:endParaRPr>
              </a:p>
            </c:txPr>
            <c:dLblPos val="b"/>
            <c:showLegendKey val="0"/>
            <c:showVal val="1"/>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c:spPr>
                </c15:leaderLines>
              </c:ext>
            </c:extLst>
          </c:dLbls>
          <c:cat>
            <c:strRef>
              <c:f>Sheet1!$A$2:$A$13</c:f>
              <c:strCache>
                <c:ptCount val="12"/>
                <c:pt idx="0">
                  <c:v>1月</c:v>
                </c:pt>
                <c:pt idx="1">
                  <c:v>2月</c:v>
                </c:pt>
                <c:pt idx="2">
                  <c:v>3月</c:v>
                </c:pt>
                <c:pt idx="3">
                  <c:v>4月</c:v>
                </c:pt>
                <c:pt idx="4">
                  <c:v>5月</c:v>
                </c:pt>
                <c:pt idx="5">
                  <c:v>6月</c:v>
                </c:pt>
                <c:pt idx="6">
                  <c:v>7月</c:v>
                </c:pt>
                <c:pt idx="7">
                  <c:v>8月</c:v>
                </c:pt>
                <c:pt idx="8">
                  <c:v>9月</c:v>
                </c:pt>
                <c:pt idx="9">
                  <c:v>10月</c:v>
                </c:pt>
                <c:pt idx="10">
                  <c:v>11月</c:v>
                </c:pt>
                <c:pt idx="11">
                  <c:v>12月</c:v>
                </c:pt>
              </c:strCache>
            </c:strRef>
          </c:cat>
          <c:val>
            <c:numRef>
              <c:f>Sheet1!$C$2:$C$13</c:f>
              <c:numCache>
                <c:formatCode>0%</c:formatCode>
                <c:ptCount val="12"/>
                <c:pt idx="0">
                  <c:v>0.4</c:v>
                </c:pt>
                <c:pt idx="1">
                  <c:v>0.3</c:v>
                </c:pt>
                <c:pt idx="2">
                  <c:v>0.5</c:v>
                </c:pt>
                <c:pt idx="3">
                  <c:v>0.7</c:v>
                </c:pt>
                <c:pt idx="4">
                  <c:v>0.9</c:v>
                </c:pt>
                <c:pt idx="5">
                  <c:v>0.4</c:v>
                </c:pt>
                <c:pt idx="6">
                  <c:v>0.6</c:v>
                </c:pt>
                <c:pt idx="7">
                  <c:v>0.8</c:v>
                </c:pt>
                <c:pt idx="8">
                  <c:v>0.7</c:v>
                </c:pt>
                <c:pt idx="9">
                  <c:v>0.6</c:v>
                </c:pt>
                <c:pt idx="10">
                  <c:v>0.8</c:v>
                </c:pt>
                <c:pt idx="11">
                  <c:v>1</c:v>
                </c:pt>
              </c:numCache>
            </c:numRef>
          </c:val>
          <c:smooth val="1"/>
          <c:extLst>
            <c:ext xmlns:c16="http://schemas.microsoft.com/office/drawing/2014/chart" uri="{C3380CC4-5D6E-409C-BE32-E72D297353CC}">
              <c16:uniqueId val="{0000000C-CA18-4096-BC34-5FD3F0C30919}"/>
            </c:ext>
          </c:extLst>
        </c:ser>
        <c:dLbls>
          <c:showLegendKey val="0"/>
          <c:showVal val="0"/>
          <c:showCatName val="0"/>
          <c:showSerName val="0"/>
          <c:showPercent val="0"/>
          <c:showBubbleSize val="0"/>
          <c:showLeaderLines val="0"/>
        </c:dLbls>
        <c:axId val="297320704"/>
        <c:axId val="297321264"/>
      </c:lineChart>
      <c:catAx>
        <c:axId val="297320704"/>
        <c:scaling>
          <c:orientation/>
        </c:scaling>
        <c:delete val="0"/>
        <c:axPos val="b"/>
        <c:numFmt formatCode="General" sourceLinked="1"/>
        <c:majorTickMark val="out"/>
        <c:minorTickMark val="none"/>
        <c:spPr>
          <a:noFill/>
          <a:ln w="3175" cap="flat" cmpd="sng" algn="ctr">
            <a:solidFill>
              <a:schemeClr val="bg1">
                <a:lumMod val="50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方正正纤黑简体" panose="02000000000000000000" pitchFamily="2" charset="-122"/>
                <a:ea typeface="方正正纤黑简体" panose="02000000000000000000" pitchFamily="2" charset="-122"/>
                <a:cs typeface="+mn-cs"/>
              </a:defRPr>
            </a:pPr>
            <a:endParaRPr sz="1197" b="0" i="0" u="none" strike="noStrike" kern="1200" baseline="0" smtId="4294967295">
              <a:solidFill>
                <a:schemeClr val="tx1">
                  <a:lumMod val="65000"/>
                  <a:lumOff val="35000"/>
                </a:schemeClr>
              </a:solidFill>
              <a:latin typeface="方正正纤黑简体" panose="02000000000000000000" pitchFamily="2" charset="-122"/>
              <a:ea typeface="方正正纤黑简体" panose="02000000000000000000" pitchFamily="2" charset="-122"/>
              <a:cs typeface="+mn-cs"/>
            </a:endParaRPr>
          </a:p>
        </c:txPr>
        <c:crossAx val="297321264"/>
        <c:crosses val="autoZero"/>
        <c:auto val="0"/>
        <c:lblAlgn val="ctr"/>
        <c:lblOffset/>
        <c:noMultiLvlLbl val="0"/>
      </c:catAx>
      <c:valAx>
        <c:axId val="297321264"/>
        <c:scaling>
          <c:orientation/>
          <c:max val="1"/>
        </c:scaling>
        <c:delete val="1"/>
        <c:axPos val="l"/>
        <c:numFmt formatCode="0%" sourceLinked="1"/>
        <c:majorTickMark val="out"/>
        <c:minorTickMark val="none"/>
        <c:crossAx val="297320704"/>
        <c:crossBetween val="between"/>
      </c:valAx>
      <c:spPr>
        <a:noFill/>
        <a:ln>
          <a:noFill/>
        </a:ln>
        <a:effectLst/>
      </c:spPr>
    </c:plotArea>
    <c:plotVisOnly val="1"/>
    <c:dispBlanksAs val="gap"/>
    <c:showDLblsOverMax val="0"/>
  </c:chart>
  <c:spPr>
    <a:noFill/>
    <a:ln>
      <a:noFill/>
    </a:ln>
    <a:effectLst/>
  </c:spPr>
  <c:txPr>
    <a:bodyPr/>
    <a:p>
      <a:pPr>
        <a:defRPr/>
      </a:pPr>
      <a:endParaRPr lang="zh-CN"/>
    </a:p>
  </c:txPr>
  <c:externalData r:id="rId1">
    <c:autoUpdate val="0"/>
  </c:externalData>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Relationships xmlns="http://schemas.openxmlformats.org/package/2006/relationships"><Relationship Id="rId1" Target="../theme/theme5.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2E8DE8-8031-467C-A4B5-230F1BA1DC1A}" type="datetimeFigureOut">
              <a:rPr lang="zh-CN" altLang="en-US" smtClean="0"/>
              <a:t>2017/11/1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AF9C4D-85B2-4718-8339-C99132A34D23}" type="slidenum">
              <a:rPr lang="zh-CN" altLang="en-US" smtClean="0"/>
              <a:t>‹#›</a:t>
            </a:fld>
            <a:endParaRPr lang="zh-CN" altLang="en-US"/>
          </a:p>
        </p:txBody>
      </p:sp>
    </p:spTree>
    <p:extLst>
      <p:ext uri="{BB962C8B-B14F-4D97-AF65-F5344CB8AC3E}">
        <p14:creationId val="3642899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8.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9.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20.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22.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23.xml" Type="http://schemas.openxmlformats.org/officeDocument/2006/relationships/slide"/><Relationship Id="rId2" Target="../notesMasters/notesMaster1.xml" Type="http://schemas.openxmlformats.org/officeDocument/2006/relationships/notesMaster"/></Relationships>
</file>

<file path=ppt/notesSlides/_rels/notesSlide18.xml.rels><?xml version="1.0" encoding="UTF-8" standalone="yes"?><Relationships xmlns="http://schemas.openxmlformats.org/package/2006/relationships"><Relationship Id="rId1" Target="../slides/slide24.xml" Type="http://schemas.openxmlformats.org/officeDocument/2006/relationships/slide"/><Relationship Id="rId2" Target="../notesMasters/notesMaster1.xml" Type="http://schemas.openxmlformats.org/officeDocument/2006/relationships/notesMaster"/></Relationships>
</file>

<file path=ppt/notesSlides/_rels/notesSlide19.xml.rels><?xml version="1.0" encoding="UTF-8" standalone="yes"?><Relationships xmlns="http://schemas.openxmlformats.org/package/2006/relationships"><Relationship Id="rId1" Target="../slides/slide25.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20.xml.rels><?xml version="1.0" encoding="UTF-8" standalone="yes"?><Relationships xmlns="http://schemas.openxmlformats.org/package/2006/relationships"><Relationship Id="rId1" Target="../slides/slide26.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344663229"/>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28336349"/>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27808116"/>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538291338"/>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75929082"/>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030793486"/>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587014790"/>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78849266"/>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116364987"/>
      </p:ext>
    </p:extLst>
  </p:cSld>
  <p:clrMapOvr>
    <a:masterClrMapping/>
  </p:clrMapOvr>
</p:notes>
</file>

<file path=ppt/notesSlides/notesSlide1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15415470"/>
      </p:ext>
    </p:extLst>
  </p:cSld>
  <p:clrMapOvr>
    <a:masterClrMapping/>
  </p:clrMapOvr>
</p:notes>
</file>

<file path=ppt/notesSlides/notesSlide1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681807881"/>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48915428"/>
      </p:ext>
    </p:extLst>
  </p:cSld>
  <p:clrMapOvr>
    <a:masterClrMapping/>
  </p:clrMapOvr>
</p:notes>
</file>

<file path=ppt/notesSlides/notesSlide2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151502860"/>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499207958"/>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468001772"/>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76389353"/>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54425158"/>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785581799"/>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524883744"/>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78403462"/>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media/image1.jpeg" Type="http://schemas.openxmlformats.org/officeDocument/2006/relationships/image"/><Relationship Id="rId2"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9CE5B826-6809-49B3-9B4B-177D412235B0}" type="datetimeFigureOut">
              <a:rPr lang="zh-CN" altLang="en-US" smtClean="0"/>
              <a:t>2017/11/1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1AD0B5-09AD-499F-88BC-01FCE55CDA76}" type="slidenum">
              <a:rPr lang="zh-CN" altLang="en-US" smtClean="0"/>
              <a:t>‹#›</a:t>
            </a:fld>
            <a:endParaRPr lang="zh-CN" altLang="en-US"/>
          </a:p>
        </p:txBody>
      </p:sp>
    </p:spTree>
    <p:extLst>
      <p:ext uri="{BB962C8B-B14F-4D97-AF65-F5344CB8AC3E}">
        <p14:creationId val="3418514425"/>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CE5B826-6809-49B3-9B4B-177D412235B0}" type="datetimeFigureOut">
              <a:rPr lang="zh-CN" altLang="en-US" smtClean="0"/>
              <a:t>2017/11/1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1AD0B5-09AD-499F-88BC-01FCE55CDA76}" type="slidenum">
              <a:rPr lang="zh-CN" altLang="en-US" smtClean="0"/>
              <a:t>‹#›</a:t>
            </a:fld>
            <a:endParaRPr lang="zh-CN" altLang="en-US"/>
          </a:p>
        </p:txBody>
      </p:sp>
    </p:spTree>
    <p:extLst>
      <p:ext uri="{BB962C8B-B14F-4D97-AF65-F5344CB8AC3E}">
        <p14:creationId val="2718678549"/>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CE5B826-6809-49B3-9B4B-177D412235B0}" type="datetimeFigureOut">
              <a:rPr lang="zh-CN" altLang="en-US" smtClean="0"/>
              <a:t>2017/11/1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1AD0B5-09AD-499F-88BC-01FCE55CDA76}" type="slidenum">
              <a:rPr lang="zh-CN" altLang="en-US" smtClean="0"/>
              <a:t>‹#›</a:t>
            </a:fld>
            <a:endParaRPr lang="zh-CN" altLang="en-US"/>
          </a:p>
        </p:txBody>
      </p:sp>
    </p:spTree>
    <p:extLst>
      <p:ext uri="{BB962C8B-B14F-4D97-AF65-F5344CB8AC3E}">
        <p14:creationId val="310227679"/>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单击以编辑母版副标题样式</a:t>
            </a:r>
            <a:endParaRPr lang="en-US"/>
          </a:p>
        </p:txBody>
      </p:sp>
      <p:sp>
        <p:nvSpPr>
          <p:cNvPr id="4" name="Date Placeholder 3"/>
          <p:cNvSpPr>
            <a:spLocks noGrp="1"/>
          </p:cNvSpPr>
          <p:nvPr>
            <p:ph type="dt" sz="half" idx="10"/>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5" name="Footer Placeholder 4"/>
          <p:cNvSpPr>
            <a:spLocks noGrp="1"/>
          </p:cNvSpPr>
          <p:nvPr>
            <p:ph type="ftr" sz="quarter" idx="11"/>
          </p:nvPr>
        </p:nvSpPr>
        <p:spPr/>
        <p:txBody>
          <a:bodyPr/>
          <a:lstStyle/>
          <a:p>
            <a:pPr marL="0" marR="0" lvl="0" indent="0" algn="ctr" defTabSz="685800" rtl="0" eaLnBrk="1" fontAlgn="auto"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6" name="Slide Number Placeholder 5"/>
          <p:cNvSpPr>
            <a:spLocks noGrp="1"/>
          </p:cNvSpPr>
          <p:nvPr>
            <p:ph type="sldNum" sz="quarter" idx="12"/>
          </p:nvPr>
        </p:nvSpPr>
        <p:spPr/>
        <p:txBody>
          <a:bodyPr/>
          <a:lstStyle/>
          <a:p>
            <a:pPr marL="0" marR="0" lvl="0" indent="0" algn="r"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ct val="0"/>
                </a:spcBef>
                <a:spcAft>
                  <a:spcPct val="0"/>
                </a:spcAft>
                <a:buClrTx/>
                <a:buSzTx/>
                <a:buFontTx/>
                <a:buNone/>
                <a:defRPr/>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extLst>
      <p:ext uri="{BB962C8B-B14F-4D97-AF65-F5344CB8AC3E}">
        <p14:creationId val="2117322332"/>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和内容">
    <p:spTree>
      <p:nvGrpSpPr>
        <p:cNvPr id="1" name=""/>
        <p:cNvGrpSpPr/>
        <p:nvPr/>
      </p:nvGrpSpPr>
      <p:grpSpPr>
        <a:xfrm>
          <a:off x="0" y="0"/>
          <a:ext cx="0" cy="0"/>
        </a:xfrm>
      </p:grpSpPr>
    </p:spTree>
    <p:extLst>
      <p:ext uri="{BB962C8B-B14F-4D97-AF65-F5344CB8AC3E}">
        <p14:creationId val="1918987799"/>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编辑母版文本样式</a:t>
            </a:r>
          </a:p>
        </p:txBody>
      </p:sp>
      <p:sp>
        <p:nvSpPr>
          <p:cNvPr id="4" name="Date Placeholder 3"/>
          <p:cNvSpPr>
            <a:spLocks noGrp="1"/>
          </p:cNvSpPr>
          <p:nvPr>
            <p:ph type="dt" sz="half" idx="10"/>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5" name="Footer Placeholder 4"/>
          <p:cNvSpPr>
            <a:spLocks noGrp="1"/>
          </p:cNvSpPr>
          <p:nvPr>
            <p:ph type="ftr" sz="quarter" idx="11"/>
          </p:nvPr>
        </p:nvSpPr>
        <p:spPr/>
        <p:txBody>
          <a:bodyPr/>
          <a:lstStyle/>
          <a:p>
            <a:pPr marL="0" marR="0" lvl="0" indent="0" algn="ctr" defTabSz="685800" rtl="0" eaLnBrk="1" fontAlgn="auto"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6" name="Slide Number Placeholder 5"/>
          <p:cNvSpPr>
            <a:spLocks noGrp="1"/>
          </p:cNvSpPr>
          <p:nvPr>
            <p:ph type="sldNum" sz="quarter" idx="12"/>
          </p:nvPr>
        </p:nvSpPr>
        <p:spPr/>
        <p:txBody>
          <a:bodyPr/>
          <a:lstStyle/>
          <a:p>
            <a:pPr marL="0" marR="0" lvl="0" indent="0" algn="r"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ct val="0"/>
                </a:spcBef>
                <a:spcAft>
                  <a:spcPct val="0"/>
                </a:spcAft>
                <a:buClrTx/>
                <a:buSzTx/>
                <a:buFontTx/>
                <a:buNone/>
                <a:defRPr/>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extLst>
      <p:ext uri="{BB962C8B-B14F-4D97-AF65-F5344CB8AC3E}">
        <p14:creationId val="925747371"/>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6" name="Footer Placeholder 5"/>
          <p:cNvSpPr>
            <a:spLocks noGrp="1"/>
          </p:cNvSpPr>
          <p:nvPr>
            <p:ph type="ftr" sz="quarter" idx="11"/>
          </p:nvPr>
        </p:nvSpPr>
        <p:spPr/>
        <p:txBody>
          <a:bodyPr/>
          <a:lstStyle/>
          <a:p>
            <a:pPr marL="0" marR="0" lvl="0" indent="0" algn="ctr" defTabSz="685800" rtl="0" eaLnBrk="1" fontAlgn="auto"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7" name="Slide Number Placeholder 6"/>
          <p:cNvSpPr>
            <a:spLocks noGrp="1"/>
          </p:cNvSpPr>
          <p:nvPr>
            <p:ph type="sldNum" sz="quarter" idx="12"/>
          </p:nvPr>
        </p:nvSpPr>
        <p:spPr/>
        <p:txBody>
          <a:bodyPr/>
          <a:lstStyle/>
          <a:p>
            <a:pPr marL="0" marR="0" lvl="0" indent="0" algn="r"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ct val="0"/>
                </a:spcBef>
                <a:spcAft>
                  <a:spcPct val="0"/>
                </a:spcAft>
                <a:buClrTx/>
                <a:buSzTx/>
                <a:buFontTx/>
                <a:buNone/>
                <a:defRPr/>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extLst>
      <p:ext uri="{BB962C8B-B14F-4D97-AF65-F5344CB8AC3E}">
        <p14:creationId val="851897290"/>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8" name="Footer Placeholder 7"/>
          <p:cNvSpPr>
            <a:spLocks noGrp="1"/>
          </p:cNvSpPr>
          <p:nvPr>
            <p:ph type="ftr" sz="quarter" idx="11"/>
          </p:nvPr>
        </p:nvSpPr>
        <p:spPr/>
        <p:txBody>
          <a:bodyPr/>
          <a:lstStyle/>
          <a:p>
            <a:pPr marL="0" marR="0" lvl="0" indent="0" algn="ctr" defTabSz="685800" rtl="0" eaLnBrk="1" fontAlgn="auto"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9" name="Slide Number Placeholder 8"/>
          <p:cNvSpPr>
            <a:spLocks noGrp="1"/>
          </p:cNvSpPr>
          <p:nvPr>
            <p:ph type="sldNum" sz="quarter" idx="12"/>
          </p:nvPr>
        </p:nvSpPr>
        <p:spPr/>
        <p:txBody>
          <a:bodyPr/>
          <a:lstStyle/>
          <a:p>
            <a:pPr marL="0" marR="0" lvl="0" indent="0" algn="r"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ct val="0"/>
                </a:spcBef>
                <a:spcAft>
                  <a:spcPct val="0"/>
                </a:spcAft>
                <a:buClrTx/>
                <a:buSzTx/>
                <a:buFontTx/>
                <a:buNone/>
                <a:defRPr/>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extLst>
      <p:ext uri="{BB962C8B-B14F-4D97-AF65-F5344CB8AC3E}">
        <p14:creationId val="3305429020"/>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4" name="Footer Placeholder 3"/>
          <p:cNvSpPr>
            <a:spLocks noGrp="1"/>
          </p:cNvSpPr>
          <p:nvPr>
            <p:ph type="ftr" sz="quarter" idx="11"/>
          </p:nvPr>
        </p:nvSpPr>
        <p:spPr/>
        <p:txBody>
          <a:bodyPr/>
          <a:lstStyle/>
          <a:p>
            <a:pPr marL="0" marR="0" lvl="0" indent="0" algn="ctr" defTabSz="685800" rtl="0" eaLnBrk="1" fontAlgn="auto"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5" name="Slide Number Placeholder 4"/>
          <p:cNvSpPr>
            <a:spLocks noGrp="1"/>
          </p:cNvSpPr>
          <p:nvPr>
            <p:ph type="sldNum" sz="quarter" idx="12"/>
          </p:nvPr>
        </p:nvSpPr>
        <p:spPr/>
        <p:txBody>
          <a:bodyPr/>
          <a:lstStyle/>
          <a:p>
            <a:pPr marL="0" marR="0" lvl="0" indent="0" algn="r"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ct val="0"/>
                </a:spcBef>
                <a:spcAft>
                  <a:spcPct val="0"/>
                </a:spcAft>
                <a:buClrTx/>
                <a:buSzTx/>
                <a:buFontTx/>
                <a:buNone/>
                <a:defRPr/>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extLst>
      <p:ext uri="{BB962C8B-B14F-4D97-AF65-F5344CB8AC3E}">
        <p14:creationId val="502244165"/>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3" name="Footer Placeholder 2"/>
          <p:cNvSpPr>
            <a:spLocks noGrp="1"/>
          </p:cNvSpPr>
          <p:nvPr>
            <p:ph type="ftr" sz="quarter" idx="11"/>
          </p:nvPr>
        </p:nvSpPr>
        <p:spPr/>
        <p:txBody>
          <a:bodyPr/>
          <a:lstStyle/>
          <a:p>
            <a:pPr marL="0" marR="0" lvl="0" indent="0" algn="ctr" defTabSz="685800" rtl="0" eaLnBrk="1" fontAlgn="auto"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4" name="Slide Number Placeholder 3"/>
          <p:cNvSpPr>
            <a:spLocks noGrp="1"/>
          </p:cNvSpPr>
          <p:nvPr>
            <p:ph type="sldNum" sz="quarter" idx="12"/>
          </p:nvPr>
        </p:nvSpPr>
        <p:spPr/>
        <p:txBody>
          <a:bodyPr/>
          <a:lstStyle/>
          <a:p>
            <a:pPr marL="0" marR="0" lvl="0" indent="0" algn="r"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ct val="0"/>
                </a:spcBef>
                <a:spcAft>
                  <a:spcPct val="0"/>
                </a:spcAft>
                <a:buClrTx/>
                <a:buSzTx/>
                <a:buFontTx/>
                <a:buNone/>
                <a:defRPr/>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extLst>
      <p:ext uri="{BB962C8B-B14F-4D97-AF65-F5344CB8AC3E}">
        <p14:creationId val="2001094243"/>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编辑母版文本样式</a:t>
            </a:r>
          </a:p>
        </p:txBody>
      </p:sp>
      <p:sp>
        <p:nvSpPr>
          <p:cNvPr id="5" name="Date Placeholder 4"/>
          <p:cNvSpPr>
            <a:spLocks noGrp="1"/>
          </p:cNvSpPr>
          <p:nvPr>
            <p:ph type="dt" sz="half" idx="10"/>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6" name="Footer Placeholder 5"/>
          <p:cNvSpPr>
            <a:spLocks noGrp="1"/>
          </p:cNvSpPr>
          <p:nvPr>
            <p:ph type="ftr" sz="quarter" idx="11"/>
          </p:nvPr>
        </p:nvSpPr>
        <p:spPr/>
        <p:txBody>
          <a:bodyPr/>
          <a:lstStyle/>
          <a:p>
            <a:pPr marL="0" marR="0" lvl="0" indent="0" algn="ctr" defTabSz="685800" rtl="0" eaLnBrk="1" fontAlgn="auto"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7" name="Slide Number Placeholder 6"/>
          <p:cNvSpPr>
            <a:spLocks noGrp="1"/>
          </p:cNvSpPr>
          <p:nvPr>
            <p:ph type="sldNum" sz="quarter" idx="12"/>
          </p:nvPr>
        </p:nvSpPr>
        <p:spPr/>
        <p:txBody>
          <a:bodyPr/>
          <a:lstStyle/>
          <a:p>
            <a:pPr marL="0" marR="0" lvl="0" indent="0" algn="r"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ct val="0"/>
                </a:spcBef>
                <a:spcAft>
                  <a:spcPct val="0"/>
                </a:spcAft>
                <a:buClrTx/>
                <a:buSzTx/>
                <a:buFontTx/>
                <a:buNone/>
                <a:defRPr/>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extLst>
      <p:ext uri="{BB962C8B-B14F-4D97-AF65-F5344CB8AC3E}">
        <p14:creationId val="2859866790"/>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9CE5B826-6809-49B3-9B4B-177D412235B0}" type="datetimeFigureOut">
              <a:rPr lang="zh-CN" altLang="en-US" smtClean="0"/>
              <a:t>2017/11/1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1AD0B5-09AD-499F-88BC-01FCE55CDA76}" type="slidenum">
              <a:rPr lang="zh-CN" altLang="en-US" smtClean="0"/>
              <a:t>‹#›</a:t>
            </a:fld>
            <a:endParaRPr lang="zh-CN" altLang="en-US"/>
          </a:p>
        </p:txBody>
      </p:sp>
    </p:spTree>
    <p:extLst>
      <p:ext uri="{BB962C8B-B14F-4D97-AF65-F5344CB8AC3E}">
        <p14:creationId val="3279149237"/>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编辑母版文本样式</a:t>
            </a:r>
          </a:p>
        </p:txBody>
      </p:sp>
      <p:sp>
        <p:nvSpPr>
          <p:cNvPr id="5" name="Date Placeholder 4"/>
          <p:cNvSpPr>
            <a:spLocks noGrp="1"/>
          </p:cNvSpPr>
          <p:nvPr>
            <p:ph type="dt" sz="half" idx="10"/>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6" name="Footer Placeholder 5"/>
          <p:cNvSpPr>
            <a:spLocks noGrp="1"/>
          </p:cNvSpPr>
          <p:nvPr>
            <p:ph type="ftr" sz="quarter" idx="11"/>
          </p:nvPr>
        </p:nvSpPr>
        <p:spPr/>
        <p:txBody>
          <a:bodyPr/>
          <a:lstStyle/>
          <a:p>
            <a:pPr marL="0" marR="0" lvl="0" indent="0" algn="ctr" defTabSz="685800" rtl="0" eaLnBrk="1" fontAlgn="auto"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7" name="Slide Number Placeholder 6"/>
          <p:cNvSpPr>
            <a:spLocks noGrp="1"/>
          </p:cNvSpPr>
          <p:nvPr>
            <p:ph type="sldNum" sz="quarter" idx="12"/>
          </p:nvPr>
        </p:nvSpPr>
        <p:spPr/>
        <p:txBody>
          <a:bodyPr/>
          <a:lstStyle/>
          <a:p>
            <a:pPr marL="0" marR="0" lvl="0" indent="0" algn="r"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ct val="0"/>
                </a:spcBef>
                <a:spcAft>
                  <a:spcPct val="0"/>
                </a:spcAft>
                <a:buClrTx/>
                <a:buSzTx/>
                <a:buFontTx/>
                <a:buNone/>
                <a:defRPr/>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extLst>
      <p:ext uri="{BB962C8B-B14F-4D97-AF65-F5344CB8AC3E}">
        <p14:creationId val="718621235"/>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5" name="Footer Placeholder 4"/>
          <p:cNvSpPr>
            <a:spLocks noGrp="1"/>
          </p:cNvSpPr>
          <p:nvPr>
            <p:ph type="ftr" sz="quarter" idx="11"/>
          </p:nvPr>
        </p:nvSpPr>
        <p:spPr/>
        <p:txBody>
          <a:bodyPr/>
          <a:lstStyle/>
          <a:p>
            <a:pPr marL="0" marR="0" lvl="0" indent="0" algn="ctr" defTabSz="685800" rtl="0" eaLnBrk="1" fontAlgn="auto"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6" name="Slide Number Placeholder 5"/>
          <p:cNvSpPr>
            <a:spLocks noGrp="1"/>
          </p:cNvSpPr>
          <p:nvPr>
            <p:ph type="sldNum" sz="quarter" idx="12"/>
          </p:nvPr>
        </p:nvSpPr>
        <p:spPr/>
        <p:txBody>
          <a:bodyPr/>
          <a:lstStyle/>
          <a:p>
            <a:pPr marL="0" marR="0" lvl="0" indent="0" algn="r"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ct val="0"/>
                </a:spcBef>
                <a:spcAft>
                  <a:spcPct val="0"/>
                </a:spcAft>
                <a:buClrTx/>
                <a:buSzTx/>
                <a:buFontTx/>
                <a:buNone/>
                <a:defRPr/>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extLst>
      <p:ext uri="{BB962C8B-B14F-4D97-AF65-F5344CB8AC3E}">
        <p14:creationId val="3793962772"/>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5" name="Footer Placeholder 4"/>
          <p:cNvSpPr>
            <a:spLocks noGrp="1"/>
          </p:cNvSpPr>
          <p:nvPr>
            <p:ph type="ftr" sz="quarter" idx="11"/>
          </p:nvPr>
        </p:nvSpPr>
        <p:spPr/>
        <p:txBody>
          <a:bodyPr/>
          <a:lstStyle/>
          <a:p>
            <a:pPr marL="0" marR="0" lvl="0" indent="0" algn="ctr" defTabSz="685800" rtl="0" eaLnBrk="1" fontAlgn="auto"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6" name="Slide Number Placeholder 5"/>
          <p:cNvSpPr>
            <a:spLocks noGrp="1"/>
          </p:cNvSpPr>
          <p:nvPr>
            <p:ph type="sldNum" sz="quarter" idx="12"/>
          </p:nvPr>
        </p:nvSpPr>
        <p:spPr/>
        <p:txBody>
          <a:bodyPr/>
          <a:lstStyle/>
          <a:p>
            <a:pPr marL="0" marR="0" lvl="0" indent="0" algn="r"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ct val="0"/>
                </a:spcBef>
                <a:spcAft>
                  <a:spcPct val="0"/>
                </a:spcAft>
                <a:buClrTx/>
                <a:buSzTx/>
                <a:buFontTx/>
                <a:buNone/>
                <a:defRPr/>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extLst>
      <p:ext uri="{BB962C8B-B14F-4D97-AF65-F5344CB8AC3E}">
        <p14:creationId val="305177512"/>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和内容">
    <p:bg>
      <p:bgPr>
        <a:solidFill>
          <a:srgbClr val="FCFCFC"/>
        </a:solidFill>
        <a:effectLst/>
      </p:bgPr>
    </p:bg>
    <p:spTree>
      <p:nvGrpSpPr>
        <p:cNvPr id="1" name=""/>
        <p:cNvGrpSpPr/>
        <p:nvPr/>
      </p:nvGrpSpPr>
      <p:grpSpPr>
        <a:xfrm>
          <a:off x="0" y="0"/>
          <a:ext cx="0" cy="0"/>
        </a:xfrm>
      </p:grpSpPr>
    </p:spTree>
    <p:extLst>
      <p:ext uri="{BB962C8B-B14F-4D97-AF65-F5344CB8AC3E}">
        <p14:creationId val="474991872"/>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标题和内容">
    <p:bg>
      <p:bgPr>
        <a:solidFill>
          <a:srgbClr val="FCFCFC"/>
        </a:solidFill>
        <a:effectLst/>
      </p:bgPr>
    </p:bg>
    <p:spTree>
      <p:nvGrpSpPr>
        <p:cNvPr id="1" name=""/>
        <p:cNvGrpSpPr/>
        <p:nvPr/>
      </p:nvGrpSpPr>
      <p:grpSpPr>
        <a:xfrm>
          <a:off x="0" y="0"/>
          <a:ext cx="0" cy="0"/>
        </a:xfrm>
      </p:grpSpPr>
      <p:sp>
        <p:nvSpPr>
          <p:cNvPr id="2" name="文本框 1"/>
          <p:cNvSpPr txBox="1"/>
          <p:nvPr userDrawn="1"/>
        </p:nvSpPr>
        <p:spPr>
          <a:xfrm>
            <a:off x="393700" y="116874"/>
            <a:ext cx="3262432" cy="461665"/>
          </a:xfrm>
          <a:prstGeom prst="rect">
            <a:avLst/>
          </a:prstGeom>
          <a:noFill/>
        </p:spPr>
        <p:txBody>
          <a:bodyPr wrap="none" rtlCol="0">
            <a:spAutoFit/>
          </a:bodyPr>
          <a:lstStyle/>
          <a:p>
            <a:pPr marL="0" marR="0" lvl="0" indent="0" algn="l" defTabSz="685800" rtl="0" eaLnBrk="1" fontAlgn="auto" latinLnBrk="0" hangingPunct="1">
              <a:lnSpc>
                <a:spcPct val="100000"/>
              </a:lnSpc>
              <a:spcBef>
                <a:spcPct val="0"/>
              </a:spcBef>
              <a:spcAft>
                <a:spcPct val="0"/>
              </a:spcAft>
              <a:buClrTx/>
              <a:buSzTx/>
              <a:buFontTx/>
              <a:buNone/>
              <a:defRPr/>
            </a:pPr>
            <a:r>
              <a:rPr kumimoji="0" lang="zh-CN" altLang="en-US" sz="2400" b="1" i="0" u="none" strike="noStrike" kern="1200" cap="none" spc="0" normalizeH="0" baseline="0" noProof="0" smtClean="0">
                <a:ln>
                  <a:noFill/>
                </a:ln>
                <a:solidFill>
                  <a:srgbClr val="178AC1"/>
                </a:solidFill>
                <a:effectLst/>
                <a:uLnTx/>
                <a:uFillTx/>
                <a:latin typeface="微软雅黑" panose="020b0503020204020204" pitchFamily="34" charset="-122"/>
                <a:ea typeface="微软雅黑" pitchFamily="34" charset="-122"/>
                <a:cs typeface="+mn-cs"/>
              </a:rPr>
              <a:t>单击此处添加文字标题</a:t>
            </a:r>
            <a:endParaRPr kumimoji="0" lang="zh-CN" altLang="en-US" sz="2400" b="1" i="0" u="none" strike="noStrike" kern="1200" cap="none" spc="0" normalizeH="0" baseline="0" noProof="0">
              <a:ln>
                <a:noFill/>
              </a:ln>
              <a:solidFill>
                <a:srgbClr val="178AC1"/>
              </a:solidFill>
              <a:effectLst/>
              <a:uLnTx/>
              <a:uFillTx/>
              <a:latin typeface="微软雅黑" panose="020b0503020204020204" pitchFamily="34" charset="-122"/>
              <a:ea typeface="微软雅黑" pitchFamily="34" charset="-122"/>
              <a:cs typeface="+mn-cs"/>
            </a:endParaRPr>
          </a:p>
        </p:txBody>
      </p:sp>
      <p:pic>
        <p:nvPicPr>
          <p:cNvPr id="3" name="图片 2"/>
          <p:cNvPicPr>
            <a:picLocks noChangeAspect="1"/>
          </p:cNvPicPr>
          <p:nvPr userDrawn="1"/>
        </p:nvPicPr>
        <p:blipFill>
          <a:blip r:embed="rId1">
            <a:extLst>
              <a:ext uri="{28A0092B-C50C-407E-A947-70E740481C1C}">
                <a14:useLocalDpi val="0"/>
              </a:ext>
            </a:extLst>
          </a:blip>
          <a:srcRect t="6914"/>
          <a:stretch>
            <a:fillRect/>
          </a:stretch>
        </p:blipFill>
        <p:spPr>
          <a:xfrm>
            <a:off x="6934200" y="1"/>
            <a:ext cx="2209800" cy="1157076"/>
          </a:xfrm>
          <a:prstGeom prst="rect">
            <a:avLst/>
          </a:prstGeom>
        </p:spPr>
      </p:pic>
    </p:spTree>
    <p:extLst>
      <p:ext uri="{BB962C8B-B14F-4D97-AF65-F5344CB8AC3E}">
        <p14:creationId val="489723270"/>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cSld name="2_标题和内容">
    <p:spTree>
      <p:nvGrpSpPr>
        <p:cNvPr id="1" name=""/>
        <p:cNvGrpSpPr/>
        <p:nvPr/>
      </p:nvGrpSpPr>
      <p:grpSpPr>
        <a:xfrm>
          <a:off x="0" y="0"/>
          <a:ext cx="0" cy="0"/>
        </a:xfrm>
      </p:grpSpPr>
      <p:sp>
        <p:nvSpPr>
          <p:cNvPr id="2" name="Title 1"/>
          <p:cNvSpPr>
            <a:spLocks noGrp="1"/>
          </p:cNvSpPr>
          <p:nvPr>
            <p:ph type="title"/>
          </p:nvPr>
        </p:nvSpPr>
        <p:spPr>
          <a:xfrm>
            <a:off x="628650" y="273844"/>
            <a:ext cx="7886700" cy="994172"/>
          </a:xfrm>
          <a:prstGeom prst="rect">
            <a:avLst/>
          </a:prstGeom>
        </p:spPr>
        <p:txBody>
          <a:bodyPr/>
          <a:lstStyle/>
          <a:p>
            <a:r>
              <a:rPr lang="zh-CN" altLang="en-US" smtClean="0"/>
              <a:t>单击此处编辑母版标题样式</a:t>
            </a:r>
            <a:endParaRPr lang="en-US"/>
          </a:p>
        </p:txBody>
      </p:sp>
      <p:sp>
        <p:nvSpPr>
          <p:cNvPr id="3" name="Content Placeholder 2"/>
          <p:cNvSpPr>
            <a:spLocks noGrp="1"/>
          </p:cNvSpPr>
          <p:nvPr>
            <p:ph idx="1"/>
          </p:nvPr>
        </p:nvSpPr>
        <p:spPr>
          <a:xfrm>
            <a:off x="628650" y="1369219"/>
            <a:ext cx="7886700" cy="3263504"/>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a:xfrm>
            <a:off x="628650" y="4767263"/>
            <a:ext cx="2057400" cy="273844"/>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A4E37400-0646-4690-B3CD-AFE7E0746041}" type="datetimeFigureOut">
              <a:rPr kumimoji="0" lang="zh-CN" altLang="en-US" sz="1800" b="0" i="0" u="none" strike="noStrike" kern="1200" cap="none" spc="0" normalizeH="0" baseline="0" noProof="0" smtClean="0">
                <a:ln>
                  <a:noFill/>
                </a:ln>
                <a:solidFill>
                  <a:prstClr val="black"/>
                </a:solidFill>
                <a:effectLst/>
                <a:uLnTx/>
                <a:uFillTx/>
                <a:latin typeface="Calibri" pitchFamily="34" charset="0"/>
                <a:ea typeface="宋体" charset="-122"/>
                <a:cs typeface="+mn-cs"/>
              </a:rPr>
              <a:pPr marL="0" marR="0" lvl="0" indent="0" algn="l" defTabSz="914400" rtl="0" eaLnBrk="1" fontAlgn="base" latinLnBrk="0" hangingPunct="1">
                <a:lnSpc>
                  <a:spcPct val="100000"/>
                </a:lnSpc>
                <a:spcBef>
                  <a:spcPct val="0"/>
                </a:spcBef>
                <a:spcAft>
                  <a:spcPct val="0"/>
                </a:spcAft>
                <a:buClrTx/>
                <a:buSzTx/>
                <a:buFontTx/>
                <a:buNone/>
                <a:defRPr/>
              </a:pPr>
              <a:t>2017/11/1</a:t>
            </a:fld>
            <a:endParaRPr kumimoji="0" lang="zh-CN" altLang="en-US" sz="1800" b="0" i="0" u="none" strike="noStrike" kern="1200" cap="none" spc="0" normalizeH="0" baseline="0" noProof="0">
              <a:ln>
                <a:noFill/>
              </a:ln>
              <a:solidFill>
                <a:prstClr val="black"/>
              </a:solidFill>
              <a:effectLst/>
              <a:uLnTx/>
              <a:uFillTx/>
              <a:latin typeface="Calibri" panose="020f0502020204030204" pitchFamily="34" charset="0"/>
              <a:ea typeface="宋体"/>
              <a:cs typeface="+mn-cs"/>
            </a:endParaRPr>
          </a:p>
        </p:txBody>
      </p:sp>
      <p:sp>
        <p:nvSpPr>
          <p:cNvPr id="5" name="Footer Placeholder 4"/>
          <p:cNvSpPr>
            <a:spLocks noGrp="1"/>
          </p:cNvSpPr>
          <p:nvPr>
            <p:ph type="ftr" sz="quarter" idx="11"/>
          </p:nvPr>
        </p:nvSpPr>
        <p:spPr>
          <a:xfrm>
            <a:off x="3028950" y="4767263"/>
            <a:ext cx="3086100" cy="273844"/>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prstClr val="black"/>
              </a:solidFill>
              <a:effectLst/>
              <a:uLnTx/>
              <a:uFillTx/>
              <a:latin typeface="Calibri" pitchFamily="34" charset="0"/>
              <a:ea typeface="宋体" charset="-122"/>
              <a:cs typeface="+mn-cs"/>
            </a:endParaRPr>
          </a:p>
        </p:txBody>
      </p:sp>
      <p:sp>
        <p:nvSpPr>
          <p:cNvPr id="6" name="Slide Number Placeholder 5"/>
          <p:cNvSpPr>
            <a:spLocks noGrp="1"/>
          </p:cNvSpPr>
          <p:nvPr>
            <p:ph type="sldNum" sz="quarter" idx="12"/>
          </p:nvPr>
        </p:nvSpPr>
        <p:spPr>
          <a:xfrm>
            <a:off x="6457950" y="4767263"/>
            <a:ext cx="2057400" cy="273844"/>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7543FE73-A404-45C1-B77A-6DB3BD9EA953}" type="slidenum">
              <a:rPr kumimoji="0" lang="zh-CN" altLang="en-US" sz="1800" b="0" i="0" u="none" strike="noStrike" kern="1200" cap="none" spc="0" normalizeH="0" baseline="0" noProof="0" smtClean="0">
                <a:ln>
                  <a:noFill/>
                </a:ln>
                <a:solidFill>
                  <a:prstClr val="black"/>
                </a:solidFill>
                <a:effectLst/>
                <a:uLnTx/>
                <a:uFillTx/>
                <a:latin typeface="Calibri" pitchFamily="34" charset="0"/>
                <a:ea typeface="宋体" charset="-122"/>
                <a:cs typeface="+mn-cs"/>
              </a:rPr>
              <a:pPr marL="0" marR="0" lvl="0" indent="0" algn="l" defTabSz="914400" rtl="0" eaLnBrk="1" fontAlgn="base" latinLnBrk="0" hangingPunct="1">
                <a:lnSpc>
                  <a:spcPct val="100000"/>
                </a:lnSpc>
                <a:spcBef>
                  <a:spcPct val="0"/>
                </a:spcBef>
                <a:spcAft>
                  <a:spcPct val="0"/>
                </a:spcAft>
                <a:buClrTx/>
                <a:buSzTx/>
                <a:buFontTx/>
                <a:buNone/>
                <a:defRPr/>
              </a:pPr>
              <a:t>‹#›</a:t>
            </a:fld>
            <a:endParaRPr kumimoji="0" lang="zh-CN" altLang="en-US" sz="1800" b="0" i="0" u="none" strike="noStrike" kern="1200" cap="none" spc="0" normalizeH="0" baseline="0" noProof="0">
              <a:ln>
                <a:noFill/>
              </a:ln>
              <a:solidFill>
                <a:prstClr val="black"/>
              </a:solidFill>
              <a:effectLst/>
              <a:uLnTx/>
              <a:uFillTx/>
              <a:latin typeface="Calibri" pitchFamily="34" charset="0"/>
              <a:ea typeface="宋体" charset="-122"/>
              <a:cs typeface="+mn-cs"/>
            </a:endParaRPr>
          </a:p>
        </p:txBody>
      </p:sp>
    </p:spTree>
    <p:extLst>
      <p:ext uri="{BB962C8B-B14F-4D97-AF65-F5344CB8AC3E}">
        <p14:creationId val="2898718807"/>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单击以编辑母版副标题样式</a:t>
            </a:r>
            <a:endParaRPr lang="en-US"/>
          </a:p>
        </p:txBody>
      </p:sp>
      <p:sp>
        <p:nvSpPr>
          <p:cNvPr id="4" name="Date Placeholder 3"/>
          <p:cNvSpPr>
            <a:spLocks noGrp="1"/>
          </p:cNvSpPr>
          <p:nvPr>
            <p:ph type="dt" sz="half" idx="10"/>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1350" b="0" i="0" u="none" strike="noStrike" kern="1200" cap="none" spc="0" normalizeH="0" baseline="0" noProof="0" smtClean="0">
                <a:ln>
                  <a:noFill/>
                </a:ln>
                <a:solidFill>
                  <a:prstClr val="black"/>
                </a:solidFill>
                <a:effectLst/>
                <a:uLnTx/>
                <a:uFillTx/>
                <a:latin typeface="Calibri" panose="020f0502020204030204"/>
                <a:ea typeface="微软雅黑"/>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1350" b="0" i="0" u="none" strike="noStrike" kern="1200" cap="none" spc="0" normalizeH="0" baseline="0" noProof="0">
              <a:ln>
                <a:noFill/>
              </a:ln>
              <a:solidFill>
                <a:prstClr val="black"/>
              </a:solidFill>
              <a:effectLst/>
              <a:uLnTx/>
              <a:uFillTx/>
              <a:latin typeface="Calibri"/>
              <a:ea typeface="微软雅黑" panose="020b0503020204020204" charset="-122"/>
              <a:cs typeface="+mn-cs"/>
            </a:endParaRPr>
          </a:p>
        </p:txBody>
      </p:sp>
      <p:sp>
        <p:nvSpPr>
          <p:cNvPr id="5" name="Footer Placeholder 4"/>
          <p:cNvSpPr>
            <a:spLocks noGrp="1"/>
          </p:cNvSpPr>
          <p:nvPr>
            <p:ph type="ftr" sz="quarter" idx="11"/>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微软雅黑"/>
              <a:cs typeface="+mn-cs"/>
            </a:endParaRPr>
          </a:p>
        </p:txBody>
      </p:sp>
      <p:sp>
        <p:nvSpPr>
          <p:cNvPr id="6" name="Slide Number Placeholder 5"/>
          <p:cNvSpPr>
            <a:spLocks noGrp="1"/>
          </p:cNvSpPr>
          <p:nvPr>
            <p:ph type="sldNum" sz="quarter" idx="12"/>
          </p:nvPr>
        </p:nvSpPr>
        <p:spPr/>
        <p:txBody>
          <a:bodyPr/>
          <a:lstStyle/>
          <a:p>
            <a:pPr marL="0" marR="0" lvl="0" indent="0" algn="l"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1350" b="0" i="0" u="none" strike="noStrike" kern="1200" cap="none" spc="0" normalizeH="0" baseline="0" noProof="0" smtClean="0">
                <a:ln>
                  <a:noFill/>
                </a:ln>
                <a:solidFill>
                  <a:prstClr val="black"/>
                </a:solidFill>
                <a:effectLst/>
                <a:uLnTx/>
                <a:uFillTx/>
                <a:latin typeface="Calibri" panose="020f0502020204030204"/>
                <a:ea typeface="微软雅黑"/>
                <a:cs typeface="+mn-cs"/>
              </a:rPr>
              <a:pPr marL="0" marR="0" lvl="0" indent="0" algn="l" defTabSz="685800" rtl="0" eaLnBrk="1" fontAlgn="auto" latinLnBrk="0" hangingPunct="1">
                <a:lnSpc>
                  <a:spcPct val="100000"/>
                </a:lnSpc>
                <a:spcBef>
                  <a:spcPct val="0"/>
                </a:spcBef>
                <a:spcAft>
                  <a:spcPct val="0"/>
                </a:spcAft>
                <a:buClrTx/>
                <a:buSzTx/>
                <a:buFontTx/>
                <a:buNone/>
                <a:defRPr/>
              </a:pPr>
              <a:t>‹#›</a:t>
            </a:fld>
            <a:endParaRPr kumimoji="0" lang="zh-CN" altLang="en-US" sz="1350" b="0" i="0" u="none" strike="noStrike" kern="1200" cap="none" spc="0" normalizeH="0" baseline="0" noProof="0">
              <a:ln>
                <a:noFill/>
              </a:ln>
              <a:solidFill>
                <a:prstClr val="black"/>
              </a:solidFill>
              <a:effectLst/>
              <a:uLnTx/>
              <a:uFillTx/>
              <a:latin typeface="Calibri" panose="020f0502020204030204"/>
              <a:ea typeface="微软雅黑"/>
              <a:cs typeface="+mn-cs"/>
            </a:endParaRPr>
          </a:p>
        </p:txBody>
      </p:sp>
    </p:spTree>
    <p:extLst>
      <p:ext uri="{BB962C8B-B14F-4D97-AF65-F5344CB8AC3E}">
        <p14:creationId val="1139573819"/>
      </p:ext>
    </p:extLst>
  </p:cSld>
  <p:clrMapOvr>
    <a:masterClrMapping/>
  </p:clrMapOvr>
  <mc:AlternateContent>
    <mc:Choice Requires="p14">
      <p:transition spd="slow" advClick="0" p14:dur="2000"/>
    </mc:Choice>
    <mc:Fallback>
      <p:transition spd="slow" advClick="0"/>
    </mc:Fallback>
  </mc:AlternateContent>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smtClean="0"/>
              <a:t>单击此处编辑母版标题样式</a:t>
            </a:r>
            <a:endParaRPr lang="en-US"/>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60951957"/>
      </p:ext>
    </p:extLst>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867832998"/>
      </p:ext>
    </p:extLst>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98027790"/>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9CE5B826-6809-49B3-9B4B-177D412235B0}" type="datetimeFigureOut">
              <a:rPr lang="zh-CN" altLang="en-US" smtClean="0"/>
              <a:t>2017/11/1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1AD0B5-09AD-499F-88BC-01FCE55CDA76}" type="slidenum">
              <a:rPr lang="zh-CN" altLang="en-US" smtClean="0"/>
              <a:t>‹#›</a:t>
            </a:fld>
            <a:endParaRPr lang="zh-CN" altLang="en-US"/>
          </a:p>
        </p:txBody>
      </p:sp>
    </p:spTree>
    <p:extLst>
      <p:ext uri="{BB962C8B-B14F-4D97-AF65-F5344CB8AC3E}">
        <p14:creationId val="2142134983"/>
      </p:ext>
    </p:extLst>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6286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4629150" y="1369219"/>
            <a:ext cx="3886200" cy="326350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10727739"/>
      </p:ext>
    </p:extLst>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629841" y="273844"/>
            <a:ext cx="7886700" cy="994172"/>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1878806"/>
            <a:ext cx="3868340"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1878806"/>
            <a:ext cx="3887391" cy="276344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16771052"/>
      </p:ext>
    </p:extLst>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81735742"/>
      </p:ext>
    </p:extLst>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956797057"/>
      </p:ext>
    </p:extLst>
  </p:cSld>
  <p:clrMapOvr>
    <a:masterClrMapping/>
  </p:clrMapOvr>
  <p:transition/>
  <p:timing/>
</p:sldLayout>
</file>

<file path=ppt/slideLayouts/slideLayout3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56522471"/>
      </p:ext>
    </p:extLst>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smtClean="0"/>
              <a:t>单击图标添加图片</a:t>
            </a:r>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32809481"/>
      </p:ext>
    </p:extLst>
  </p:cSld>
  <p:clrMapOvr>
    <a:masterClrMapping/>
  </p:clrMapOvr>
  <p:transition/>
  <p:timing/>
</p:sldLayout>
</file>

<file path=ppt/slideLayouts/slideLayout3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11315162"/>
      </p:ext>
    </p:extLst>
  </p:cSld>
  <p:clrMapOvr>
    <a:masterClrMapping/>
  </p:clrMapOvr>
  <p:transition/>
  <p:timing/>
</p:sldLayout>
</file>

<file path=ppt/slideLayouts/slideLayout3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90163404"/>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369219"/>
            <a:ext cx="3886200" cy="3263504"/>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369219"/>
            <a:ext cx="3886200" cy="3263504"/>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9CE5B826-6809-49B3-9B4B-177D412235B0}" type="datetimeFigureOut">
              <a:rPr lang="zh-CN" altLang="en-US" smtClean="0"/>
              <a:t>2017/11/1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01AD0B5-09AD-499F-88BC-01FCE55CDA76}" type="slidenum">
              <a:rPr lang="zh-CN" altLang="en-US" smtClean="0"/>
              <a:t>‹#›</a:t>
            </a:fld>
            <a:endParaRPr lang="zh-CN" altLang="en-US"/>
          </a:p>
        </p:txBody>
      </p:sp>
    </p:spTree>
    <p:extLst>
      <p:ext uri="{BB962C8B-B14F-4D97-AF65-F5344CB8AC3E}">
        <p14:creationId val="983261952"/>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629841" y="273844"/>
            <a:ext cx="7886700" cy="994172"/>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编辑母版文本样式</a:t>
            </a:r>
          </a:p>
        </p:txBody>
      </p:sp>
      <p:sp>
        <p:nvSpPr>
          <p:cNvPr id="4" name="内容占位符 3"/>
          <p:cNvSpPr>
            <a:spLocks noGrp="1"/>
          </p:cNvSpPr>
          <p:nvPr>
            <p:ph sz="half" idx="2"/>
          </p:nvPr>
        </p:nvSpPr>
        <p:spPr>
          <a:xfrm>
            <a:off x="629842" y="1878806"/>
            <a:ext cx="3868340" cy="2763441"/>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编辑母版文本样式</a:t>
            </a:r>
          </a:p>
        </p:txBody>
      </p:sp>
      <p:sp>
        <p:nvSpPr>
          <p:cNvPr id="6" name="内容占位符 5"/>
          <p:cNvSpPr>
            <a:spLocks noGrp="1"/>
          </p:cNvSpPr>
          <p:nvPr>
            <p:ph sz="quarter" idx="4"/>
          </p:nvPr>
        </p:nvSpPr>
        <p:spPr>
          <a:xfrm>
            <a:off x="4629150" y="1878806"/>
            <a:ext cx="3887391" cy="2763441"/>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9CE5B826-6809-49B3-9B4B-177D412235B0}" type="datetimeFigureOut">
              <a:rPr lang="zh-CN" altLang="en-US" smtClean="0"/>
              <a:t>2017/11/1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01AD0B5-09AD-499F-88BC-01FCE55CDA76}" type="slidenum">
              <a:rPr lang="zh-CN" altLang="en-US" smtClean="0"/>
              <a:t>‹#›</a:t>
            </a:fld>
            <a:endParaRPr lang="zh-CN" altLang="en-US"/>
          </a:p>
        </p:txBody>
      </p:sp>
    </p:spTree>
    <p:extLst>
      <p:ext uri="{BB962C8B-B14F-4D97-AF65-F5344CB8AC3E}">
        <p14:creationId val="1579557760"/>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9CE5B826-6809-49B3-9B4B-177D412235B0}" type="datetimeFigureOut">
              <a:rPr lang="zh-CN" altLang="en-US" smtClean="0"/>
              <a:t>2017/11/1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01AD0B5-09AD-499F-88BC-01FCE55CDA76}" type="slidenum">
              <a:rPr lang="zh-CN" altLang="en-US" smtClean="0"/>
              <a:t>‹#›</a:t>
            </a:fld>
            <a:endParaRPr lang="zh-CN" altLang="en-US"/>
          </a:p>
        </p:txBody>
      </p:sp>
    </p:spTree>
    <p:extLst>
      <p:ext uri="{BB962C8B-B14F-4D97-AF65-F5344CB8AC3E}">
        <p14:creationId val="4190927272"/>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9CE5B826-6809-49B3-9B4B-177D412235B0}" type="datetimeFigureOut">
              <a:rPr lang="zh-CN" altLang="en-US" smtClean="0"/>
              <a:t>2017/11/1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01AD0B5-09AD-499F-88BC-01FCE55CDA76}" type="slidenum">
              <a:rPr lang="zh-CN" altLang="en-US" smtClean="0"/>
              <a:t>‹#›</a:t>
            </a:fld>
            <a:endParaRPr lang="zh-CN" altLang="en-US"/>
          </a:p>
        </p:txBody>
      </p:sp>
    </p:spTree>
    <p:extLst>
      <p:ext uri="{BB962C8B-B14F-4D97-AF65-F5344CB8AC3E}">
        <p14:creationId val="96147258"/>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9CE5B826-6809-49B3-9B4B-177D412235B0}" type="datetimeFigureOut">
              <a:rPr lang="zh-CN" altLang="en-US" smtClean="0"/>
              <a:t>2017/11/1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01AD0B5-09AD-499F-88BC-01FCE55CDA76}" type="slidenum">
              <a:rPr lang="zh-CN" altLang="en-US" smtClean="0"/>
              <a:t>‹#›</a:t>
            </a:fld>
            <a:endParaRPr lang="zh-CN" altLang="en-US"/>
          </a:p>
        </p:txBody>
      </p:sp>
    </p:spTree>
    <p:extLst>
      <p:ext uri="{BB962C8B-B14F-4D97-AF65-F5344CB8AC3E}">
        <p14:creationId val="244105539"/>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9CE5B826-6809-49B3-9B4B-177D412235B0}" type="datetimeFigureOut">
              <a:rPr lang="zh-CN" altLang="en-US" smtClean="0"/>
              <a:t>2017/11/1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01AD0B5-09AD-499F-88BC-01FCE55CDA76}" type="slidenum">
              <a:rPr lang="zh-CN" altLang="en-US" smtClean="0"/>
              <a:t>‹#›</a:t>
            </a:fld>
            <a:endParaRPr lang="zh-CN" altLang="en-US"/>
          </a:p>
        </p:txBody>
      </p:sp>
    </p:spTree>
    <p:extLst>
      <p:ext uri="{BB962C8B-B14F-4D97-AF65-F5344CB8AC3E}">
        <p14:creationId val="2392944547"/>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2" Target="../slideLayouts/slideLayout24.xml" Type="http://schemas.openxmlformats.org/officeDocument/2006/relationships/slideLayout"/><Relationship Id="rId3" Target="../slideLayouts/slideLayout25.xml" Type="http://schemas.openxmlformats.org/officeDocument/2006/relationships/slideLayout"/><Relationship Id="rId4" Target="../slideLayouts/slideLayout26.xml" Type="http://schemas.openxmlformats.org/officeDocument/2006/relationships/slideLayout"/><Relationship Id="rId5" Target="../theme/theme3.xml" Type="http://schemas.openxmlformats.org/officeDocument/2006/relationships/theme"/></Relationships>
</file>

<file path=ppt/slideMasters/_rels/slideMaster4.xml.rels><?xml version="1.0" encoding="UTF-8" standalone="yes"?><Relationships xmlns="http://schemas.openxmlformats.org/package/2006/relationships"><Relationship Id="rId1" Target="../slideLayouts/slideLayout27.xml" Type="http://schemas.openxmlformats.org/officeDocument/2006/relationships/slideLayout"/><Relationship Id="rId10" Target="../slideLayouts/slideLayout36.xml" Type="http://schemas.openxmlformats.org/officeDocument/2006/relationships/slideLayout"/><Relationship Id="rId11" Target="../slideLayouts/slideLayout37.xml" Type="http://schemas.openxmlformats.org/officeDocument/2006/relationships/slideLayout"/><Relationship Id="rId12" Target="../theme/theme4.xml" Type="http://schemas.openxmlformats.org/officeDocument/2006/relationships/theme"/><Relationship Id="rId2" Target="../slideLayouts/slideLayout28.xml" Type="http://schemas.openxmlformats.org/officeDocument/2006/relationships/slideLayout"/><Relationship Id="rId3" Target="../slideLayouts/slideLayout29.xml" Type="http://schemas.openxmlformats.org/officeDocument/2006/relationships/slideLayout"/><Relationship Id="rId4" Target="../slideLayouts/slideLayout30.xml" Type="http://schemas.openxmlformats.org/officeDocument/2006/relationships/slideLayout"/><Relationship Id="rId5" Target="../slideLayouts/slideLayout31.xml" Type="http://schemas.openxmlformats.org/officeDocument/2006/relationships/slideLayout"/><Relationship Id="rId6" Target="../slideLayouts/slideLayout32.xml" Type="http://schemas.openxmlformats.org/officeDocument/2006/relationships/slideLayout"/><Relationship Id="rId7" Target="../slideLayouts/slideLayout33.xml" Type="http://schemas.openxmlformats.org/officeDocument/2006/relationships/slideLayout"/><Relationship Id="rId8" Target="../slideLayouts/slideLayout34.xml" Type="http://schemas.openxmlformats.org/officeDocument/2006/relationships/slideLayout"/><Relationship Id="rId9" Target="../slideLayouts/slideLayout35.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9CE5B826-6809-49B3-9B4B-177D412235B0}" type="datetimeFigureOut">
              <a:rPr lang="zh-CN" altLang="en-US" smtClean="0"/>
              <a:t>2017/11/1</a:t>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601AD0B5-09AD-499F-88BC-01FCE55CDA76}" type="slidenum">
              <a:rPr lang="zh-CN" altLang="en-US" smtClean="0"/>
              <a:t>‹#›</a:t>
            </a:fld>
            <a:endParaRPr lang="zh-CN" altLang="en-US"/>
          </a:p>
        </p:txBody>
      </p:sp>
    </p:spTree>
    <p:extLst>
      <p:ext uri="{BB962C8B-B14F-4D97-AF65-F5344CB8AC3E}">
        <p14:creationId val="1712794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marL="0" marR="0" lvl="0" indent="0" algn="l" defTabSz="685800" rtl="0" eaLnBrk="1" fontAlgn="auto" latinLnBrk="0" hangingPunct="1">
              <a:lnSpc>
                <a:spcPct val="100000"/>
              </a:lnSpc>
              <a:spcBef>
                <a:spcPct val="0"/>
              </a:spcBef>
              <a:spcAft>
                <a:spcPct val="0"/>
              </a:spcAft>
              <a:buClrTx/>
              <a:buSzTx/>
              <a:buFontTx/>
              <a:buNone/>
              <a:defRPr/>
            </a:pPr>
            <a:fld id="{C4FDCA1B-312F-4DDB-A18A-FB9258ADECBE}"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ct val="0"/>
                </a:spcBef>
                <a:spcAft>
                  <a:spcPct val="0"/>
                </a:spcAft>
                <a:buClrTx/>
                <a:buSzTx/>
                <a:buFontTx/>
                <a:buNone/>
                <a:defRPr/>
              </a:pPr>
              <a:t>2017/11/1</a:t>
            </a:fld>
            <a:endParaRPr kumimoji="0" lang="zh-CN" altLang="en-US" sz="900" b="0" i="0" u="none" strike="noStrike" kern="1200" cap="none" spc="0" normalizeH="0" baseline="0" noProof="0">
              <a:ln>
                <a:noFill/>
              </a:ln>
              <a:solidFill>
                <a:prstClr val="black">
                  <a:tint val="75000"/>
                </a:prstClr>
              </a:solidFill>
              <a:effectLst/>
              <a:uLnTx/>
              <a:uFillTx/>
              <a:latin typeface="Calibri"/>
              <a:ea typeface="等线" panose="02010600030101010101" pitchFamily="2" charset="-122"/>
              <a:cs typeface="+mn-cs"/>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marL="0" marR="0" lvl="0" indent="0" algn="ctr" defTabSz="685800" rtl="0" eaLnBrk="1" fontAlgn="auto" latinLnBrk="0" hangingPunct="1">
              <a:lnSpc>
                <a:spcPct val="100000"/>
              </a:lnSpc>
              <a:spcBef>
                <a:spcPct val="0"/>
              </a:spcBef>
              <a:spcAft>
                <a:spcPct val="0"/>
              </a:spcAft>
              <a:buClrTx/>
              <a:buSzTx/>
              <a:buFontTx/>
              <a:buNone/>
              <a:defRPr/>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marL="0" marR="0" lvl="0" indent="0" algn="r" defTabSz="685800" rtl="0" eaLnBrk="1" fontAlgn="auto" latinLnBrk="0" hangingPunct="1">
              <a:lnSpc>
                <a:spcPct val="100000"/>
              </a:lnSpc>
              <a:spcBef>
                <a:spcPct val="0"/>
              </a:spcBef>
              <a:spcAft>
                <a:spcPct val="0"/>
              </a:spcAft>
              <a:buClrTx/>
              <a:buSzTx/>
              <a:buFontTx/>
              <a:buNone/>
              <a:defRPr/>
            </a:pPr>
            <a:fld id="{BC62A0FD-DF3C-476B-86BE-4D2631AA404E}"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ct val="0"/>
                </a:spcBef>
                <a:spcAft>
                  <a:spcPct val="0"/>
                </a:spcAft>
                <a:buClrTx/>
                <a:buSzTx/>
                <a:buFontTx/>
                <a:buNone/>
                <a:defRPr/>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extLst>
      <p:ext uri="{BB962C8B-B14F-4D97-AF65-F5344CB8AC3E}">
        <p14:creationId val="11930487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mc:Choice Requires="p14">
      <p:transition spd="slow" advClick="0" p14:dur="2000"/>
    </mc:Choice>
    <mc:Fallback>
      <p:transition spd="slow" advClick="0"/>
    </mc:Fallback>
  </mc:AlternateContent>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Tree>
    <p:extLst>
      <p:ext uri="{BB962C8B-B14F-4D97-AF65-F5344CB8AC3E}">
        <p14:creationId val="3507646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mc:AlternateContent>
    <mc:Choice Requires="p14">
      <p:transition spd="slow" advClick="0" p14:dur="2000"/>
    </mc:Choice>
    <mc:Fallback>
      <p:transition spd="slow" advClick="0"/>
    </mc:Fallback>
  </mc:AlternateContent>
  <p:timing/>
  <p:txStyles>
    <p:titleStyle>
      <a:lvl1pPr algn="ctr" rtl="0" fontAlgn="base">
        <a:spcBef>
          <a:spcPct val="0"/>
        </a:spcBef>
        <a:spcAft>
          <a:spcPct val="0"/>
        </a:spcAft>
        <a:defRPr sz="4400" kern="1200">
          <a:solidFill>
            <a:schemeClr val="tx1"/>
          </a:solidFill>
          <a:latin typeface="+mj-lt"/>
          <a:ea typeface="微软雅黑" pitchFamily="34" charset="-122"/>
          <a:cs typeface="+mj-cs"/>
        </a:defRPr>
      </a:lvl1pPr>
      <a:lvl2pPr algn="ctr" rtl="0" fontAlgn="base">
        <a:spcBef>
          <a:spcPct val="0"/>
        </a:spcBef>
        <a:spcAft>
          <a:spcPct val="0"/>
        </a:spcAft>
        <a:defRPr sz="4400">
          <a:solidFill>
            <a:schemeClr val="tx1"/>
          </a:solidFill>
          <a:latin typeface="Calibri" pitchFamily="34" charset="0"/>
          <a:ea typeface="宋体" charset="-122"/>
        </a:defRPr>
      </a:lvl2pPr>
      <a:lvl3pPr algn="ctr" rtl="0" fontAlgn="base">
        <a:spcBef>
          <a:spcPct val="0"/>
        </a:spcBef>
        <a:spcAft>
          <a:spcPct val="0"/>
        </a:spcAft>
        <a:defRPr sz="4400">
          <a:solidFill>
            <a:schemeClr val="tx1"/>
          </a:solidFill>
          <a:latin typeface="Calibri" pitchFamily="34" charset="0"/>
          <a:ea typeface="宋体" charset="-122"/>
        </a:defRPr>
      </a:lvl3pPr>
      <a:lvl4pPr algn="ctr" rtl="0" fontAlgn="base">
        <a:spcBef>
          <a:spcPct val="0"/>
        </a:spcBef>
        <a:spcAft>
          <a:spcPct val="0"/>
        </a:spcAft>
        <a:defRPr sz="4400">
          <a:solidFill>
            <a:schemeClr val="tx1"/>
          </a:solidFill>
          <a:latin typeface="Calibri" pitchFamily="34" charset="0"/>
          <a:ea typeface="宋体" charset="-122"/>
        </a:defRPr>
      </a:lvl4pPr>
      <a:lvl5pPr algn="ctr" rtl="0" fontAlgn="base">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fontAlgn="base">
        <a:spcBef>
          <a:spcPct val="20000"/>
        </a:spcBef>
        <a:spcAft>
          <a:spcPct val="0"/>
        </a:spcAft>
        <a:buFont typeface="Arial"/>
        <a:buChar char="•"/>
        <a:defRPr sz="3200" kern="1200">
          <a:solidFill>
            <a:schemeClr val="tx1"/>
          </a:solidFill>
          <a:latin typeface="+mn-lt"/>
          <a:ea typeface="微软雅黑" pitchFamily="34" charset="-122"/>
          <a:cs typeface="+mn-cs"/>
        </a:defRPr>
      </a:lvl1pPr>
      <a:lvl2pPr marL="742950" indent="-285750" algn="l" rtl="0" fontAlgn="base">
        <a:spcBef>
          <a:spcPct val="20000"/>
        </a:spcBef>
        <a:spcAft>
          <a:spcPct val="0"/>
        </a:spcAft>
        <a:buFont typeface="Arial"/>
        <a:buChar char="–"/>
        <a:defRPr sz="2800" kern="1200">
          <a:solidFill>
            <a:schemeClr val="tx1"/>
          </a:solidFill>
          <a:latin typeface="+mn-lt"/>
          <a:ea typeface="微软雅黑" pitchFamily="34" charset="-122"/>
          <a:cs typeface="+mn-cs"/>
        </a:defRPr>
      </a:lvl2pPr>
      <a:lvl3pPr marL="1143000" indent="-228600" algn="l" rtl="0" fontAlgn="base">
        <a:spcBef>
          <a:spcPct val="20000"/>
        </a:spcBef>
        <a:spcAft>
          <a:spcPct val="0"/>
        </a:spcAft>
        <a:buFont typeface="Arial"/>
        <a:buChar char="•"/>
        <a:defRPr sz="2400" kern="1200">
          <a:solidFill>
            <a:schemeClr val="tx1"/>
          </a:solidFill>
          <a:latin typeface="+mn-lt"/>
          <a:ea typeface="微软雅黑" pitchFamily="34" charset="-122"/>
          <a:cs typeface="+mn-cs"/>
        </a:defRPr>
      </a:lvl3pPr>
      <a:lvl4pPr marL="1600200" indent="-228600" algn="l" rtl="0" fontAlgn="base">
        <a:spcBef>
          <a:spcPct val="20000"/>
        </a:spcBef>
        <a:spcAft>
          <a:spcPct val="0"/>
        </a:spcAft>
        <a:buFont typeface="Arial"/>
        <a:buChar char="–"/>
        <a:defRPr sz="2000" kern="1200">
          <a:solidFill>
            <a:schemeClr val="tx1"/>
          </a:solidFill>
          <a:latin typeface="+mn-lt"/>
          <a:ea typeface="微软雅黑" pitchFamily="34" charset="-122"/>
          <a:cs typeface="+mn-cs"/>
        </a:defRPr>
      </a:lvl4pPr>
      <a:lvl5pPr marL="2057400" indent="-228600" algn="l" rtl="0" fontAlgn="base">
        <a:spcBef>
          <a:spcPct val="20000"/>
        </a:spcBef>
        <a:spcAft>
          <a:spcPct val="0"/>
        </a:spcAft>
        <a:buFont typeface="Arial"/>
        <a:buChar char="»"/>
        <a:defRPr sz="2000" kern="1200">
          <a:solidFill>
            <a:schemeClr val="tx1"/>
          </a:solidFill>
          <a:latin typeface="+mn-lt"/>
          <a:ea typeface="微软雅黑"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16E5758D-A3C3-4E88-8AC0-22500507BD7E}" type="datetimeFigureOut">
              <a:rPr lang="zh-CN" altLang="en-US" smtClean="0">
                <a:solidFill>
                  <a:prstClr val="black">
                    <a:tint val="75000"/>
                  </a:prstClr>
                </a:solidFill>
              </a:rPr>
              <a:t>2017/11/1</a:t>
            </a:fld>
            <a:endParaRPr lang="zh-CN" altLang="en-US">
              <a:solidFill>
                <a:prstClr val="black">
                  <a:tint val="75000"/>
                </a:prstClr>
              </a:solidFill>
            </a:endParaRPr>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5732900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2.jpe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6.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7.xml" Type="http://schemas.openxmlformats.org/officeDocument/2006/relationships/notesSlide"/><Relationship Id="rId3" Target="../charts/chart1.xml" Type="http://schemas.openxmlformats.org/officeDocument/2006/relationships/chart"/></Relationships>
</file>

<file path=ppt/slides/_rels/slide12.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8.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9.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0.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2.jpe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1.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2.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3.xml" Type="http://schemas.openxmlformats.org/officeDocument/2006/relationships/notesSlide"/></Relationships>
</file>

<file path=ppt/slides/_rels/slide19.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4.xml" Type="http://schemas.openxmlformats.org/officeDocument/2006/relationships/notesSlide"/><Relationship Id="rId3" Target="../charts/chart2.xml" Type="http://schemas.openxmlformats.org/officeDocument/2006/relationships/chart"/></Relationships>
</file>

<file path=ppt/slides/_rels/slide2.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2.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5.xml" Type="http://schemas.openxmlformats.org/officeDocument/2006/relationships/notesSlide"/></Relationships>
</file>

<file path=ppt/slides/_rels/slide21.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2.jpe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6.xml" Type="http://schemas.openxmlformats.org/officeDocument/2006/relationships/notesSlide"/></Relationships>
</file>

<file path=ppt/slides/_rels/slide23.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7.xml" Type="http://schemas.openxmlformats.org/officeDocument/2006/relationships/notesSlide"/><Relationship Id="rId3" Target="../charts/chart3.xml" Type="http://schemas.openxmlformats.org/officeDocument/2006/relationships/chart"/></Relationships>
</file>

<file path=ppt/slides/_rels/slide24.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8.xml" Type="http://schemas.openxmlformats.org/officeDocument/2006/relationships/notesSlide"/></Relationships>
</file>

<file path=ppt/slides/_rels/slide25.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9.xml" Type="http://schemas.openxmlformats.org/officeDocument/2006/relationships/notesSlide"/><Relationship Id="rId3" Target="../media/image6.png" Type="http://schemas.openxmlformats.org/officeDocument/2006/relationships/image"/><Relationship Id="rId4" Target="../media/image7.jpeg" Type="http://schemas.openxmlformats.org/officeDocument/2006/relationships/image"/><Relationship Id="rId5" Target="../media/image8.jpeg" Type="http://schemas.openxmlformats.org/officeDocument/2006/relationships/image"/><Relationship Id="rId6" Target="../media/image9.png" Type="http://schemas.openxmlformats.org/officeDocument/2006/relationships/image"/><Relationship Id="rId7" Target="../media/image10.png" Type="http://schemas.openxmlformats.org/officeDocument/2006/relationships/image"/><Relationship Id="rId8" Target="../media/image11.jpeg" Type="http://schemas.openxmlformats.org/officeDocument/2006/relationships/image"/><Relationship Id="rId9" Target="../media/image12.pn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20.xml" Type="http://schemas.openxmlformats.org/officeDocument/2006/relationships/notesSlide"/></Relationships>
</file>

<file path=ppt/slides/_rels/slide27.xml.rels><?xml version="1.0" encoding="UTF-8" standalone="yes"?><Relationships xmlns="http://schemas.openxmlformats.org/package/2006/relationships"><Relationship Id="rId1" Target="../slideLayouts/slideLayout26.xml" Type="http://schemas.openxmlformats.org/officeDocument/2006/relationships/slideLayout"/><Relationship Id="rId2" Target="../media/image2.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2.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1.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2.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3.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4.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24.xml" Type="http://schemas.openxmlformats.org/officeDocument/2006/relationships/slideLayout"/><Relationship Id="rId2" Target="../notesSlides/notesSlide5.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12.xml" Type="http://schemas.openxmlformats.org/officeDocument/2006/relationships/slideLayout"/><Relationship Id="rId2" Target="../media/image2.jpe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5" name="图片 4"/>
          <p:cNvPicPr>
            <a:picLocks noChangeAspect="1"/>
          </p:cNvPicPr>
          <p:nvPr/>
        </p:nvPicPr>
        <p:blipFill>
          <a:blip r:embed="rId2">
            <a:extLst>
              <a:ext uri="{28A0092B-C50C-407E-A947-70E740481C1C}">
                <a14:useLocalDpi val="0"/>
              </a:ext>
            </a:extLst>
          </a:blip>
          <a:srcRect t="6914"/>
          <a:stretch>
            <a:fillRect/>
          </a:stretch>
        </p:blipFill>
        <p:spPr>
          <a:xfrm>
            <a:off x="1" y="0"/>
            <a:ext cx="9144000" cy="4787900"/>
          </a:xfrm>
          <a:prstGeom prst="rect">
            <a:avLst/>
          </a:prstGeom>
        </p:spPr>
      </p:pic>
      <p:sp>
        <p:nvSpPr>
          <p:cNvPr id="6" name="文本框 5"/>
          <p:cNvSpPr txBox="1"/>
          <p:nvPr/>
        </p:nvSpPr>
        <p:spPr>
          <a:xfrm>
            <a:off x="546100" y="3318599"/>
            <a:ext cx="4497705" cy="762000"/>
          </a:xfrm>
          <a:prstGeom prst="rect">
            <a:avLst/>
          </a:prstGeom>
          <a:noFill/>
        </p:spPr>
        <p:txBody>
          <a:bodyPr rtlCol="0" wrap="none">
            <a:spAutoFit/>
          </a:bodyPr>
          <a:lstStyle/>
          <a:p>
            <a:r>
              <a:rPr altLang="en-US" b="1" lang="zh-CN" smtClean="0" sz="4400">
                <a:solidFill>
                  <a:srgbClr val="178AC1"/>
                </a:solidFill>
              </a:rPr>
              <a:t>团队文化建设PPT</a:t>
            </a:r>
          </a:p>
        </p:txBody>
      </p:sp>
      <p:sp>
        <p:nvSpPr>
          <p:cNvPr id="15" name="文本框 14"/>
          <p:cNvSpPr txBox="1"/>
          <p:nvPr/>
        </p:nvSpPr>
        <p:spPr>
          <a:xfrm>
            <a:off x="1146425" y="4090551"/>
            <a:ext cx="3429318" cy="426720"/>
          </a:xfrm>
          <a:prstGeom prst="rect">
            <a:avLst/>
          </a:prstGeom>
          <a:noFill/>
        </p:spPr>
        <p:txBody>
          <a:bodyPr rtlCol="0" wrap="none">
            <a:spAutoFit/>
          </a:bodyPr>
          <a:lstStyle/>
          <a:p>
            <a:r>
              <a:rPr altLang="en-US" lang="zh-CN" smtClean="0" sz="2200">
                <a:solidFill>
                  <a:srgbClr val="178AC1"/>
                </a:solidFill>
              </a:rPr>
              <a:t>企业职场文化建设PPT模板</a:t>
            </a:r>
          </a:p>
        </p:txBody>
      </p:sp>
      <p:sp>
        <p:nvSpPr>
          <p:cNvPr id="7" name="文本框 6"/>
          <p:cNvSpPr txBox="1"/>
          <p:nvPr/>
        </p:nvSpPr>
        <p:spPr>
          <a:xfrm>
            <a:off x="1522329" y="2854424"/>
            <a:ext cx="2684780" cy="457200"/>
          </a:xfrm>
          <a:prstGeom prst="rect">
            <a:avLst/>
          </a:prstGeom>
          <a:noFill/>
        </p:spPr>
        <p:txBody>
          <a:bodyPr rtlCol="0" wrap="none">
            <a:spAutoFit/>
          </a:bodyPr>
          <a:lstStyle/>
          <a:p>
            <a:r>
              <a:rPr altLang="zh-CN" lang="en-US" sz="2400">
                <a:solidFill>
                  <a:srgbClr val="178AC1"/>
                </a:solidFill>
              </a:rPr>
              <a:t>2017POWERPOINT</a:t>
            </a:r>
          </a:p>
        </p:txBody>
      </p:sp>
    </p:spTree>
    <p:extLst>
      <p:ext uri="{BB962C8B-B14F-4D97-AF65-F5344CB8AC3E}">
        <p14:creationId val="2968376374"/>
      </p:ext>
    </p:extLst>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5"/>
                                        </p:tgtEl>
                                        <p:attrNameLst>
                                          <p:attrName>style.visibility</p:attrName>
                                        </p:attrNameLst>
                                      </p:cBhvr>
                                      <p:to>
                                        <p:strVal val="visible"/>
                                      </p:to>
                                    </p:set>
                                    <p:animEffect filter="fade" transition="in">
                                      <p:cBhvr>
                                        <p:cTn dur="1000" id="7"/>
                                        <p:tgtEl>
                                          <p:spTgt spid="5"/>
                                        </p:tgtEl>
                                      </p:cBhvr>
                                    </p:animEffect>
                                    <p:anim calcmode="lin" valueType="num">
                                      <p:cBhvr>
                                        <p:cTn dur="1000" fill="hold" id="8"/>
                                        <p:tgtEl>
                                          <p:spTgt spid="5"/>
                                        </p:tgtEl>
                                        <p:attrNameLst>
                                          <p:attrName>ppt_x</p:attrName>
                                        </p:attrNameLst>
                                      </p:cBhvr>
                                      <p:tavLst>
                                        <p:tav tm="0">
                                          <p:val>
                                            <p:strVal val="#ppt_x"/>
                                          </p:val>
                                        </p:tav>
                                        <p:tav tm="100000">
                                          <p:val>
                                            <p:strVal val="#ppt_x"/>
                                          </p:val>
                                        </p:tav>
                                      </p:tavLst>
                                    </p:anim>
                                    <p:anim calcmode="lin" valueType="num">
                                      <p:cBhvr>
                                        <p:cTn dur="1000" fill="hold" id="9"/>
                                        <p:tgtEl>
                                          <p:spTgt spid="5"/>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22" presetSubtype="8">
                                  <p:stCondLst>
                                    <p:cond delay="0"/>
                                  </p:stCondLst>
                                  <p:childTnLst>
                                    <p:set>
                                      <p:cBhvr>
                                        <p:cTn dur="1" fill="hold" id="12">
                                          <p:stCondLst>
                                            <p:cond delay="0"/>
                                          </p:stCondLst>
                                        </p:cTn>
                                        <p:tgtEl>
                                          <p:spTgt spid="7"/>
                                        </p:tgtEl>
                                        <p:attrNameLst>
                                          <p:attrName>style.visibility</p:attrName>
                                        </p:attrNameLst>
                                      </p:cBhvr>
                                      <p:to>
                                        <p:strVal val="visible"/>
                                      </p:to>
                                    </p:set>
                                    <p:animEffect filter="wipe(left)" transition="in">
                                      <p:cBhvr>
                                        <p:cTn dur="750" id="13"/>
                                        <p:tgtEl>
                                          <p:spTgt spid="7"/>
                                        </p:tgtEl>
                                      </p:cBhvr>
                                    </p:animEffect>
                                  </p:childTnLst>
                                </p:cTn>
                              </p:par>
                            </p:childTnLst>
                          </p:cTn>
                        </p:par>
                        <p:par>
                          <p:cTn fill="hold" id="14" nodeType="afterGroup">
                            <p:stCondLst>
                              <p:cond delay="1750"/>
                            </p:stCondLst>
                            <p:childTnLst>
                              <p:par>
                                <p:cTn fill="hold" grpId="0" id="15" nodeType="afterEffect" presetClass="entr" presetID="12" presetSubtype="4">
                                  <p:stCondLst>
                                    <p:cond delay="0"/>
                                  </p:stCondLst>
                                  <p:iterate type="lt">
                                    <p:tmPct val="12000"/>
                                  </p:iterate>
                                  <p:childTnLst>
                                    <p:set>
                                      <p:cBhvr>
                                        <p:cTn dur="1" fill="hold" id="16">
                                          <p:stCondLst>
                                            <p:cond delay="0"/>
                                          </p:stCondLst>
                                        </p:cTn>
                                        <p:tgtEl>
                                          <p:spTgt spid="6"/>
                                        </p:tgtEl>
                                        <p:attrNameLst>
                                          <p:attrName>style.visibility</p:attrName>
                                        </p:attrNameLst>
                                      </p:cBhvr>
                                      <p:to>
                                        <p:strVal val="visible"/>
                                      </p:to>
                                    </p:set>
                                    <p:anim calcmode="lin" valueType="num">
                                      <p:cBhvr additive="base">
                                        <p:cTn dur="500" id="17"/>
                                        <p:tgtEl>
                                          <p:spTgt spid="6"/>
                                        </p:tgtEl>
                                        <p:attrNameLst>
                                          <p:attrName>ppt_y</p:attrName>
                                        </p:attrNameLst>
                                      </p:cBhvr>
                                      <p:tavLst>
                                        <p:tav tm="0">
                                          <p:val>
                                            <p:strVal val="#ppt_y+#ppt_h*1.125000"/>
                                          </p:val>
                                        </p:tav>
                                        <p:tav tm="100000">
                                          <p:val>
                                            <p:strVal val="#ppt_y"/>
                                          </p:val>
                                        </p:tav>
                                      </p:tavLst>
                                    </p:anim>
                                    <p:animEffect filter="wipe(up)" transition="in">
                                      <p:cBhvr>
                                        <p:cTn dur="500" id="18"/>
                                        <p:tgtEl>
                                          <p:spTgt spid="6"/>
                                        </p:tgtEl>
                                      </p:cBhvr>
                                    </p:animEffect>
                                  </p:childTnLst>
                                </p:cTn>
                              </p:par>
                            </p:childTnLst>
                          </p:cTn>
                        </p:par>
                        <p:par>
                          <p:cTn fill="hold" id="19" nodeType="afterGroup">
                            <p:stCondLst>
                              <p:cond delay="2250"/>
                            </p:stCondLst>
                            <p:childTnLst>
                              <p:par>
                                <p:cTn fill="hold" grpId="0" id="20" nodeType="afterEffect" presetClass="entr" presetID="16" presetSubtype="21">
                                  <p:stCondLst>
                                    <p:cond delay="0"/>
                                  </p:stCondLst>
                                  <p:childTnLst>
                                    <p:set>
                                      <p:cBhvr>
                                        <p:cTn dur="1" fill="hold" id="21">
                                          <p:stCondLst>
                                            <p:cond delay="0"/>
                                          </p:stCondLst>
                                        </p:cTn>
                                        <p:tgtEl>
                                          <p:spTgt spid="15"/>
                                        </p:tgtEl>
                                        <p:attrNameLst>
                                          <p:attrName>style.visibility</p:attrName>
                                        </p:attrNameLst>
                                      </p:cBhvr>
                                      <p:to>
                                        <p:strVal val="visible"/>
                                      </p:to>
                                    </p:set>
                                    <p:animEffect filter="barn(inVertical)" transition="in">
                                      <p:cBhvr>
                                        <p:cTn dur="750" id="22"/>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15"/>
      <p:bldP grpId="0" spid="7"/>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TextBox 39"/>
          <p:cNvSpPr txBox="1"/>
          <p:nvPr/>
        </p:nvSpPr>
        <p:spPr>
          <a:xfrm>
            <a:off x="3748932" y="1804868"/>
            <a:ext cx="596012" cy="343602"/>
          </a:xfrm>
          <a:prstGeom prst="rect">
            <a:avLst/>
          </a:prstGeom>
          <a:noFill/>
        </p:spPr>
        <p:txBody>
          <a:bodyPr bIns="34641" lIns="69284" rIns="69284" rtlCol="0" tIns="34641"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114" strike="noStrike" sz="1800" u="none">
                <a:ln>
                  <a:noFill/>
                </a:ln>
                <a:solidFill>
                  <a:prstClr val="white">
                    <a:lumMod val="50000"/>
                  </a:prstClr>
                </a:solidFill>
                <a:effectLst/>
                <a:uLnTx/>
                <a:uFillTx/>
                <a:latin typeface="微软雅黑"/>
                <a:ea typeface="微软雅黑"/>
                <a:cs typeface="+mn-cs"/>
              </a:rPr>
              <a:t>82%</a:t>
            </a:r>
          </a:p>
        </p:txBody>
      </p:sp>
      <p:sp>
        <p:nvSpPr>
          <p:cNvPr id="5" name="TextBox 40"/>
          <p:cNvSpPr txBox="1"/>
          <p:nvPr/>
        </p:nvSpPr>
        <p:spPr>
          <a:xfrm>
            <a:off x="3058213" y="1920354"/>
            <a:ext cx="588246" cy="343602"/>
          </a:xfrm>
          <a:prstGeom prst="rect">
            <a:avLst/>
          </a:prstGeom>
          <a:noFill/>
        </p:spPr>
        <p:txBody>
          <a:bodyPr bIns="34641" lIns="69284" rIns="69284" rtlCol="0" tIns="34641"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114" strike="noStrike" sz="1800" u="none">
                <a:ln>
                  <a:noFill/>
                </a:ln>
                <a:solidFill>
                  <a:prstClr val="white">
                    <a:lumMod val="50000"/>
                  </a:prstClr>
                </a:solidFill>
                <a:effectLst/>
                <a:uLnTx/>
                <a:uFillTx/>
                <a:latin typeface="微软雅黑"/>
                <a:ea typeface="微软雅黑"/>
                <a:cs typeface="+mn-cs"/>
              </a:rPr>
              <a:t>73%</a:t>
            </a:r>
          </a:p>
        </p:txBody>
      </p:sp>
      <p:sp>
        <p:nvSpPr>
          <p:cNvPr id="6" name="TextBox 41"/>
          <p:cNvSpPr txBox="1"/>
          <p:nvPr/>
        </p:nvSpPr>
        <p:spPr>
          <a:xfrm>
            <a:off x="2430859" y="2237068"/>
            <a:ext cx="591353" cy="343602"/>
          </a:xfrm>
          <a:prstGeom prst="rect">
            <a:avLst/>
          </a:prstGeom>
          <a:noFill/>
        </p:spPr>
        <p:txBody>
          <a:bodyPr bIns="34641" lIns="69284" rIns="69284" rtlCol="0" tIns="34641"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114" strike="noStrike" sz="1800" u="none">
                <a:ln>
                  <a:noFill/>
                </a:ln>
                <a:solidFill>
                  <a:prstClr val="white">
                    <a:lumMod val="50000"/>
                  </a:prstClr>
                </a:solidFill>
                <a:effectLst/>
                <a:uLnTx/>
                <a:uFillTx/>
                <a:latin typeface="微软雅黑"/>
                <a:ea typeface="微软雅黑"/>
                <a:cs typeface="+mn-cs"/>
              </a:rPr>
              <a:t>56%</a:t>
            </a:r>
          </a:p>
        </p:txBody>
      </p:sp>
      <p:sp>
        <p:nvSpPr>
          <p:cNvPr id="7" name="TextBox 42"/>
          <p:cNvSpPr txBox="1"/>
          <p:nvPr/>
        </p:nvSpPr>
        <p:spPr>
          <a:xfrm>
            <a:off x="1873564" y="2602761"/>
            <a:ext cx="595985" cy="343602"/>
          </a:xfrm>
          <a:prstGeom prst="rect">
            <a:avLst/>
          </a:prstGeom>
          <a:noFill/>
        </p:spPr>
        <p:txBody>
          <a:bodyPr bIns="34641" lIns="69284" rIns="69284" rtlCol="0" tIns="34641"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114" strike="noStrike" sz="1800" u="none">
                <a:ln>
                  <a:noFill/>
                </a:ln>
                <a:solidFill>
                  <a:prstClr val="white">
                    <a:lumMod val="50000"/>
                  </a:prstClr>
                </a:solidFill>
                <a:effectLst/>
                <a:uLnTx/>
                <a:uFillTx/>
                <a:latin typeface="微软雅黑"/>
                <a:ea typeface="微软雅黑"/>
                <a:cs typeface="+mn-cs"/>
              </a:rPr>
              <a:t>32%</a:t>
            </a:r>
          </a:p>
        </p:txBody>
      </p:sp>
      <p:grpSp>
        <p:nvGrpSpPr>
          <p:cNvPr id="8" name="组合 7"/>
          <p:cNvGrpSpPr/>
          <p:nvPr/>
        </p:nvGrpSpPr>
        <p:grpSpPr>
          <a:xfrm flipH="1" rot="5400000">
            <a:off x="2231437" y="1936430"/>
            <a:ext cx="1674944" cy="2159770"/>
            <a:chOff x="8155995" y="3063800"/>
            <a:chExt cx="4110065" cy="2647126"/>
          </a:xfrm>
          <a:effectLst>
            <a:outerShdw algn="l" blurRad="114300" dist="88900" rotWithShape="0">
              <a:prstClr val="black">
                <a:alpha val="22000"/>
              </a:prstClr>
            </a:outerShdw>
          </a:effectLst>
        </p:grpSpPr>
        <p:sp>
          <p:nvSpPr>
            <p:cNvPr id="9" name="矩形 8"/>
            <p:cNvSpPr/>
            <p:nvPr/>
          </p:nvSpPr>
          <p:spPr>
            <a:xfrm>
              <a:off x="8156003" y="3063800"/>
              <a:ext cx="1680799" cy="33266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1841" lIns="103683" rIns="103683" rtlCol="0" tIns="51841"/>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0" name="矩形 9"/>
            <p:cNvSpPr/>
            <p:nvPr/>
          </p:nvSpPr>
          <p:spPr>
            <a:xfrm>
              <a:off x="9889504" y="3063800"/>
              <a:ext cx="2376556" cy="3326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1841" lIns="103683" rIns="103683" rtlCol="0" tIns="51841"/>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1" name="矩形 10"/>
            <p:cNvSpPr/>
            <p:nvPr/>
          </p:nvSpPr>
          <p:spPr>
            <a:xfrm>
              <a:off x="8156001" y="3899089"/>
              <a:ext cx="1555419" cy="33266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1841" lIns="103683" rIns="103683" rtlCol="0" tIns="51841"/>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2" name="矩形 11"/>
            <p:cNvSpPr/>
            <p:nvPr/>
          </p:nvSpPr>
          <p:spPr>
            <a:xfrm>
              <a:off x="9763824" y="3899089"/>
              <a:ext cx="2199274" cy="3326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1841" lIns="103683" rIns="103683" rtlCol="0" tIns="51841"/>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3" name="矩形 12"/>
            <p:cNvSpPr/>
            <p:nvPr/>
          </p:nvSpPr>
          <p:spPr>
            <a:xfrm>
              <a:off x="8155998" y="4671503"/>
              <a:ext cx="1174131" cy="33266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1841" lIns="103683" rIns="103683" rtlCol="0" tIns="51841"/>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4" name="矩形 13"/>
            <p:cNvSpPr/>
            <p:nvPr/>
          </p:nvSpPr>
          <p:spPr>
            <a:xfrm>
              <a:off x="9381625" y="4671501"/>
              <a:ext cx="1660158" cy="3326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1841" lIns="103683" rIns="103683" rtlCol="0" tIns="51841"/>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5" name="矩形 14"/>
            <p:cNvSpPr/>
            <p:nvPr/>
          </p:nvSpPr>
          <p:spPr>
            <a:xfrm>
              <a:off x="8155995" y="5378253"/>
              <a:ext cx="810249" cy="33266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1841" lIns="103683" rIns="103683" rtlCol="0" tIns="51841"/>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6" name="矩形 15"/>
            <p:cNvSpPr/>
            <p:nvPr/>
          </p:nvSpPr>
          <p:spPr>
            <a:xfrm>
              <a:off x="9018774" y="5378259"/>
              <a:ext cx="1145643" cy="33266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51841" lIns="103683" rIns="103683" rtlCol="0" tIns="51841"/>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17" name="组合 16"/>
          <p:cNvGrpSpPr/>
          <p:nvPr/>
        </p:nvGrpSpPr>
        <p:grpSpPr>
          <a:xfrm>
            <a:off x="4932040" y="2228006"/>
            <a:ext cx="1302758" cy="1137185"/>
            <a:chOff x="1397291" y="3132277"/>
            <a:chExt cx="1948823" cy="1702026"/>
          </a:xfrm>
        </p:grpSpPr>
        <p:grpSp>
          <p:nvGrpSpPr>
            <p:cNvPr id="18" name="组合 17"/>
            <p:cNvGrpSpPr/>
            <p:nvPr/>
          </p:nvGrpSpPr>
          <p:grpSpPr>
            <a:xfrm>
              <a:off x="1397291" y="3132277"/>
              <a:ext cx="1948823" cy="1702026"/>
              <a:chOff x="1511944" y="2420246"/>
              <a:chExt cx="2627152" cy="2294453"/>
            </a:xfrm>
            <a:effectLst>
              <a:outerShdw algn="t" blurRad="203200" dir="3780000" dist="38100" rotWithShape="0" sx="103000" sy="103000">
                <a:prstClr val="black">
                  <a:alpha val="25000"/>
                </a:prstClr>
              </a:outerShdw>
            </a:effectLst>
          </p:grpSpPr>
          <p:sp>
            <p:nvSpPr>
              <p:cNvPr id="21" name="Freeform 6"/>
              <p:cNvSpPr/>
              <p:nvPr/>
            </p:nvSpPr>
            <p:spPr bwMode="auto">
              <a:xfrm>
                <a:off x="1511944" y="2420246"/>
                <a:ext cx="2627152" cy="2294453"/>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bg1"/>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22" name="Freeform 6"/>
              <p:cNvSpPr/>
              <p:nvPr/>
            </p:nvSpPr>
            <p:spPr bwMode="auto">
              <a:xfrm>
                <a:off x="1524106" y="2431739"/>
                <a:ext cx="2602832" cy="2271469"/>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chemeClr val="bg1">
                      <a:lumMod val="82000"/>
                      <a:lumOff val="18000"/>
                    </a:schemeClr>
                  </a:gs>
                  <a:gs pos="47000">
                    <a:srgbClr val="F5F5F5"/>
                  </a:gs>
                  <a:gs pos="100000">
                    <a:schemeClr val="bg1">
                      <a:lumMod val="95000"/>
                      <a:lumOff val="5000"/>
                    </a:schemeClr>
                  </a:gs>
                </a:gsLst>
                <a:lin ang="18900000" scaled="0"/>
              </a:gra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grpSp>
        <p:sp>
          <p:nvSpPr>
            <p:cNvPr id="19" name="Freeform 7"/>
            <p:cNvSpPr/>
            <p:nvPr/>
          </p:nvSpPr>
          <p:spPr bwMode="auto">
            <a:xfrm>
              <a:off x="1650672" y="3357062"/>
              <a:ext cx="1442061" cy="1252455"/>
            </a:xfrm>
            <a:custGeom>
              <a:gdLst>
                <a:gd fmla="*/ 3404 w 3431" name="T0"/>
                <a:gd fmla="*/ 1576 h 2999" name="T1"/>
                <a:gd fmla="*/ 3015 w 3431" name="T2"/>
                <a:gd fmla="*/ 2249 h 2999" name="T3"/>
                <a:gd fmla="*/ 2625 w 3431" name="T4"/>
                <a:gd fmla="*/ 2923 h 2999" name="T5"/>
                <a:gd fmla="*/ 2494 w 3431" name="T6"/>
                <a:gd fmla="*/ 2999 h 2999" name="T7"/>
                <a:gd fmla="*/ 1716 w 3431" name="T8"/>
                <a:gd fmla="*/ 2999 h 2999" name="T9"/>
                <a:gd fmla="*/ 938 w 3431" name="T10"/>
                <a:gd fmla="*/ 2999 h 2999" name="T11"/>
                <a:gd fmla="*/ 806 w 3431" name="T12"/>
                <a:gd fmla="*/ 2923 h 2999" name="T13"/>
                <a:gd fmla="*/ 417 w 3431" name="T14"/>
                <a:gd fmla="*/ 2249 h 2999" name="T15"/>
                <a:gd fmla="*/ 28 w 3431" name="T16"/>
                <a:gd fmla="*/ 1576 h 2999" name="T17"/>
                <a:gd fmla="*/ 28 w 3431" name="T18"/>
                <a:gd fmla="*/ 1424 h 2999" name="T19"/>
                <a:gd fmla="*/ 417 w 3431" name="T20"/>
                <a:gd fmla="*/ 750 h 2999" name="T21"/>
                <a:gd fmla="*/ 806 w 3431" name="T22"/>
                <a:gd fmla="*/ 76 h 2999" name="T23"/>
                <a:gd fmla="*/ 938 w 3431" name="T24"/>
                <a:gd fmla="*/ 0 h 2999" name="T25"/>
                <a:gd fmla="*/ 1716 w 3431" name="T26"/>
                <a:gd fmla="*/ 0 h 2999" name="T27"/>
                <a:gd fmla="*/ 2494 w 3431" name="T28"/>
                <a:gd fmla="*/ 0 h 2999" name="T29"/>
                <a:gd fmla="*/ 2625 w 3431" name="T30"/>
                <a:gd fmla="*/ 76 h 2999" name="T31"/>
                <a:gd fmla="*/ 3015 w 3431" name="T32"/>
                <a:gd fmla="*/ 750 h 2999" name="T33"/>
                <a:gd fmla="*/ 3404 w 3431" name="T34"/>
                <a:gd fmla="*/ 1424 h 2999" name="T35"/>
                <a:gd fmla="*/ 3404 w 3431" name="T36"/>
                <a:gd fmla="*/ 1576 h 299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1"/>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20" name="TextBox 55"/>
            <p:cNvSpPr txBox="1"/>
            <p:nvPr/>
          </p:nvSpPr>
          <p:spPr>
            <a:xfrm>
              <a:off x="1907194" y="3791887"/>
              <a:ext cx="1185538" cy="433385"/>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300" u="none">
                  <a:ln>
                    <a:noFill/>
                  </a:ln>
                  <a:solidFill>
                    <a:prstClr val="white"/>
                  </a:solidFill>
                  <a:effectLst/>
                  <a:uLnTx/>
                  <a:uFillTx/>
                  <a:latin typeface="微软雅黑"/>
                  <a:ea typeface="微软雅黑"/>
                  <a:cs typeface="+mn-cs"/>
                </a:rPr>
                <a:t>第一月</a:t>
              </a:r>
            </a:p>
          </p:txBody>
        </p:sp>
      </p:grpSp>
      <p:grpSp>
        <p:nvGrpSpPr>
          <p:cNvPr id="23" name="组合 22"/>
          <p:cNvGrpSpPr/>
          <p:nvPr/>
        </p:nvGrpSpPr>
        <p:grpSpPr>
          <a:xfrm>
            <a:off x="5932033" y="2796598"/>
            <a:ext cx="1302758" cy="1137185"/>
            <a:chOff x="2893203" y="3983290"/>
            <a:chExt cx="1948823" cy="1702026"/>
          </a:xfrm>
        </p:grpSpPr>
        <p:grpSp>
          <p:nvGrpSpPr>
            <p:cNvPr id="24" name="组合 23"/>
            <p:cNvGrpSpPr/>
            <p:nvPr/>
          </p:nvGrpSpPr>
          <p:grpSpPr>
            <a:xfrm>
              <a:off x="2893203" y="3983290"/>
              <a:ext cx="1948823" cy="1702026"/>
              <a:chOff x="1511944" y="2420246"/>
              <a:chExt cx="2627152" cy="2294453"/>
            </a:xfrm>
            <a:effectLst>
              <a:outerShdw algn="t" blurRad="203200" dir="3780000" dist="38100" rotWithShape="0" sx="103000" sy="103000">
                <a:prstClr val="black">
                  <a:alpha val="25000"/>
                </a:prstClr>
              </a:outerShdw>
            </a:effectLst>
          </p:grpSpPr>
          <p:sp>
            <p:nvSpPr>
              <p:cNvPr id="27" name="Freeform 6"/>
              <p:cNvSpPr/>
              <p:nvPr/>
            </p:nvSpPr>
            <p:spPr bwMode="auto">
              <a:xfrm>
                <a:off x="1511944" y="2420246"/>
                <a:ext cx="2627152" cy="2294453"/>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bg1"/>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28" name="Freeform 6"/>
              <p:cNvSpPr/>
              <p:nvPr/>
            </p:nvSpPr>
            <p:spPr bwMode="auto">
              <a:xfrm>
                <a:off x="1524106" y="2431739"/>
                <a:ext cx="2602832" cy="2271469"/>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chemeClr val="bg1">
                      <a:lumMod val="82000"/>
                      <a:lumOff val="18000"/>
                    </a:schemeClr>
                  </a:gs>
                  <a:gs pos="47000">
                    <a:srgbClr val="F5F5F5"/>
                  </a:gs>
                  <a:gs pos="100000">
                    <a:schemeClr val="bg1">
                      <a:lumMod val="95000"/>
                      <a:lumOff val="5000"/>
                    </a:schemeClr>
                  </a:gs>
                </a:gsLst>
                <a:lin ang="18900000" scaled="0"/>
              </a:gra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grpSp>
        <p:sp>
          <p:nvSpPr>
            <p:cNvPr id="25" name="Freeform 7"/>
            <p:cNvSpPr/>
            <p:nvPr/>
          </p:nvSpPr>
          <p:spPr bwMode="auto">
            <a:xfrm>
              <a:off x="3146586" y="4181609"/>
              <a:ext cx="1442061" cy="1252455"/>
            </a:xfrm>
            <a:custGeom>
              <a:gdLst>
                <a:gd fmla="*/ 3404 w 3431" name="T0"/>
                <a:gd fmla="*/ 1576 h 2999" name="T1"/>
                <a:gd fmla="*/ 3015 w 3431" name="T2"/>
                <a:gd fmla="*/ 2249 h 2999" name="T3"/>
                <a:gd fmla="*/ 2625 w 3431" name="T4"/>
                <a:gd fmla="*/ 2923 h 2999" name="T5"/>
                <a:gd fmla="*/ 2494 w 3431" name="T6"/>
                <a:gd fmla="*/ 2999 h 2999" name="T7"/>
                <a:gd fmla="*/ 1716 w 3431" name="T8"/>
                <a:gd fmla="*/ 2999 h 2999" name="T9"/>
                <a:gd fmla="*/ 938 w 3431" name="T10"/>
                <a:gd fmla="*/ 2999 h 2999" name="T11"/>
                <a:gd fmla="*/ 806 w 3431" name="T12"/>
                <a:gd fmla="*/ 2923 h 2999" name="T13"/>
                <a:gd fmla="*/ 417 w 3431" name="T14"/>
                <a:gd fmla="*/ 2249 h 2999" name="T15"/>
                <a:gd fmla="*/ 28 w 3431" name="T16"/>
                <a:gd fmla="*/ 1576 h 2999" name="T17"/>
                <a:gd fmla="*/ 28 w 3431" name="T18"/>
                <a:gd fmla="*/ 1424 h 2999" name="T19"/>
                <a:gd fmla="*/ 417 w 3431" name="T20"/>
                <a:gd fmla="*/ 750 h 2999" name="T21"/>
                <a:gd fmla="*/ 806 w 3431" name="T22"/>
                <a:gd fmla="*/ 76 h 2999" name="T23"/>
                <a:gd fmla="*/ 938 w 3431" name="T24"/>
                <a:gd fmla="*/ 0 h 2999" name="T25"/>
                <a:gd fmla="*/ 1716 w 3431" name="T26"/>
                <a:gd fmla="*/ 0 h 2999" name="T27"/>
                <a:gd fmla="*/ 2494 w 3431" name="T28"/>
                <a:gd fmla="*/ 0 h 2999" name="T29"/>
                <a:gd fmla="*/ 2625 w 3431" name="T30"/>
                <a:gd fmla="*/ 76 h 2999" name="T31"/>
                <a:gd fmla="*/ 3015 w 3431" name="T32"/>
                <a:gd fmla="*/ 750 h 2999" name="T33"/>
                <a:gd fmla="*/ 3404 w 3431" name="T34"/>
                <a:gd fmla="*/ 1424 h 2999" name="T35"/>
                <a:gd fmla="*/ 3404 w 3431" name="T36"/>
                <a:gd fmla="*/ 1576 h 299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2"/>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26" name="TextBox 61"/>
            <p:cNvSpPr txBox="1"/>
            <p:nvPr/>
          </p:nvSpPr>
          <p:spPr>
            <a:xfrm>
              <a:off x="3317006" y="4568804"/>
              <a:ext cx="1185538" cy="433385"/>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300" u="none">
                  <a:ln>
                    <a:noFill/>
                  </a:ln>
                  <a:solidFill>
                    <a:prstClr val="white"/>
                  </a:solidFill>
                  <a:effectLst/>
                  <a:uLnTx/>
                  <a:uFillTx/>
                  <a:latin typeface="微软雅黑"/>
                  <a:ea typeface="微软雅黑"/>
                  <a:cs typeface="+mn-cs"/>
                </a:rPr>
                <a:t>第二月</a:t>
              </a:r>
            </a:p>
          </p:txBody>
        </p:sp>
      </p:grpSp>
      <p:grpSp>
        <p:nvGrpSpPr>
          <p:cNvPr id="29" name="组合 28"/>
          <p:cNvGrpSpPr/>
          <p:nvPr/>
        </p:nvGrpSpPr>
        <p:grpSpPr>
          <a:xfrm>
            <a:off x="6927254" y="2218600"/>
            <a:ext cx="1302758" cy="1137185"/>
            <a:chOff x="4381974" y="3118200"/>
            <a:chExt cx="1948823" cy="1702026"/>
          </a:xfrm>
        </p:grpSpPr>
        <p:grpSp>
          <p:nvGrpSpPr>
            <p:cNvPr id="30" name="组合 29"/>
            <p:cNvGrpSpPr/>
            <p:nvPr/>
          </p:nvGrpSpPr>
          <p:grpSpPr>
            <a:xfrm>
              <a:off x="4381974" y="3118200"/>
              <a:ext cx="1948823" cy="1702026"/>
              <a:chOff x="1511944" y="2420246"/>
              <a:chExt cx="2627152" cy="2294453"/>
            </a:xfrm>
            <a:effectLst>
              <a:outerShdw algn="t" blurRad="203200" dir="3780000" dist="38100" rotWithShape="0" sx="103000" sy="103000">
                <a:prstClr val="black">
                  <a:alpha val="25000"/>
                </a:prstClr>
              </a:outerShdw>
            </a:effectLst>
          </p:grpSpPr>
          <p:sp>
            <p:nvSpPr>
              <p:cNvPr id="33" name="Freeform 6"/>
              <p:cNvSpPr/>
              <p:nvPr/>
            </p:nvSpPr>
            <p:spPr bwMode="auto">
              <a:xfrm>
                <a:off x="1511944" y="2420246"/>
                <a:ext cx="2627152" cy="2294453"/>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bg1"/>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34" name="Freeform 6"/>
              <p:cNvSpPr/>
              <p:nvPr/>
            </p:nvSpPr>
            <p:spPr bwMode="auto">
              <a:xfrm>
                <a:off x="1524106" y="2431739"/>
                <a:ext cx="2602832" cy="2271469"/>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chemeClr val="bg1">
                      <a:lumMod val="82000"/>
                      <a:lumOff val="18000"/>
                    </a:schemeClr>
                  </a:gs>
                  <a:gs pos="47000">
                    <a:srgbClr val="F5F5F5"/>
                  </a:gs>
                  <a:gs pos="100000">
                    <a:schemeClr val="bg1">
                      <a:lumMod val="95000"/>
                      <a:lumOff val="5000"/>
                    </a:schemeClr>
                  </a:gs>
                </a:gsLst>
                <a:lin ang="18900000" scaled="0"/>
              </a:gra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grpSp>
        <p:sp>
          <p:nvSpPr>
            <p:cNvPr id="31" name="Freeform 7"/>
            <p:cNvSpPr/>
            <p:nvPr/>
          </p:nvSpPr>
          <p:spPr bwMode="auto">
            <a:xfrm>
              <a:off x="4635357" y="3316519"/>
              <a:ext cx="1442061" cy="1252455"/>
            </a:xfrm>
            <a:custGeom>
              <a:gdLst>
                <a:gd fmla="*/ 3404 w 3431" name="T0"/>
                <a:gd fmla="*/ 1576 h 2999" name="T1"/>
                <a:gd fmla="*/ 3015 w 3431" name="T2"/>
                <a:gd fmla="*/ 2249 h 2999" name="T3"/>
                <a:gd fmla="*/ 2625 w 3431" name="T4"/>
                <a:gd fmla="*/ 2923 h 2999" name="T5"/>
                <a:gd fmla="*/ 2494 w 3431" name="T6"/>
                <a:gd fmla="*/ 2999 h 2999" name="T7"/>
                <a:gd fmla="*/ 1716 w 3431" name="T8"/>
                <a:gd fmla="*/ 2999 h 2999" name="T9"/>
                <a:gd fmla="*/ 938 w 3431" name="T10"/>
                <a:gd fmla="*/ 2999 h 2999" name="T11"/>
                <a:gd fmla="*/ 806 w 3431" name="T12"/>
                <a:gd fmla="*/ 2923 h 2999" name="T13"/>
                <a:gd fmla="*/ 417 w 3431" name="T14"/>
                <a:gd fmla="*/ 2249 h 2999" name="T15"/>
                <a:gd fmla="*/ 28 w 3431" name="T16"/>
                <a:gd fmla="*/ 1576 h 2999" name="T17"/>
                <a:gd fmla="*/ 28 w 3431" name="T18"/>
                <a:gd fmla="*/ 1424 h 2999" name="T19"/>
                <a:gd fmla="*/ 417 w 3431" name="T20"/>
                <a:gd fmla="*/ 750 h 2999" name="T21"/>
                <a:gd fmla="*/ 806 w 3431" name="T22"/>
                <a:gd fmla="*/ 76 h 2999" name="T23"/>
                <a:gd fmla="*/ 938 w 3431" name="T24"/>
                <a:gd fmla="*/ 0 h 2999" name="T25"/>
                <a:gd fmla="*/ 1716 w 3431" name="T26"/>
                <a:gd fmla="*/ 0 h 2999" name="T27"/>
                <a:gd fmla="*/ 2494 w 3431" name="T28"/>
                <a:gd fmla="*/ 0 h 2999" name="T29"/>
                <a:gd fmla="*/ 2625 w 3431" name="T30"/>
                <a:gd fmla="*/ 76 h 2999" name="T31"/>
                <a:gd fmla="*/ 3015 w 3431" name="T32"/>
                <a:gd fmla="*/ 750 h 2999" name="T33"/>
                <a:gd fmla="*/ 3404 w 3431" name="T34"/>
                <a:gd fmla="*/ 1424 h 2999" name="T35"/>
                <a:gd fmla="*/ 3404 w 3431" name="T36"/>
                <a:gd fmla="*/ 1576 h 299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3"/>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32" name="TextBox 67"/>
            <p:cNvSpPr txBox="1"/>
            <p:nvPr/>
          </p:nvSpPr>
          <p:spPr>
            <a:xfrm>
              <a:off x="4891879" y="3730069"/>
              <a:ext cx="1185538" cy="433385"/>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300" u="none">
                  <a:ln>
                    <a:noFill/>
                  </a:ln>
                  <a:solidFill>
                    <a:prstClr val="white"/>
                  </a:solidFill>
                  <a:effectLst/>
                  <a:uLnTx/>
                  <a:uFillTx/>
                  <a:latin typeface="微软雅黑"/>
                  <a:ea typeface="微软雅黑"/>
                  <a:cs typeface="+mn-cs"/>
                </a:rPr>
                <a:t>第三月</a:t>
              </a:r>
            </a:p>
          </p:txBody>
        </p:sp>
      </p:grpSp>
      <p:grpSp>
        <p:nvGrpSpPr>
          <p:cNvPr id="35" name="组合 34"/>
          <p:cNvGrpSpPr/>
          <p:nvPr/>
        </p:nvGrpSpPr>
        <p:grpSpPr>
          <a:xfrm>
            <a:off x="6923590" y="3376396"/>
            <a:ext cx="1302758" cy="1137185"/>
            <a:chOff x="4376494" y="4851074"/>
            <a:chExt cx="1948823" cy="1702026"/>
          </a:xfrm>
        </p:grpSpPr>
        <p:grpSp>
          <p:nvGrpSpPr>
            <p:cNvPr id="36" name="组合 35"/>
            <p:cNvGrpSpPr/>
            <p:nvPr/>
          </p:nvGrpSpPr>
          <p:grpSpPr>
            <a:xfrm>
              <a:off x="4376494" y="4851074"/>
              <a:ext cx="1948823" cy="1702026"/>
              <a:chOff x="1511944" y="2420246"/>
              <a:chExt cx="2627152" cy="2294453"/>
            </a:xfrm>
            <a:effectLst>
              <a:outerShdw algn="t" blurRad="203200" dir="3780000" dist="38100" rotWithShape="0" sx="103000" sy="103000">
                <a:prstClr val="black">
                  <a:alpha val="25000"/>
                </a:prstClr>
              </a:outerShdw>
            </a:effectLst>
          </p:grpSpPr>
          <p:sp>
            <p:nvSpPr>
              <p:cNvPr id="39" name="Freeform 6"/>
              <p:cNvSpPr/>
              <p:nvPr/>
            </p:nvSpPr>
            <p:spPr bwMode="auto">
              <a:xfrm>
                <a:off x="1511944" y="2420246"/>
                <a:ext cx="2627152" cy="2294453"/>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chemeClr val="bg1"/>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40" name="Freeform 6"/>
              <p:cNvSpPr/>
              <p:nvPr/>
            </p:nvSpPr>
            <p:spPr bwMode="auto">
              <a:xfrm>
                <a:off x="1524106" y="2431739"/>
                <a:ext cx="2602832" cy="2271469"/>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chemeClr val="bg1">
                      <a:lumMod val="82000"/>
                      <a:lumOff val="18000"/>
                    </a:schemeClr>
                  </a:gs>
                  <a:gs pos="47000">
                    <a:srgbClr val="F5F5F5"/>
                  </a:gs>
                  <a:gs pos="100000">
                    <a:schemeClr val="bg1">
                      <a:lumMod val="95000"/>
                      <a:lumOff val="5000"/>
                    </a:schemeClr>
                  </a:gs>
                </a:gsLst>
                <a:lin ang="18900000" scaled="0"/>
              </a:gra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grpSp>
        <p:sp>
          <p:nvSpPr>
            <p:cNvPr id="37" name="Freeform 7"/>
            <p:cNvSpPr/>
            <p:nvPr/>
          </p:nvSpPr>
          <p:spPr bwMode="auto">
            <a:xfrm>
              <a:off x="4629876" y="5049394"/>
              <a:ext cx="1442061" cy="1252455"/>
            </a:xfrm>
            <a:custGeom>
              <a:gdLst>
                <a:gd fmla="*/ 3404 w 3431" name="T0"/>
                <a:gd fmla="*/ 1576 h 2999" name="T1"/>
                <a:gd fmla="*/ 3015 w 3431" name="T2"/>
                <a:gd fmla="*/ 2249 h 2999" name="T3"/>
                <a:gd fmla="*/ 2625 w 3431" name="T4"/>
                <a:gd fmla="*/ 2923 h 2999" name="T5"/>
                <a:gd fmla="*/ 2494 w 3431" name="T6"/>
                <a:gd fmla="*/ 2999 h 2999" name="T7"/>
                <a:gd fmla="*/ 1716 w 3431" name="T8"/>
                <a:gd fmla="*/ 2999 h 2999" name="T9"/>
                <a:gd fmla="*/ 938 w 3431" name="T10"/>
                <a:gd fmla="*/ 2999 h 2999" name="T11"/>
                <a:gd fmla="*/ 806 w 3431" name="T12"/>
                <a:gd fmla="*/ 2923 h 2999" name="T13"/>
                <a:gd fmla="*/ 417 w 3431" name="T14"/>
                <a:gd fmla="*/ 2249 h 2999" name="T15"/>
                <a:gd fmla="*/ 28 w 3431" name="T16"/>
                <a:gd fmla="*/ 1576 h 2999" name="T17"/>
                <a:gd fmla="*/ 28 w 3431" name="T18"/>
                <a:gd fmla="*/ 1424 h 2999" name="T19"/>
                <a:gd fmla="*/ 417 w 3431" name="T20"/>
                <a:gd fmla="*/ 750 h 2999" name="T21"/>
                <a:gd fmla="*/ 806 w 3431" name="T22"/>
                <a:gd fmla="*/ 76 h 2999" name="T23"/>
                <a:gd fmla="*/ 938 w 3431" name="T24"/>
                <a:gd fmla="*/ 0 h 2999" name="T25"/>
                <a:gd fmla="*/ 1716 w 3431" name="T26"/>
                <a:gd fmla="*/ 0 h 2999" name="T27"/>
                <a:gd fmla="*/ 2494 w 3431" name="T28"/>
                <a:gd fmla="*/ 0 h 2999" name="T29"/>
                <a:gd fmla="*/ 2625 w 3431" name="T30"/>
                <a:gd fmla="*/ 76 h 2999" name="T31"/>
                <a:gd fmla="*/ 3015 w 3431" name="T32"/>
                <a:gd fmla="*/ 750 h 2999" name="T33"/>
                <a:gd fmla="*/ 3404 w 3431" name="T34"/>
                <a:gd fmla="*/ 1424 h 2999" name="T35"/>
                <a:gd fmla="*/ 3404 w 3431" name="T36"/>
                <a:gd fmla="*/ 1576 h 299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chemeClr val="accent4"/>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38" name="TextBox 73"/>
            <p:cNvSpPr txBox="1"/>
            <p:nvPr/>
          </p:nvSpPr>
          <p:spPr>
            <a:xfrm>
              <a:off x="4886397" y="5462945"/>
              <a:ext cx="1185538" cy="433385"/>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300" u="none">
                  <a:ln>
                    <a:noFill/>
                  </a:ln>
                  <a:solidFill>
                    <a:prstClr val="white"/>
                  </a:solidFill>
                  <a:effectLst/>
                  <a:uLnTx/>
                  <a:uFillTx/>
                  <a:latin typeface="微软雅黑"/>
                  <a:ea typeface="微软雅黑"/>
                  <a:cs typeface="+mn-cs"/>
                </a:rPr>
                <a:t>第四月</a:t>
              </a:r>
            </a:p>
          </p:txBody>
        </p:sp>
      </p:grpSp>
      <p:grpSp>
        <p:nvGrpSpPr>
          <p:cNvPr id="41" name="组合 40"/>
          <p:cNvGrpSpPr/>
          <p:nvPr/>
        </p:nvGrpSpPr>
        <p:grpSpPr>
          <a:xfrm>
            <a:off x="890709" y="1743827"/>
            <a:ext cx="3656760" cy="2105541"/>
            <a:chOff x="7041153" y="3140803"/>
            <a:chExt cx="5470223" cy="3151364"/>
          </a:xfrm>
        </p:grpSpPr>
        <p:cxnSp>
          <p:nvCxnSpPr>
            <p:cNvPr id="42" name="直接箭头连接符 41"/>
            <p:cNvCxnSpPr/>
            <p:nvPr/>
          </p:nvCxnSpPr>
          <p:spPr>
            <a:xfrm>
              <a:off x="8039682" y="6292167"/>
              <a:ext cx="4471694" cy="0"/>
            </a:xfrm>
            <a:prstGeom prst="straightConnector1">
              <a:avLst/>
            </a:prstGeom>
            <a:ln>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43" name="直接箭头连接符 42"/>
            <p:cNvCxnSpPr/>
            <p:nvPr/>
          </p:nvCxnSpPr>
          <p:spPr>
            <a:xfrm flipH="1" flipV="1">
              <a:off x="8039039" y="3140803"/>
              <a:ext cx="0" cy="3130693"/>
            </a:xfrm>
            <a:prstGeom prst="straightConnector1">
              <a:avLst/>
            </a:prstGeom>
            <a:ln>
              <a:solidFill>
                <a:schemeClr val="tx1">
                  <a:lumMod val="50000"/>
                  <a:lumOff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44" name="TextBox 79"/>
            <p:cNvSpPr txBox="1"/>
            <p:nvPr/>
          </p:nvSpPr>
          <p:spPr>
            <a:xfrm>
              <a:off x="7041153" y="3398595"/>
              <a:ext cx="997887" cy="410560"/>
            </a:xfrm>
            <a:prstGeom prst="rect">
              <a:avLst/>
            </a:prstGeom>
            <a:noFill/>
          </p:spPr>
          <p:txBody>
            <a:bodyPr bIns="45715" lIns="91431" rIns="91431" rtlCol="0" tIns="4571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200" u="none">
                  <a:ln>
                    <a:noFill/>
                  </a:ln>
                  <a:solidFill>
                    <a:prstClr val="white">
                      <a:lumMod val="50000"/>
                    </a:prstClr>
                  </a:solidFill>
                  <a:effectLst/>
                  <a:uLnTx/>
                  <a:uFillTx/>
                  <a:latin typeface="微软雅黑"/>
                  <a:ea typeface="微软雅黑"/>
                  <a:cs typeface="+mn-cs"/>
                </a:rPr>
                <a:t>第四月</a:t>
              </a:r>
            </a:p>
          </p:txBody>
        </p:sp>
        <p:sp>
          <p:nvSpPr>
            <p:cNvPr id="45" name="TextBox 80"/>
            <p:cNvSpPr txBox="1"/>
            <p:nvPr/>
          </p:nvSpPr>
          <p:spPr>
            <a:xfrm>
              <a:off x="7041153" y="4232255"/>
              <a:ext cx="997887" cy="410560"/>
            </a:xfrm>
            <a:prstGeom prst="rect">
              <a:avLst/>
            </a:prstGeom>
            <a:noFill/>
          </p:spPr>
          <p:txBody>
            <a:bodyPr bIns="45715" lIns="91431" rIns="91431" rtlCol="0" tIns="4571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200" u="none">
                  <a:ln>
                    <a:noFill/>
                  </a:ln>
                  <a:solidFill>
                    <a:prstClr val="white">
                      <a:lumMod val="50000"/>
                    </a:prstClr>
                  </a:solidFill>
                  <a:effectLst/>
                  <a:uLnTx/>
                  <a:uFillTx/>
                  <a:latin typeface="微软雅黑"/>
                  <a:ea typeface="微软雅黑"/>
                  <a:cs typeface="+mn-cs"/>
                </a:rPr>
                <a:t>第三月</a:t>
              </a:r>
            </a:p>
          </p:txBody>
        </p:sp>
        <p:sp>
          <p:nvSpPr>
            <p:cNvPr id="46" name="TextBox 81"/>
            <p:cNvSpPr txBox="1"/>
            <p:nvPr/>
          </p:nvSpPr>
          <p:spPr>
            <a:xfrm>
              <a:off x="7041153" y="5004668"/>
              <a:ext cx="997887" cy="410560"/>
            </a:xfrm>
            <a:prstGeom prst="rect">
              <a:avLst/>
            </a:prstGeom>
            <a:noFill/>
          </p:spPr>
          <p:txBody>
            <a:bodyPr bIns="45715" lIns="91431" rIns="91431" rtlCol="0" tIns="4571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200" u="none">
                  <a:ln>
                    <a:noFill/>
                  </a:ln>
                  <a:solidFill>
                    <a:prstClr val="white">
                      <a:lumMod val="50000"/>
                    </a:prstClr>
                  </a:solidFill>
                  <a:effectLst/>
                  <a:uLnTx/>
                  <a:uFillTx/>
                  <a:latin typeface="微软雅黑"/>
                  <a:ea typeface="微软雅黑"/>
                  <a:cs typeface="+mn-cs"/>
                </a:rPr>
                <a:t>第二月</a:t>
              </a:r>
            </a:p>
          </p:txBody>
        </p:sp>
        <p:sp>
          <p:nvSpPr>
            <p:cNvPr id="47" name="TextBox 82"/>
            <p:cNvSpPr txBox="1"/>
            <p:nvPr/>
          </p:nvSpPr>
          <p:spPr>
            <a:xfrm>
              <a:off x="7041153" y="5677402"/>
              <a:ext cx="997887" cy="410560"/>
            </a:xfrm>
            <a:prstGeom prst="rect">
              <a:avLst/>
            </a:prstGeom>
            <a:noFill/>
          </p:spPr>
          <p:txBody>
            <a:bodyPr bIns="45715" lIns="91431" rIns="91431" rtlCol="0" tIns="4571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200" u="none">
                  <a:ln>
                    <a:noFill/>
                  </a:ln>
                  <a:solidFill>
                    <a:prstClr val="white">
                      <a:lumMod val="50000"/>
                    </a:prstClr>
                  </a:solidFill>
                  <a:effectLst/>
                  <a:uLnTx/>
                  <a:uFillTx/>
                  <a:latin typeface="微软雅黑"/>
                  <a:ea typeface="微软雅黑"/>
                  <a:cs typeface="+mn-cs"/>
                </a:rPr>
                <a:t>第一月</a:t>
              </a:r>
            </a:p>
          </p:txBody>
        </p:sp>
      </p:grpSp>
      <p:grpSp>
        <p:nvGrpSpPr>
          <p:cNvPr id="48" name="组合 47"/>
          <p:cNvGrpSpPr/>
          <p:nvPr/>
        </p:nvGrpSpPr>
        <p:grpSpPr>
          <a:xfrm>
            <a:off x="5354986" y="1347614"/>
            <a:ext cx="2184598" cy="805283"/>
            <a:chOff x="6084168" y="1274556"/>
            <a:chExt cx="2317853" cy="830459"/>
          </a:xfrm>
        </p:grpSpPr>
        <p:sp>
          <p:nvSpPr>
            <p:cNvPr id="49" name="TextBox 84"/>
            <p:cNvSpPr txBox="1"/>
            <p:nvPr/>
          </p:nvSpPr>
          <p:spPr>
            <a:xfrm>
              <a:off x="6084167" y="1514664"/>
              <a:ext cx="2317853" cy="584642"/>
            </a:xfrm>
            <a:prstGeom prst="rect">
              <a:avLst/>
            </a:prstGeom>
            <a:noFill/>
          </p:spPr>
          <p:txBody>
            <a:bodyPr bIns="45715" lIns="91431" rIns="91431" rtlCol="0" tIns="45715" wrap="square">
              <a:spAutoFit/>
            </a:bodyPr>
            <a:lstStyle/>
            <a:p>
              <a:pPr algn="l" defTabSz="914400" eaLnBrk="1" fontAlgn="base" hangingPunct="1" indent="0" latinLnBrk="0" lvl="0" marL="0" marR="0" rtl="0">
                <a:lnSpc>
                  <a:spcPct val="130000"/>
                </a:lnSpc>
                <a:spcBef>
                  <a:spcPct val="0"/>
                </a:spcBef>
                <a:spcAft>
                  <a:spcPct val="0"/>
                </a:spcAft>
                <a:buClrTx/>
                <a:buSzTx/>
                <a:buFontTx/>
                <a:buNone/>
                <a:defRPr/>
              </a:pPr>
              <a:r>
                <a:rPr altLang="en-US" b="0" baseline="0" cap="none" i="0" kern="1200" kumimoji="0" lang="zh-CN" noProof="0" normalizeH="0" spc="0" strike="noStrike" sz="800" u="none">
                  <a:ln>
                    <a:noFill/>
                  </a:ln>
                  <a:solidFill>
                    <a:prstClr val="black">
                      <a:lumMod val="75000"/>
                      <a:lumOff val="25000"/>
                    </a:prstClr>
                  </a:solidFill>
                  <a:effectLst/>
                  <a:uLnTx/>
                  <a:uFillTx/>
                  <a:latin typeface="微软雅黑"/>
                  <a:ea typeface="微软雅黑"/>
                  <a:cs typeface="+mn-cs"/>
                </a:rPr>
                <a:t>您的内容打在这里，或者通过您的内容打在这里，或者您的内容打在这里，或者您的内容打在这里，</a:t>
              </a:r>
            </a:p>
          </p:txBody>
        </p:sp>
        <p:sp>
          <p:nvSpPr>
            <p:cNvPr id="50" name="TextBox 85"/>
            <p:cNvSpPr txBox="1"/>
            <p:nvPr/>
          </p:nvSpPr>
          <p:spPr>
            <a:xfrm>
              <a:off x="6109639" y="1274556"/>
              <a:ext cx="1008112" cy="330046"/>
            </a:xfrm>
            <a:prstGeom prst="rect">
              <a:avLst/>
            </a:prstGeom>
            <a:noFill/>
          </p:spPr>
          <p:txBody>
            <a:bodyPr anchor="t" bIns="0" lIns="91431" rIns="91431" rtlCol="0" tIns="0" wrap="square">
              <a:spAutoFit/>
            </a:bodyPr>
            <a:lstStyle/>
            <a:p>
              <a:pPr algn="l" defTabSz="914400" eaLnBrk="1" fontAlgn="base" hangingPunct="1" indent="0" latinLnBrk="0" lvl="0" marL="0" marR="0" rtl="0">
                <a:lnSpc>
                  <a:spcPct val="150000"/>
                </a:lnSpc>
                <a:spcBef>
                  <a:spcPct val="0"/>
                </a:spcBef>
                <a:spcAft>
                  <a:spcPct val="0"/>
                </a:spcAft>
                <a:buClrTx/>
                <a:buSzTx/>
                <a:buFontTx/>
                <a:buNone/>
                <a:defRPr/>
              </a:pPr>
              <a:r>
                <a:rPr altLang="en-US" b="0" baseline="0" cap="none" i="0" kern="1200" kumimoji="0" lang="zh-CN" noProof="0" normalizeH="0" spc="0" strike="noStrike" sz="1400" u="none">
                  <a:ln>
                    <a:noFill/>
                  </a:ln>
                  <a:solidFill>
                    <a:prstClr val="black">
                      <a:lumMod val="75000"/>
                      <a:lumOff val="25000"/>
                    </a:prstClr>
                  </a:solidFill>
                  <a:effectLst/>
                  <a:uLnTx/>
                  <a:uFillTx/>
                  <a:latin typeface="微软雅黑"/>
                  <a:ea typeface="微软雅黑"/>
                  <a:cs charset="-122" pitchFamily="2" typeface="华文黑体"/>
                </a:rPr>
                <a:t>添加标题</a:t>
              </a:r>
            </a:p>
          </p:txBody>
        </p:sp>
      </p:grpSp>
    </p:spTree>
    <p:extLst>
      <p:ext uri="{BB962C8B-B14F-4D97-AF65-F5344CB8AC3E}">
        <p14:creationId val="1010503840"/>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55000" fill="hold" id="5" nodeType="afterEffect" presetClass="entr" presetID="2" presetSubtype="9">
                                  <p:stCondLst>
                                    <p:cond delay="0"/>
                                  </p:stCondLst>
                                  <p:childTnLst>
                                    <p:set>
                                      <p:cBhvr>
                                        <p:cTn dur="1" fill="hold" id="6">
                                          <p:stCondLst>
                                            <p:cond delay="0"/>
                                          </p:stCondLst>
                                        </p:cTn>
                                        <p:tgtEl>
                                          <p:spTgt spid="17"/>
                                        </p:tgtEl>
                                        <p:attrNameLst>
                                          <p:attrName>style.visibility</p:attrName>
                                        </p:attrNameLst>
                                      </p:cBhvr>
                                      <p:to>
                                        <p:strVal val="visible"/>
                                      </p:to>
                                    </p:set>
                                    <p:anim calcmode="lin" valueType="num">
                                      <p:cBhvr additive="base">
                                        <p:cTn dur="1500" fill="hold" id="7"/>
                                        <p:tgtEl>
                                          <p:spTgt spid="17"/>
                                        </p:tgtEl>
                                        <p:attrNameLst>
                                          <p:attrName>ppt_x</p:attrName>
                                        </p:attrNameLst>
                                      </p:cBhvr>
                                      <p:tavLst>
                                        <p:tav tm="0">
                                          <p:val>
                                            <p:strVal val="0-#ppt_w/2"/>
                                          </p:val>
                                        </p:tav>
                                        <p:tav tm="100000">
                                          <p:val>
                                            <p:strVal val="#ppt_x"/>
                                          </p:val>
                                        </p:tav>
                                      </p:tavLst>
                                    </p:anim>
                                    <p:anim calcmode="lin" valueType="num">
                                      <p:cBhvr additive="base">
                                        <p:cTn dur="1500" fill="hold" id="8"/>
                                        <p:tgtEl>
                                          <p:spTgt spid="17"/>
                                        </p:tgtEl>
                                        <p:attrNameLst>
                                          <p:attrName>ppt_y</p:attrName>
                                        </p:attrNameLst>
                                      </p:cBhvr>
                                      <p:tavLst>
                                        <p:tav tm="0">
                                          <p:val>
                                            <p:strVal val="0-#ppt_h/2"/>
                                          </p:val>
                                        </p:tav>
                                        <p:tav tm="100000">
                                          <p:val>
                                            <p:strVal val="#ppt_y"/>
                                          </p:val>
                                        </p:tav>
                                      </p:tavLst>
                                    </p:anim>
                                  </p:childTnLst>
                                </p:cTn>
                              </p:par>
                              <p:par>
                                <p:cTn accel="55000" fill="hold" id="9" nodeType="withEffect" presetClass="entr" presetID="2" presetSubtype="12">
                                  <p:stCondLst>
                                    <p:cond delay="0"/>
                                  </p:stCondLst>
                                  <p:childTnLst>
                                    <p:set>
                                      <p:cBhvr>
                                        <p:cTn dur="1" fill="hold" id="10">
                                          <p:stCondLst>
                                            <p:cond delay="0"/>
                                          </p:stCondLst>
                                        </p:cTn>
                                        <p:tgtEl>
                                          <p:spTgt spid="23"/>
                                        </p:tgtEl>
                                        <p:attrNameLst>
                                          <p:attrName>style.visibility</p:attrName>
                                        </p:attrNameLst>
                                      </p:cBhvr>
                                      <p:to>
                                        <p:strVal val="visible"/>
                                      </p:to>
                                    </p:set>
                                    <p:anim calcmode="lin" valueType="num">
                                      <p:cBhvr additive="base">
                                        <p:cTn dur="1500" fill="hold" id="11"/>
                                        <p:tgtEl>
                                          <p:spTgt spid="23"/>
                                        </p:tgtEl>
                                        <p:attrNameLst>
                                          <p:attrName>ppt_x</p:attrName>
                                        </p:attrNameLst>
                                      </p:cBhvr>
                                      <p:tavLst>
                                        <p:tav tm="0">
                                          <p:val>
                                            <p:strVal val="0-#ppt_w/2"/>
                                          </p:val>
                                        </p:tav>
                                        <p:tav tm="100000">
                                          <p:val>
                                            <p:strVal val="#ppt_x"/>
                                          </p:val>
                                        </p:tav>
                                      </p:tavLst>
                                    </p:anim>
                                    <p:anim calcmode="lin" valueType="num">
                                      <p:cBhvr additive="base">
                                        <p:cTn dur="1500" fill="hold" id="12"/>
                                        <p:tgtEl>
                                          <p:spTgt spid="23"/>
                                        </p:tgtEl>
                                        <p:attrNameLst>
                                          <p:attrName>ppt_y</p:attrName>
                                        </p:attrNameLst>
                                      </p:cBhvr>
                                      <p:tavLst>
                                        <p:tav tm="0">
                                          <p:val>
                                            <p:strVal val="1+#ppt_h/2"/>
                                          </p:val>
                                        </p:tav>
                                        <p:tav tm="100000">
                                          <p:val>
                                            <p:strVal val="#ppt_y"/>
                                          </p:val>
                                        </p:tav>
                                      </p:tavLst>
                                    </p:anim>
                                  </p:childTnLst>
                                </p:cTn>
                              </p:par>
                              <p:par>
                                <p:cTn accel="55000" fill="hold" id="13" nodeType="withEffect" presetClass="entr" presetID="2" presetSubtype="3">
                                  <p:stCondLst>
                                    <p:cond delay="0"/>
                                  </p:stCondLst>
                                  <p:childTnLst>
                                    <p:set>
                                      <p:cBhvr>
                                        <p:cTn dur="1" fill="hold" id="14">
                                          <p:stCondLst>
                                            <p:cond delay="0"/>
                                          </p:stCondLst>
                                        </p:cTn>
                                        <p:tgtEl>
                                          <p:spTgt spid="29"/>
                                        </p:tgtEl>
                                        <p:attrNameLst>
                                          <p:attrName>style.visibility</p:attrName>
                                        </p:attrNameLst>
                                      </p:cBhvr>
                                      <p:to>
                                        <p:strVal val="visible"/>
                                      </p:to>
                                    </p:set>
                                    <p:anim calcmode="lin" valueType="num">
                                      <p:cBhvr additive="base">
                                        <p:cTn dur="1500" fill="hold" id="15"/>
                                        <p:tgtEl>
                                          <p:spTgt spid="29"/>
                                        </p:tgtEl>
                                        <p:attrNameLst>
                                          <p:attrName>ppt_x</p:attrName>
                                        </p:attrNameLst>
                                      </p:cBhvr>
                                      <p:tavLst>
                                        <p:tav tm="0">
                                          <p:val>
                                            <p:strVal val="1+#ppt_w/2"/>
                                          </p:val>
                                        </p:tav>
                                        <p:tav tm="100000">
                                          <p:val>
                                            <p:strVal val="#ppt_x"/>
                                          </p:val>
                                        </p:tav>
                                      </p:tavLst>
                                    </p:anim>
                                    <p:anim calcmode="lin" valueType="num">
                                      <p:cBhvr additive="base">
                                        <p:cTn dur="1500" fill="hold" id="16"/>
                                        <p:tgtEl>
                                          <p:spTgt spid="29"/>
                                        </p:tgtEl>
                                        <p:attrNameLst>
                                          <p:attrName>ppt_y</p:attrName>
                                        </p:attrNameLst>
                                      </p:cBhvr>
                                      <p:tavLst>
                                        <p:tav tm="0">
                                          <p:val>
                                            <p:strVal val="0-#ppt_h/2"/>
                                          </p:val>
                                        </p:tav>
                                        <p:tav tm="100000">
                                          <p:val>
                                            <p:strVal val="#ppt_y"/>
                                          </p:val>
                                        </p:tav>
                                      </p:tavLst>
                                    </p:anim>
                                  </p:childTnLst>
                                </p:cTn>
                              </p:par>
                              <p:par>
                                <p:cTn accel="55000" fill="hold" id="17" nodeType="withEffect" presetClass="entr" presetID="2" presetSubtype="6">
                                  <p:stCondLst>
                                    <p:cond delay="0"/>
                                  </p:stCondLst>
                                  <p:childTnLst>
                                    <p:set>
                                      <p:cBhvr>
                                        <p:cTn dur="1" fill="hold" id="18">
                                          <p:stCondLst>
                                            <p:cond delay="0"/>
                                          </p:stCondLst>
                                        </p:cTn>
                                        <p:tgtEl>
                                          <p:spTgt spid="35"/>
                                        </p:tgtEl>
                                        <p:attrNameLst>
                                          <p:attrName>style.visibility</p:attrName>
                                        </p:attrNameLst>
                                      </p:cBhvr>
                                      <p:to>
                                        <p:strVal val="visible"/>
                                      </p:to>
                                    </p:set>
                                    <p:anim calcmode="lin" valueType="num">
                                      <p:cBhvr additive="base">
                                        <p:cTn dur="1500" fill="hold" id="19"/>
                                        <p:tgtEl>
                                          <p:spTgt spid="35"/>
                                        </p:tgtEl>
                                        <p:attrNameLst>
                                          <p:attrName>ppt_x</p:attrName>
                                        </p:attrNameLst>
                                      </p:cBhvr>
                                      <p:tavLst>
                                        <p:tav tm="0">
                                          <p:val>
                                            <p:strVal val="1+#ppt_w/2"/>
                                          </p:val>
                                        </p:tav>
                                        <p:tav tm="100000">
                                          <p:val>
                                            <p:strVal val="#ppt_x"/>
                                          </p:val>
                                        </p:tav>
                                      </p:tavLst>
                                    </p:anim>
                                    <p:anim calcmode="lin" valueType="num">
                                      <p:cBhvr additive="base">
                                        <p:cTn dur="1500" fill="hold" id="20"/>
                                        <p:tgtEl>
                                          <p:spTgt spid="35"/>
                                        </p:tgtEl>
                                        <p:attrNameLst>
                                          <p:attrName>ppt_y</p:attrName>
                                        </p:attrNameLst>
                                      </p:cBhvr>
                                      <p:tavLst>
                                        <p:tav tm="0">
                                          <p:val>
                                            <p:strVal val="1+#ppt_h/2"/>
                                          </p:val>
                                        </p:tav>
                                        <p:tav tm="100000">
                                          <p:val>
                                            <p:strVal val="#ppt_y"/>
                                          </p:val>
                                        </p:tav>
                                      </p:tavLst>
                                    </p:anim>
                                  </p:childTnLst>
                                </p:cTn>
                              </p:par>
                            </p:childTnLst>
                          </p:cTn>
                        </p:par>
                        <p:par>
                          <p:cTn fill="hold" id="21" nodeType="afterGroup">
                            <p:stCondLst>
                              <p:cond delay="1500"/>
                            </p:stCondLst>
                            <p:childTnLst>
                              <p:par>
                                <p:cTn fill="hold" id="22" nodeType="afterEffect" presetClass="entr" presetID="42" presetSubtype="0">
                                  <p:stCondLst>
                                    <p:cond delay="0"/>
                                  </p:stCondLst>
                                  <p:childTnLst>
                                    <p:set>
                                      <p:cBhvr>
                                        <p:cTn dur="1" fill="hold" id="23">
                                          <p:stCondLst>
                                            <p:cond delay="0"/>
                                          </p:stCondLst>
                                        </p:cTn>
                                        <p:tgtEl>
                                          <p:spTgt spid="48"/>
                                        </p:tgtEl>
                                        <p:attrNameLst>
                                          <p:attrName>style.visibility</p:attrName>
                                        </p:attrNameLst>
                                      </p:cBhvr>
                                      <p:to>
                                        <p:strVal val="visible"/>
                                      </p:to>
                                    </p:set>
                                    <p:animEffect filter="fade" transition="in">
                                      <p:cBhvr>
                                        <p:cTn dur="1000" id="24"/>
                                        <p:tgtEl>
                                          <p:spTgt spid="48"/>
                                        </p:tgtEl>
                                      </p:cBhvr>
                                    </p:animEffect>
                                    <p:anim calcmode="lin" valueType="num">
                                      <p:cBhvr>
                                        <p:cTn dur="1000" fill="hold" id="25"/>
                                        <p:tgtEl>
                                          <p:spTgt spid="48"/>
                                        </p:tgtEl>
                                        <p:attrNameLst>
                                          <p:attrName>ppt_x</p:attrName>
                                        </p:attrNameLst>
                                      </p:cBhvr>
                                      <p:tavLst>
                                        <p:tav tm="0">
                                          <p:val>
                                            <p:strVal val="#ppt_x"/>
                                          </p:val>
                                        </p:tav>
                                        <p:tav tm="100000">
                                          <p:val>
                                            <p:strVal val="#ppt_x"/>
                                          </p:val>
                                        </p:tav>
                                      </p:tavLst>
                                    </p:anim>
                                    <p:anim calcmode="lin" valueType="num">
                                      <p:cBhvr>
                                        <p:cTn dur="1000" fill="hold" id="26"/>
                                        <p:tgtEl>
                                          <p:spTgt spid="48"/>
                                        </p:tgtEl>
                                        <p:attrNameLst>
                                          <p:attrName>ppt_y</p:attrName>
                                        </p:attrNameLst>
                                      </p:cBhvr>
                                      <p:tavLst>
                                        <p:tav tm="0">
                                          <p:val>
                                            <p:strVal val="#ppt_y+.1"/>
                                          </p:val>
                                        </p:tav>
                                        <p:tav tm="100000">
                                          <p:val>
                                            <p:strVal val="#ppt_y"/>
                                          </p:val>
                                        </p:tav>
                                      </p:tavLst>
                                    </p:anim>
                                  </p:childTnLst>
                                </p:cTn>
                              </p:par>
                            </p:childTnLst>
                          </p:cTn>
                        </p:par>
                        <p:par>
                          <p:cTn fill="hold" id="27" nodeType="afterGroup">
                            <p:stCondLst>
                              <p:cond delay="2500"/>
                            </p:stCondLst>
                            <p:childTnLst>
                              <p:par>
                                <p:cTn fill="hold" id="28" nodeType="afterEffect" presetClass="entr" presetID="22" presetSubtype="8">
                                  <p:stCondLst>
                                    <p:cond delay="0"/>
                                  </p:stCondLst>
                                  <p:childTnLst>
                                    <p:set>
                                      <p:cBhvr>
                                        <p:cTn dur="1" fill="hold" id="29">
                                          <p:stCondLst>
                                            <p:cond delay="0"/>
                                          </p:stCondLst>
                                        </p:cTn>
                                        <p:tgtEl>
                                          <p:spTgt spid="41"/>
                                        </p:tgtEl>
                                        <p:attrNameLst>
                                          <p:attrName>style.visibility</p:attrName>
                                        </p:attrNameLst>
                                      </p:cBhvr>
                                      <p:to>
                                        <p:strVal val="visible"/>
                                      </p:to>
                                    </p:set>
                                    <p:animEffect filter="wipe(left)" transition="in">
                                      <p:cBhvr>
                                        <p:cTn dur="500" id="30"/>
                                        <p:tgtEl>
                                          <p:spTgt spid="41"/>
                                        </p:tgtEl>
                                      </p:cBhvr>
                                    </p:animEffect>
                                  </p:childTnLst>
                                </p:cTn>
                              </p:par>
                            </p:childTnLst>
                          </p:cTn>
                        </p:par>
                        <p:par>
                          <p:cTn fill="hold" id="31" nodeType="afterGroup">
                            <p:stCondLst>
                              <p:cond delay="3000"/>
                            </p:stCondLst>
                            <p:childTnLst>
                              <p:par>
                                <p:cTn fill="hold" id="32" nodeType="afterEffect" presetClass="entr" presetID="22" presetSubtype="4">
                                  <p:stCondLst>
                                    <p:cond delay="0"/>
                                  </p:stCondLst>
                                  <p:childTnLst>
                                    <p:set>
                                      <p:cBhvr>
                                        <p:cTn dur="1" fill="hold" id="33">
                                          <p:stCondLst>
                                            <p:cond delay="0"/>
                                          </p:stCondLst>
                                        </p:cTn>
                                        <p:tgtEl>
                                          <p:spTgt spid="8"/>
                                        </p:tgtEl>
                                        <p:attrNameLst>
                                          <p:attrName>style.visibility</p:attrName>
                                        </p:attrNameLst>
                                      </p:cBhvr>
                                      <p:to>
                                        <p:strVal val="visible"/>
                                      </p:to>
                                    </p:set>
                                    <p:animEffect filter="wipe(down)" transition="in">
                                      <p:cBhvr>
                                        <p:cTn dur="500" id="34"/>
                                        <p:tgtEl>
                                          <p:spTgt spid="8"/>
                                        </p:tgtEl>
                                      </p:cBhvr>
                                    </p:animEffect>
                                  </p:childTnLst>
                                </p:cTn>
                              </p:par>
                            </p:childTnLst>
                          </p:cTn>
                        </p:par>
                        <p:par>
                          <p:cTn fill="hold" id="35" nodeType="afterGroup">
                            <p:stCondLst>
                              <p:cond delay="3500"/>
                            </p:stCondLst>
                            <p:childTnLst>
                              <p:par>
                                <p:cTn fill="hold" grpId="0" id="36" nodeType="afterEffect" presetClass="entr" presetID="10" presetSubtype="0">
                                  <p:stCondLst>
                                    <p:cond delay="0"/>
                                  </p:stCondLst>
                                  <p:childTnLst>
                                    <p:set>
                                      <p:cBhvr>
                                        <p:cTn dur="1" fill="hold" id="37">
                                          <p:stCondLst>
                                            <p:cond delay="0"/>
                                          </p:stCondLst>
                                        </p:cTn>
                                        <p:tgtEl>
                                          <p:spTgt spid="7"/>
                                        </p:tgtEl>
                                        <p:attrNameLst>
                                          <p:attrName>style.visibility</p:attrName>
                                        </p:attrNameLst>
                                      </p:cBhvr>
                                      <p:to>
                                        <p:strVal val="visible"/>
                                      </p:to>
                                    </p:set>
                                    <p:animEffect filter="fade" transition="in">
                                      <p:cBhvr>
                                        <p:cTn dur="200" id="38"/>
                                        <p:tgtEl>
                                          <p:spTgt spid="7"/>
                                        </p:tgtEl>
                                      </p:cBhvr>
                                    </p:animEffect>
                                  </p:childTnLst>
                                </p:cTn>
                              </p:par>
                            </p:childTnLst>
                          </p:cTn>
                        </p:par>
                        <p:par>
                          <p:cTn fill="hold" id="39" nodeType="afterGroup">
                            <p:stCondLst>
                              <p:cond delay="3700"/>
                            </p:stCondLst>
                            <p:childTnLst>
                              <p:par>
                                <p:cTn fill="hold" grpId="0" id="40" nodeType="afterEffect" presetClass="entr" presetID="10" presetSubtype="0">
                                  <p:stCondLst>
                                    <p:cond delay="0"/>
                                  </p:stCondLst>
                                  <p:childTnLst>
                                    <p:set>
                                      <p:cBhvr>
                                        <p:cTn dur="1" fill="hold" id="41">
                                          <p:stCondLst>
                                            <p:cond delay="0"/>
                                          </p:stCondLst>
                                        </p:cTn>
                                        <p:tgtEl>
                                          <p:spTgt spid="6"/>
                                        </p:tgtEl>
                                        <p:attrNameLst>
                                          <p:attrName>style.visibility</p:attrName>
                                        </p:attrNameLst>
                                      </p:cBhvr>
                                      <p:to>
                                        <p:strVal val="visible"/>
                                      </p:to>
                                    </p:set>
                                    <p:animEffect filter="fade" transition="in">
                                      <p:cBhvr>
                                        <p:cTn dur="200" id="42"/>
                                        <p:tgtEl>
                                          <p:spTgt spid="6"/>
                                        </p:tgtEl>
                                      </p:cBhvr>
                                    </p:animEffect>
                                  </p:childTnLst>
                                </p:cTn>
                              </p:par>
                            </p:childTnLst>
                          </p:cTn>
                        </p:par>
                        <p:par>
                          <p:cTn fill="hold" id="43" nodeType="afterGroup">
                            <p:stCondLst>
                              <p:cond delay="3900"/>
                            </p:stCondLst>
                            <p:childTnLst>
                              <p:par>
                                <p:cTn fill="hold" grpId="0" id="44" nodeType="afterEffect" presetClass="entr" presetID="10" presetSubtype="0">
                                  <p:stCondLst>
                                    <p:cond delay="0"/>
                                  </p:stCondLst>
                                  <p:childTnLst>
                                    <p:set>
                                      <p:cBhvr>
                                        <p:cTn dur="1" fill="hold" id="45">
                                          <p:stCondLst>
                                            <p:cond delay="0"/>
                                          </p:stCondLst>
                                        </p:cTn>
                                        <p:tgtEl>
                                          <p:spTgt spid="5"/>
                                        </p:tgtEl>
                                        <p:attrNameLst>
                                          <p:attrName>style.visibility</p:attrName>
                                        </p:attrNameLst>
                                      </p:cBhvr>
                                      <p:to>
                                        <p:strVal val="visible"/>
                                      </p:to>
                                    </p:set>
                                    <p:animEffect filter="fade" transition="in">
                                      <p:cBhvr>
                                        <p:cTn dur="200" id="46"/>
                                        <p:tgtEl>
                                          <p:spTgt spid="5"/>
                                        </p:tgtEl>
                                      </p:cBhvr>
                                    </p:animEffect>
                                  </p:childTnLst>
                                </p:cTn>
                              </p:par>
                            </p:childTnLst>
                          </p:cTn>
                        </p:par>
                        <p:par>
                          <p:cTn fill="hold" id="47" nodeType="afterGroup">
                            <p:stCondLst>
                              <p:cond delay="4100"/>
                            </p:stCondLst>
                            <p:childTnLst>
                              <p:par>
                                <p:cTn fill="hold" grpId="0" id="48" nodeType="afterEffect" presetClass="entr" presetID="10" presetSubtype="0">
                                  <p:stCondLst>
                                    <p:cond delay="0"/>
                                  </p:stCondLst>
                                  <p:childTnLst>
                                    <p:set>
                                      <p:cBhvr>
                                        <p:cTn dur="1" fill="hold" id="49">
                                          <p:stCondLst>
                                            <p:cond delay="0"/>
                                          </p:stCondLst>
                                        </p:cTn>
                                        <p:tgtEl>
                                          <p:spTgt spid="4"/>
                                        </p:tgtEl>
                                        <p:attrNameLst>
                                          <p:attrName>style.visibility</p:attrName>
                                        </p:attrNameLst>
                                      </p:cBhvr>
                                      <p:to>
                                        <p:strVal val="visible"/>
                                      </p:to>
                                    </p:set>
                                    <p:animEffect filter="fade" transition="in">
                                      <p:cBhvr>
                                        <p:cTn dur="200" id="50"/>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6"/>
      <p:bldP grpId="0" spid="7"/>
    </p:bld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圆角矩形 3"/>
          <p:cNvSpPr/>
          <p:nvPr/>
        </p:nvSpPr>
        <p:spPr>
          <a:xfrm>
            <a:off x="1006775" y="3652853"/>
            <a:ext cx="7130450" cy="866131"/>
          </a:xfrm>
          <a:prstGeom prst="roundRect">
            <a:avLst>
              <a:gd fmla="val 50000" name="adj"/>
            </a:avLst>
          </a:prstGeom>
          <a:solidFill>
            <a:schemeClr val="bg1">
              <a:lumMod val="95000"/>
            </a:schemeClr>
          </a:solidFill>
          <a:ln w="50800">
            <a:noFill/>
          </a:ln>
          <a:effectLst>
            <a:outerShdw algn="tl" blurRad="127000" dir="2700000" dist="50800" rotWithShape="0">
              <a:schemeClr val="tx1">
                <a:alpha val="25000"/>
              </a:schemeClr>
            </a:outerShdw>
          </a:effectLst>
          <a:scene3d>
            <a:camera prst="orthographicFront"/>
            <a:lightRig dir="t" rig="threePt"/>
          </a:scene3d>
          <a:sp3d prstMaterial="softEdge">
            <a:bevelT h="6350" prst="angle" w="254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grpSp>
        <p:nvGrpSpPr>
          <p:cNvPr id="5" name="组合 4"/>
          <p:cNvGrpSpPr/>
          <p:nvPr/>
        </p:nvGrpSpPr>
        <p:grpSpPr>
          <a:xfrm>
            <a:off x="1015071" y="3650807"/>
            <a:ext cx="870221" cy="870221"/>
            <a:chOff x="4240335" y="3008435"/>
            <a:chExt cx="3711332" cy="3711332"/>
          </a:xfrm>
        </p:grpSpPr>
        <p:sp>
          <p:nvSpPr>
            <p:cNvPr id="6" name="椭圆 5"/>
            <p:cNvSpPr/>
            <p:nvPr/>
          </p:nvSpPr>
          <p:spPr>
            <a:xfrm>
              <a:off x="4240335" y="3008435"/>
              <a:ext cx="3711332" cy="3711332"/>
            </a:xfrm>
            <a:prstGeom prst="ellipse">
              <a:avLst/>
            </a:prstGeom>
            <a:gradFill>
              <a:gsLst>
                <a:gs pos="100000">
                  <a:schemeClr val="bg1">
                    <a:lumMod val="75000"/>
                  </a:schemeClr>
                </a:gs>
                <a:gs pos="0">
                  <a:schemeClr val="bg1"/>
                </a:gs>
              </a:gsLst>
              <a:lin ang="5400000" scaled="0"/>
            </a:gradFill>
            <a:ln w="9525">
              <a:noFill/>
            </a:ln>
            <a:effectLst>
              <a:softEdge rad="76200"/>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微软雅黑"/>
                <a:ea typeface="微软雅黑"/>
                <a:cs typeface="+mn-cs"/>
              </a:endParaRPr>
            </a:p>
          </p:txBody>
        </p:sp>
        <p:grpSp>
          <p:nvGrpSpPr>
            <p:cNvPr id="7" name="组合 6"/>
            <p:cNvGrpSpPr/>
            <p:nvPr/>
          </p:nvGrpSpPr>
          <p:grpSpPr>
            <a:xfrm>
              <a:off x="4710169" y="3478269"/>
              <a:ext cx="2771663" cy="2771663"/>
              <a:chOff x="2193191" y="1899415"/>
              <a:chExt cx="2421376" cy="2421376"/>
            </a:xfrm>
            <a:effectLst/>
          </p:grpSpPr>
          <p:sp>
            <p:nvSpPr>
              <p:cNvPr id="8" name="椭圆 7"/>
              <p:cNvSpPr/>
              <p:nvPr/>
            </p:nvSpPr>
            <p:spPr>
              <a:xfrm>
                <a:off x="2193191" y="1899415"/>
                <a:ext cx="2421376" cy="2421376"/>
              </a:xfrm>
              <a:prstGeom prst="ellipse">
                <a:avLst/>
              </a:prstGeom>
              <a:solidFill>
                <a:schemeClr val="accent3"/>
              </a:solidFill>
              <a:ln w="31750">
                <a:gradFill flip="none" rotWithShape="1">
                  <a:gsLst>
                    <a:gs pos="0">
                      <a:schemeClr val="bg1">
                        <a:lumMod val="75000"/>
                      </a:schemeClr>
                    </a:gs>
                    <a:gs pos="100000">
                      <a:schemeClr val="bg1"/>
                    </a:gs>
                  </a:gsLst>
                  <a:lin ang="2700000" scaled="1"/>
                </a:gradFill>
              </a:ln>
              <a:effectLst>
                <a:innerShdw blurRad="127000" dir="13500000" dist="63500">
                  <a:schemeClr val="accent3">
                    <a:lumMod val="50000"/>
                    <a:alpha val="8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微软雅黑"/>
                  <a:ea typeface="微软雅黑"/>
                  <a:cs typeface="+mn-cs"/>
                </a:endParaRPr>
              </a:p>
            </p:txBody>
          </p:sp>
          <p:sp>
            <p:nvSpPr>
              <p:cNvPr id="9" name="椭圆 8"/>
              <p:cNvSpPr/>
              <p:nvPr/>
            </p:nvSpPr>
            <p:spPr>
              <a:xfrm>
                <a:off x="2386802" y="2093026"/>
                <a:ext cx="2034160" cy="2034160"/>
              </a:xfrm>
              <a:prstGeom prst="ellipse">
                <a:avLst/>
              </a:prstGeom>
              <a:solidFill>
                <a:schemeClr val="bg1">
                  <a:lumMod val="95000"/>
                </a:schemeClr>
              </a:solidFill>
              <a:ln w="50800">
                <a:noFill/>
              </a:ln>
              <a:effectLst>
                <a:outerShdw algn="tl" blurRad="76200" dir="2700000" dist="38100" rotWithShape="0">
                  <a:schemeClr val="accent3">
                    <a:lumMod val="50000"/>
                    <a:alpha val="64000"/>
                  </a:schemeClr>
                </a:outerShdw>
              </a:effectLst>
              <a:scene3d>
                <a:camera prst="orthographicFront"/>
                <a:lightRig dir="t" rig="threePt"/>
              </a:scene3d>
              <a:sp3d prstMaterial="softEdge">
                <a:bevelT h="12700" prst="angle" w="317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微软雅黑"/>
                  <a:ea typeface="微软雅黑"/>
                  <a:cs typeface="+mn-cs"/>
                </a:endParaRPr>
              </a:p>
            </p:txBody>
          </p:sp>
        </p:grpSp>
      </p:grpSp>
      <p:sp>
        <p:nvSpPr>
          <p:cNvPr id="10" name="文本框 9"/>
          <p:cNvSpPr txBox="1"/>
          <p:nvPr/>
        </p:nvSpPr>
        <p:spPr bwMode="auto">
          <a:xfrm>
            <a:off x="1885292" y="3843544"/>
            <a:ext cx="6127740" cy="434340"/>
          </a:xfrm>
          <a:prstGeom prst="rect">
            <a:avLst/>
          </a:prstGeom>
          <a:noFill/>
        </p:spPr>
        <p:txBody>
          <a:bodyPr wrap="square">
            <a:spAutoFit/>
          </a:bodyPr>
          <a:lstStyle/>
          <a:p>
            <a:pPr algn="l" defTabSz="914400" eaLnBrk="1" fontAlgn="base" hangingPunct="1" indent="0" latinLnBrk="0" lvl="0" marL="0" marR="0" rtl="0">
              <a:lnSpc>
                <a:spcPct val="125000"/>
              </a:lnSpc>
              <a:spcBef>
                <a:spcPct val="0"/>
              </a:spcBef>
              <a:spcAft>
                <a:spcPct val="0"/>
              </a:spcAft>
              <a:buClrTx/>
              <a:buSzTx/>
              <a:buFontTx/>
              <a:buNone/>
              <a:defRPr/>
            </a:pPr>
            <a:r>
              <a:rPr altLang="en-US" b="0" baseline="0" cap="none" i="0" kern="1200" kumimoji="0" lang="zh-CN" noProof="0" normalizeH="0" spc="0" strike="noStrike" sz="900" u="none">
                <a:ln>
                  <a:noFill/>
                </a:ln>
                <a:solidFill>
                  <a:srgbClr val="000000"/>
                </a:solidFill>
                <a:effectLst/>
                <a:uLnTx/>
                <a:uFillTx/>
                <a:latin typeface="微软雅黑"/>
                <a:ea charset="-122" typeface="宋体"/>
                <a:cs charset="0" typeface="Lato Light"/>
                <a:sym charset="0" typeface="Lato Light"/>
              </a:rPr>
              <a:t>此处添加详细文本描述，建议与标题相关并符合整体语言风格，语言描述尽量此处添加详细文本描述，建议与标题相关并符合整体语言风格，语言描述尽量此处添加详细文本描述，建议与标题相关并符合整体语言风格，</a:t>
            </a:r>
          </a:p>
        </p:txBody>
      </p:sp>
      <p:grpSp>
        <p:nvGrpSpPr>
          <p:cNvPr id="11" name="组合 10"/>
          <p:cNvGrpSpPr/>
          <p:nvPr/>
        </p:nvGrpSpPr>
        <p:grpSpPr>
          <a:xfrm>
            <a:off x="1343770" y="3937549"/>
            <a:ext cx="214938" cy="289727"/>
            <a:chOff x="3722033" y="3714538"/>
            <a:chExt cx="500321" cy="674410"/>
          </a:xfrm>
          <a:solidFill>
            <a:schemeClr val="accent3"/>
          </a:solidFill>
        </p:grpSpPr>
        <p:sp>
          <p:nvSpPr>
            <p:cNvPr id="12" name="Freeform 27"/>
            <p:cNvSpPr>
              <a:spLocks noEditPoints="1"/>
            </p:cNvSpPr>
            <p:nvPr/>
          </p:nvSpPr>
          <p:spPr bwMode="auto">
            <a:xfrm>
              <a:off x="3818586" y="4203888"/>
              <a:ext cx="306118" cy="185060"/>
            </a:xfrm>
            <a:custGeom>
              <a:gdLst>
                <a:gd fmla="*/ 317 w 354" name="T0"/>
                <a:gd fmla="*/ 5 h 214" name="T1"/>
                <a:gd fmla="*/ 354 w 354" name="T2"/>
                <a:gd fmla="*/ 186 h 214" name="T3"/>
                <a:gd fmla="*/ 294 w 354" name="T4"/>
                <a:gd fmla="*/ 171 h 214" name="T5"/>
                <a:gd fmla="*/ 250 w 354" name="T6"/>
                <a:gd fmla="*/ 214 h 214" name="T7"/>
                <a:gd fmla="*/ 215 w 354" name="T8"/>
                <a:gd fmla="*/ 44 h 214" name="T9"/>
                <a:gd fmla="*/ 230 w 354" name="T10"/>
                <a:gd fmla="*/ 46 h 214" name="T11"/>
                <a:gd fmla="*/ 241 w 354" name="T12"/>
                <a:gd fmla="*/ 45 h 214" name="T13"/>
                <a:gd fmla="*/ 287 w 354" name="T14"/>
                <a:gd fmla="*/ 7 h 214" name="T15"/>
                <a:gd fmla="*/ 292 w 354" name="T16"/>
                <a:gd fmla="*/ 0 h 214" name="T17"/>
                <a:gd fmla="*/ 300 w 354" name="T18"/>
                <a:gd fmla="*/ 2 h 214" name="T19"/>
                <a:gd fmla="*/ 317 w 354" name="T20"/>
                <a:gd fmla="*/ 5 h 214" name="T21"/>
                <a:gd fmla="*/ 140 w 354" name="T22"/>
                <a:gd fmla="*/ 44 h 214" name="T23"/>
                <a:gd fmla="*/ 105 w 354" name="T24"/>
                <a:gd fmla="*/ 214 h 214" name="T25"/>
                <a:gd fmla="*/ 60 w 354" name="T26"/>
                <a:gd fmla="*/ 171 h 214" name="T27"/>
                <a:gd fmla="*/ 0 w 354" name="T28"/>
                <a:gd fmla="*/ 186 h 214" name="T29"/>
                <a:gd fmla="*/ 38 w 354" name="T30"/>
                <a:gd fmla="*/ 5 h 214" name="T31"/>
                <a:gd fmla="*/ 55 w 354" name="T32"/>
                <a:gd fmla="*/ 2 h 214" name="T33"/>
                <a:gd fmla="*/ 63 w 354" name="T34"/>
                <a:gd fmla="*/ 0 h 214" name="T35"/>
                <a:gd fmla="*/ 67 w 354" name="T36"/>
                <a:gd fmla="*/ 7 h 214" name="T37"/>
                <a:gd fmla="*/ 103 w 354" name="T38"/>
                <a:gd fmla="*/ 42 h 214" name="T39"/>
                <a:gd fmla="*/ 114 w 354" name="T40"/>
                <a:gd fmla="*/ 45 h 214" name="T41"/>
                <a:gd fmla="*/ 140 w 354" name="T42"/>
                <a:gd fmla="*/ 44 h 214"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14" w="354">
                  <a:moveTo>
                    <a:pt x="317" y="5"/>
                  </a:moveTo>
                  <a:cubicBezTo>
                    <a:pt x="354" y="186"/>
                    <a:pt x="354" y="186"/>
                    <a:pt x="354" y="186"/>
                  </a:cubicBezTo>
                  <a:cubicBezTo>
                    <a:pt x="294" y="171"/>
                    <a:pt x="294" y="171"/>
                    <a:pt x="294" y="171"/>
                  </a:cubicBezTo>
                  <a:cubicBezTo>
                    <a:pt x="250" y="214"/>
                    <a:pt x="250" y="214"/>
                    <a:pt x="250" y="214"/>
                  </a:cubicBezTo>
                  <a:cubicBezTo>
                    <a:pt x="215" y="44"/>
                    <a:pt x="215" y="44"/>
                    <a:pt x="215" y="44"/>
                  </a:cubicBezTo>
                  <a:cubicBezTo>
                    <a:pt x="220" y="45"/>
                    <a:pt x="225" y="46"/>
                    <a:pt x="230" y="46"/>
                  </a:cubicBezTo>
                  <a:cubicBezTo>
                    <a:pt x="234" y="46"/>
                    <a:pt x="238" y="46"/>
                    <a:pt x="241" y="45"/>
                  </a:cubicBezTo>
                  <a:cubicBezTo>
                    <a:pt x="264" y="40"/>
                    <a:pt x="276" y="25"/>
                    <a:pt x="287" y="7"/>
                  </a:cubicBezTo>
                  <a:cubicBezTo>
                    <a:pt x="289" y="5"/>
                    <a:pt x="290" y="2"/>
                    <a:pt x="292" y="0"/>
                  </a:cubicBezTo>
                  <a:cubicBezTo>
                    <a:pt x="295" y="0"/>
                    <a:pt x="298" y="1"/>
                    <a:pt x="300" y="2"/>
                  </a:cubicBezTo>
                  <a:cubicBezTo>
                    <a:pt x="306" y="3"/>
                    <a:pt x="311" y="4"/>
                    <a:pt x="317" y="5"/>
                  </a:cubicBezTo>
                  <a:close/>
                  <a:moveTo>
                    <a:pt x="140" y="44"/>
                  </a:moveTo>
                  <a:cubicBezTo>
                    <a:pt x="105" y="214"/>
                    <a:pt x="105" y="214"/>
                    <a:pt x="105" y="214"/>
                  </a:cubicBezTo>
                  <a:cubicBezTo>
                    <a:pt x="60" y="171"/>
                    <a:pt x="60" y="171"/>
                    <a:pt x="60" y="171"/>
                  </a:cubicBezTo>
                  <a:cubicBezTo>
                    <a:pt x="0" y="186"/>
                    <a:pt x="0" y="186"/>
                    <a:pt x="0" y="186"/>
                  </a:cubicBezTo>
                  <a:cubicBezTo>
                    <a:pt x="38" y="5"/>
                    <a:pt x="38" y="5"/>
                    <a:pt x="38" y="5"/>
                  </a:cubicBezTo>
                  <a:cubicBezTo>
                    <a:pt x="43" y="4"/>
                    <a:pt x="49" y="3"/>
                    <a:pt x="55" y="2"/>
                  </a:cubicBezTo>
                  <a:cubicBezTo>
                    <a:pt x="57" y="1"/>
                    <a:pt x="60" y="1"/>
                    <a:pt x="63" y="0"/>
                  </a:cubicBezTo>
                  <a:cubicBezTo>
                    <a:pt x="65" y="2"/>
                    <a:pt x="66" y="5"/>
                    <a:pt x="67" y="7"/>
                  </a:cubicBezTo>
                  <a:cubicBezTo>
                    <a:pt x="77" y="21"/>
                    <a:pt x="86" y="35"/>
                    <a:pt x="103" y="42"/>
                  </a:cubicBezTo>
                  <a:cubicBezTo>
                    <a:pt x="106" y="43"/>
                    <a:pt x="110" y="44"/>
                    <a:pt x="114" y="45"/>
                  </a:cubicBezTo>
                  <a:cubicBezTo>
                    <a:pt x="123" y="47"/>
                    <a:pt x="131" y="46"/>
                    <a:pt x="140" y="44"/>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prstClr val="black"/>
                </a:solidFill>
                <a:effectLst/>
                <a:uLnTx/>
                <a:uFillTx/>
                <a:latin typeface="微软雅黑"/>
                <a:ea typeface="微软雅黑"/>
                <a:cs typeface="+mn-cs"/>
              </a:endParaRPr>
            </a:p>
          </p:txBody>
        </p:sp>
        <p:sp>
          <p:nvSpPr>
            <p:cNvPr id="13" name="Freeform 28"/>
            <p:cNvSpPr>
              <a:spLocks noEditPoints="1"/>
            </p:cNvSpPr>
            <p:nvPr/>
          </p:nvSpPr>
          <p:spPr bwMode="auto">
            <a:xfrm>
              <a:off x="3722033" y="3714538"/>
              <a:ext cx="500321" cy="500687"/>
            </a:xfrm>
            <a:custGeom>
              <a:gdLst>
                <a:gd fmla="*/ 289 w 579" name="T0"/>
                <a:gd fmla="*/ 28 h 579" name="T1"/>
                <a:gd fmla="*/ 346 w 579" name="T2"/>
                <a:gd fmla="*/ 4 h 579" name="T3"/>
                <a:gd fmla="*/ 390 w 579" name="T4"/>
                <a:gd fmla="*/ 48 h 579" name="T5"/>
                <a:gd fmla="*/ 451 w 579" name="T6"/>
                <a:gd fmla="*/ 48 h 579" name="T7"/>
                <a:gd fmla="*/ 475 w 579" name="T8"/>
                <a:gd fmla="*/ 105 h 579" name="T9"/>
                <a:gd fmla="*/ 532 w 579" name="T10"/>
                <a:gd fmla="*/ 128 h 579" name="T11"/>
                <a:gd fmla="*/ 531 w 579" name="T12"/>
                <a:gd fmla="*/ 190 h 579" name="T13"/>
                <a:gd fmla="*/ 575 w 579" name="T14"/>
                <a:gd fmla="*/ 233 h 579" name="T15"/>
                <a:gd fmla="*/ 551 w 579" name="T16"/>
                <a:gd fmla="*/ 290 h 579" name="T17"/>
                <a:gd fmla="*/ 575 w 579" name="T18"/>
                <a:gd fmla="*/ 347 h 579" name="T19"/>
                <a:gd fmla="*/ 531 w 579" name="T20"/>
                <a:gd fmla="*/ 390 h 579" name="T21"/>
                <a:gd fmla="*/ 532 w 579" name="T22"/>
                <a:gd fmla="*/ 452 h 579" name="T23"/>
                <a:gd fmla="*/ 475 w 579" name="T24"/>
                <a:gd fmla="*/ 475 h 579" name="T25"/>
                <a:gd fmla="*/ 451 w 579" name="T26"/>
                <a:gd fmla="*/ 532 h 579" name="T27"/>
                <a:gd fmla="*/ 390 w 579" name="T28"/>
                <a:gd fmla="*/ 532 h 579" name="T29"/>
                <a:gd fmla="*/ 346 w 579" name="T30"/>
                <a:gd fmla="*/ 575 h 579" name="T31"/>
                <a:gd fmla="*/ 289 w 579" name="T32"/>
                <a:gd fmla="*/ 552 h 579" name="T33"/>
                <a:gd fmla="*/ 233 w 579" name="T34"/>
                <a:gd fmla="*/ 575 h 579" name="T35"/>
                <a:gd fmla="*/ 189 w 579" name="T36"/>
                <a:gd fmla="*/ 532 h 579" name="T37"/>
                <a:gd fmla="*/ 128 w 579" name="T38"/>
                <a:gd fmla="*/ 532 h 579" name="T39"/>
                <a:gd fmla="*/ 104 w 579" name="T40"/>
                <a:gd fmla="*/ 475 h 579" name="T41"/>
                <a:gd fmla="*/ 47 w 579" name="T42"/>
                <a:gd fmla="*/ 452 h 579" name="T43"/>
                <a:gd fmla="*/ 47 w 579" name="T44"/>
                <a:gd fmla="*/ 390 h 579" name="T45"/>
                <a:gd fmla="*/ 4 w 579" name="T46"/>
                <a:gd fmla="*/ 347 h 579" name="T47"/>
                <a:gd fmla="*/ 27 w 579" name="T48"/>
                <a:gd fmla="*/ 290 h 579" name="T49"/>
                <a:gd fmla="*/ 4 w 579" name="T50"/>
                <a:gd fmla="*/ 233 h 579" name="T51"/>
                <a:gd fmla="*/ 47 w 579" name="T52"/>
                <a:gd fmla="*/ 190 h 579" name="T53"/>
                <a:gd fmla="*/ 47 w 579" name="T54"/>
                <a:gd fmla="*/ 128 h 579" name="T55"/>
                <a:gd fmla="*/ 104 w 579" name="T56"/>
                <a:gd fmla="*/ 105 h 579" name="T57"/>
                <a:gd fmla="*/ 128 w 579" name="T58"/>
                <a:gd fmla="*/ 48 h 579" name="T59"/>
                <a:gd fmla="*/ 189 w 579" name="T60"/>
                <a:gd fmla="*/ 48 h 579" name="T61"/>
                <a:gd fmla="*/ 233 w 579" name="T62"/>
                <a:gd fmla="*/ 4 h 579" name="T63"/>
                <a:gd fmla="*/ 289 w 579" name="T64"/>
                <a:gd fmla="*/ 28 h 579" name="T65"/>
                <a:gd fmla="*/ 367 w 579" name="T66"/>
                <a:gd fmla="*/ 103 h 579" name="T67"/>
                <a:gd fmla="*/ 87 w 579" name="T68"/>
                <a:gd fmla="*/ 288 h 579" name="T69"/>
                <a:gd fmla="*/ 367 w 579" name="T70"/>
                <a:gd fmla="*/ 477 h 579" name="T71"/>
                <a:gd fmla="*/ 431 w 579" name="T72"/>
                <a:gd fmla="*/ 146 h 579" name="T73"/>
                <a:gd fmla="*/ 367 w 579" name="T74"/>
                <a:gd fmla="*/ 103 h 579"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579" w="579">
                  <a:moveTo>
                    <a:pt x="289" y="28"/>
                  </a:moveTo>
                  <a:cubicBezTo>
                    <a:pt x="308" y="29"/>
                    <a:pt x="327" y="0"/>
                    <a:pt x="346" y="4"/>
                  </a:cubicBezTo>
                  <a:cubicBezTo>
                    <a:pt x="365" y="8"/>
                    <a:pt x="371" y="42"/>
                    <a:pt x="390" y="48"/>
                  </a:cubicBezTo>
                  <a:cubicBezTo>
                    <a:pt x="407" y="56"/>
                    <a:pt x="435" y="37"/>
                    <a:pt x="451" y="48"/>
                  </a:cubicBezTo>
                  <a:cubicBezTo>
                    <a:pt x="467" y="58"/>
                    <a:pt x="460" y="92"/>
                    <a:pt x="475" y="105"/>
                  </a:cubicBezTo>
                  <a:cubicBezTo>
                    <a:pt x="487" y="119"/>
                    <a:pt x="521" y="112"/>
                    <a:pt x="532" y="128"/>
                  </a:cubicBezTo>
                  <a:cubicBezTo>
                    <a:pt x="542" y="144"/>
                    <a:pt x="523" y="172"/>
                    <a:pt x="531" y="190"/>
                  </a:cubicBezTo>
                  <a:cubicBezTo>
                    <a:pt x="537" y="208"/>
                    <a:pt x="571" y="214"/>
                    <a:pt x="575" y="233"/>
                  </a:cubicBezTo>
                  <a:cubicBezTo>
                    <a:pt x="579" y="252"/>
                    <a:pt x="550" y="271"/>
                    <a:pt x="551" y="290"/>
                  </a:cubicBezTo>
                  <a:cubicBezTo>
                    <a:pt x="550" y="309"/>
                    <a:pt x="579" y="328"/>
                    <a:pt x="575" y="347"/>
                  </a:cubicBezTo>
                  <a:cubicBezTo>
                    <a:pt x="571" y="366"/>
                    <a:pt x="538" y="372"/>
                    <a:pt x="531" y="390"/>
                  </a:cubicBezTo>
                  <a:cubicBezTo>
                    <a:pt x="523" y="407"/>
                    <a:pt x="542" y="436"/>
                    <a:pt x="532" y="452"/>
                  </a:cubicBezTo>
                  <a:cubicBezTo>
                    <a:pt x="521" y="468"/>
                    <a:pt x="487" y="461"/>
                    <a:pt x="475" y="475"/>
                  </a:cubicBezTo>
                  <a:cubicBezTo>
                    <a:pt x="460" y="488"/>
                    <a:pt x="467" y="521"/>
                    <a:pt x="451" y="532"/>
                  </a:cubicBezTo>
                  <a:cubicBezTo>
                    <a:pt x="435" y="543"/>
                    <a:pt x="407" y="523"/>
                    <a:pt x="390" y="532"/>
                  </a:cubicBezTo>
                  <a:cubicBezTo>
                    <a:pt x="372" y="538"/>
                    <a:pt x="365" y="572"/>
                    <a:pt x="346" y="575"/>
                  </a:cubicBezTo>
                  <a:cubicBezTo>
                    <a:pt x="327" y="579"/>
                    <a:pt x="309" y="550"/>
                    <a:pt x="289" y="552"/>
                  </a:cubicBezTo>
                  <a:cubicBezTo>
                    <a:pt x="270" y="550"/>
                    <a:pt x="252" y="579"/>
                    <a:pt x="233" y="575"/>
                  </a:cubicBezTo>
                  <a:cubicBezTo>
                    <a:pt x="214" y="572"/>
                    <a:pt x="207" y="538"/>
                    <a:pt x="189" y="532"/>
                  </a:cubicBezTo>
                  <a:cubicBezTo>
                    <a:pt x="172" y="523"/>
                    <a:pt x="144" y="543"/>
                    <a:pt x="128" y="532"/>
                  </a:cubicBezTo>
                  <a:cubicBezTo>
                    <a:pt x="112" y="521"/>
                    <a:pt x="119" y="488"/>
                    <a:pt x="104" y="475"/>
                  </a:cubicBezTo>
                  <a:cubicBezTo>
                    <a:pt x="92" y="461"/>
                    <a:pt x="58" y="468"/>
                    <a:pt x="47" y="452"/>
                  </a:cubicBezTo>
                  <a:cubicBezTo>
                    <a:pt x="36" y="436"/>
                    <a:pt x="56" y="407"/>
                    <a:pt x="47" y="390"/>
                  </a:cubicBezTo>
                  <a:cubicBezTo>
                    <a:pt x="41" y="372"/>
                    <a:pt x="8" y="366"/>
                    <a:pt x="4" y="347"/>
                  </a:cubicBezTo>
                  <a:cubicBezTo>
                    <a:pt x="0" y="328"/>
                    <a:pt x="29" y="309"/>
                    <a:pt x="27" y="290"/>
                  </a:cubicBezTo>
                  <a:cubicBezTo>
                    <a:pt x="29" y="271"/>
                    <a:pt x="0" y="252"/>
                    <a:pt x="4" y="233"/>
                  </a:cubicBezTo>
                  <a:cubicBezTo>
                    <a:pt x="8" y="214"/>
                    <a:pt x="41" y="208"/>
                    <a:pt x="47" y="190"/>
                  </a:cubicBezTo>
                  <a:cubicBezTo>
                    <a:pt x="56" y="172"/>
                    <a:pt x="36" y="144"/>
                    <a:pt x="47" y="128"/>
                  </a:cubicBezTo>
                  <a:cubicBezTo>
                    <a:pt x="58" y="112"/>
                    <a:pt x="92" y="119"/>
                    <a:pt x="104" y="105"/>
                  </a:cubicBezTo>
                  <a:cubicBezTo>
                    <a:pt x="119" y="92"/>
                    <a:pt x="112" y="58"/>
                    <a:pt x="128" y="48"/>
                  </a:cubicBezTo>
                  <a:cubicBezTo>
                    <a:pt x="144" y="37"/>
                    <a:pt x="172" y="56"/>
                    <a:pt x="189" y="48"/>
                  </a:cubicBezTo>
                  <a:cubicBezTo>
                    <a:pt x="207" y="42"/>
                    <a:pt x="214" y="8"/>
                    <a:pt x="233" y="4"/>
                  </a:cubicBezTo>
                  <a:cubicBezTo>
                    <a:pt x="252" y="0"/>
                    <a:pt x="270" y="29"/>
                    <a:pt x="289" y="28"/>
                  </a:cubicBezTo>
                  <a:close/>
                  <a:moveTo>
                    <a:pt x="367" y="103"/>
                  </a:moveTo>
                  <a:cubicBezTo>
                    <a:pt x="234" y="48"/>
                    <a:pt x="88" y="145"/>
                    <a:pt x="87" y="288"/>
                  </a:cubicBezTo>
                  <a:cubicBezTo>
                    <a:pt x="86" y="433"/>
                    <a:pt x="233" y="532"/>
                    <a:pt x="367" y="477"/>
                  </a:cubicBezTo>
                  <a:cubicBezTo>
                    <a:pt x="501" y="421"/>
                    <a:pt x="534" y="247"/>
                    <a:pt x="431" y="146"/>
                  </a:cubicBezTo>
                  <a:cubicBezTo>
                    <a:pt x="413" y="127"/>
                    <a:pt x="391" y="113"/>
                    <a:pt x="367" y="10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prstClr val="black"/>
                </a:solidFill>
                <a:effectLst/>
                <a:uLnTx/>
                <a:uFillTx/>
                <a:latin typeface="微软雅黑"/>
                <a:ea typeface="微软雅黑"/>
                <a:cs typeface="+mn-cs"/>
              </a:endParaRPr>
            </a:p>
          </p:txBody>
        </p:sp>
        <p:sp>
          <p:nvSpPr>
            <p:cNvPr id="14" name="Freeform 29"/>
            <p:cNvSpPr>
              <a:spLocks noEditPoints="1"/>
            </p:cNvSpPr>
            <p:nvPr/>
          </p:nvSpPr>
          <p:spPr bwMode="auto">
            <a:xfrm>
              <a:off x="3829192" y="3821698"/>
              <a:ext cx="286002" cy="287100"/>
            </a:xfrm>
            <a:custGeom>
              <a:gdLst>
                <a:gd fmla="*/ 165 w 331" name="T0"/>
                <a:gd fmla="*/ 0 h 332" name="T1"/>
                <a:gd fmla="*/ 331 w 331" name="T2"/>
                <a:gd fmla="*/ 166 h 332" name="T3"/>
                <a:gd fmla="*/ 165 w 331" name="T4"/>
                <a:gd fmla="*/ 332 h 332" name="T5"/>
                <a:gd fmla="*/ 0 w 331" name="T6"/>
                <a:gd fmla="*/ 166 h 332" name="T7"/>
                <a:gd fmla="*/ 165 w 331" name="T8"/>
                <a:gd fmla="*/ 0 h 332" name="T9"/>
                <a:gd fmla="*/ 176 w 331" name="T10"/>
                <a:gd fmla="*/ 50 h 332" name="T11"/>
                <a:gd fmla="*/ 205 w 331" name="T12"/>
                <a:gd fmla="*/ 111 h 332" name="T13"/>
                <a:gd fmla="*/ 272 w 331" name="T14"/>
                <a:gd fmla="*/ 119 h 332" name="T15"/>
                <a:gd fmla="*/ 282 w 331" name="T16"/>
                <a:gd fmla="*/ 127 h 332" name="T17"/>
                <a:gd fmla="*/ 279 w 331" name="T18"/>
                <a:gd fmla="*/ 140 h 332" name="T19"/>
                <a:gd fmla="*/ 229 w 331" name="T20"/>
                <a:gd fmla="*/ 186 h 332" name="T21"/>
                <a:gd fmla="*/ 242 w 331" name="T22"/>
                <a:gd fmla="*/ 252 h 332" name="T23"/>
                <a:gd fmla="*/ 237 w 331" name="T24"/>
                <a:gd fmla="*/ 265 h 332" name="T25"/>
                <a:gd fmla="*/ 224 w 331" name="T26"/>
                <a:gd fmla="*/ 265 h 332" name="T27"/>
                <a:gd fmla="*/ 165 w 331" name="T28"/>
                <a:gd fmla="*/ 232 h 332" name="T29"/>
                <a:gd fmla="*/ 106 w 331" name="T30"/>
                <a:gd fmla="*/ 265 h 332" name="T31"/>
                <a:gd fmla="*/ 93 w 331" name="T32"/>
                <a:gd fmla="*/ 265 h 332" name="T33"/>
                <a:gd fmla="*/ 89 w 331" name="T34"/>
                <a:gd fmla="*/ 252 h 332" name="T35"/>
                <a:gd fmla="*/ 102 w 331" name="T36"/>
                <a:gd fmla="*/ 186 h 332" name="T37"/>
                <a:gd fmla="*/ 52 w 331" name="T38"/>
                <a:gd fmla="*/ 140 h 332" name="T39"/>
                <a:gd fmla="*/ 49 w 331" name="T40"/>
                <a:gd fmla="*/ 127 h 332" name="T41"/>
                <a:gd fmla="*/ 59 w 331" name="T42"/>
                <a:gd fmla="*/ 119 h 332" name="T43"/>
                <a:gd fmla="*/ 126 w 331" name="T44"/>
                <a:gd fmla="*/ 111 h 332" name="T45"/>
                <a:gd fmla="*/ 154 w 331" name="T46"/>
                <a:gd fmla="*/ 50 h 332" name="T47"/>
                <a:gd fmla="*/ 165 w 331" name="T48"/>
                <a:gd fmla="*/ 43 h 332" name="T49"/>
                <a:gd fmla="*/ 176 w 331" name="T50"/>
                <a:gd fmla="*/ 50 h 332"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332" w="331">
                  <a:moveTo>
                    <a:pt x="165" y="0"/>
                  </a:moveTo>
                  <a:cubicBezTo>
                    <a:pt x="257" y="0"/>
                    <a:pt x="331" y="74"/>
                    <a:pt x="331" y="166"/>
                  </a:cubicBezTo>
                  <a:cubicBezTo>
                    <a:pt x="331" y="257"/>
                    <a:pt x="257" y="332"/>
                    <a:pt x="165" y="332"/>
                  </a:cubicBezTo>
                  <a:cubicBezTo>
                    <a:pt x="74" y="332"/>
                    <a:pt x="0" y="257"/>
                    <a:pt x="0" y="166"/>
                  </a:cubicBezTo>
                  <a:cubicBezTo>
                    <a:pt x="0" y="74"/>
                    <a:pt x="74" y="0"/>
                    <a:pt x="165" y="0"/>
                  </a:cubicBezTo>
                  <a:close/>
                  <a:moveTo>
                    <a:pt x="176" y="50"/>
                  </a:moveTo>
                  <a:cubicBezTo>
                    <a:pt x="205" y="111"/>
                    <a:pt x="205" y="111"/>
                    <a:pt x="205" y="111"/>
                  </a:cubicBezTo>
                  <a:cubicBezTo>
                    <a:pt x="272" y="119"/>
                    <a:pt x="272" y="119"/>
                    <a:pt x="272" y="119"/>
                  </a:cubicBezTo>
                  <a:cubicBezTo>
                    <a:pt x="277" y="120"/>
                    <a:pt x="281" y="123"/>
                    <a:pt x="282" y="127"/>
                  </a:cubicBezTo>
                  <a:cubicBezTo>
                    <a:pt x="284" y="132"/>
                    <a:pt x="282" y="137"/>
                    <a:pt x="279" y="140"/>
                  </a:cubicBezTo>
                  <a:cubicBezTo>
                    <a:pt x="229" y="186"/>
                    <a:pt x="229" y="186"/>
                    <a:pt x="229" y="186"/>
                  </a:cubicBezTo>
                  <a:cubicBezTo>
                    <a:pt x="242" y="252"/>
                    <a:pt x="242" y="252"/>
                    <a:pt x="242" y="252"/>
                  </a:cubicBezTo>
                  <a:cubicBezTo>
                    <a:pt x="243" y="257"/>
                    <a:pt x="241" y="262"/>
                    <a:pt x="237" y="265"/>
                  </a:cubicBezTo>
                  <a:cubicBezTo>
                    <a:pt x="234" y="267"/>
                    <a:pt x="229" y="268"/>
                    <a:pt x="224" y="265"/>
                  </a:cubicBezTo>
                  <a:cubicBezTo>
                    <a:pt x="165" y="232"/>
                    <a:pt x="165" y="232"/>
                    <a:pt x="165" y="232"/>
                  </a:cubicBezTo>
                  <a:cubicBezTo>
                    <a:pt x="106" y="265"/>
                    <a:pt x="106" y="265"/>
                    <a:pt x="106" y="265"/>
                  </a:cubicBezTo>
                  <a:cubicBezTo>
                    <a:pt x="102" y="268"/>
                    <a:pt x="97" y="267"/>
                    <a:pt x="93" y="265"/>
                  </a:cubicBezTo>
                  <a:cubicBezTo>
                    <a:pt x="89" y="262"/>
                    <a:pt x="88" y="257"/>
                    <a:pt x="89" y="252"/>
                  </a:cubicBezTo>
                  <a:cubicBezTo>
                    <a:pt x="102" y="186"/>
                    <a:pt x="102" y="186"/>
                    <a:pt x="102" y="186"/>
                  </a:cubicBezTo>
                  <a:cubicBezTo>
                    <a:pt x="52" y="140"/>
                    <a:pt x="52" y="140"/>
                    <a:pt x="52" y="140"/>
                  </a:cubicBezTo>
                  <a:cubicBezTo>
                    <a:pt x="48" y="137"/>
                    <a:pt x="47" y="132"/>
                    <a:pt x="49" y="127"/>
                  </a:cubicBezTo>
                  <a:cubicBezTo>
                    <a:pt x="50" y="123"/>
                    <a:pt x="54" y="120"/>
                    <a:pt x="59" y="119"/>
                  </a:cubicBezTo>
                  <a:cubicBezTo>
                    <a:pt x="126" y="111"/>
                    <a:pt x="126" y="111"/>
                    <a:pt x="126" y="111"/>
                  </a:cubicBezTo>
                  <a:cubicBezTo>
                    <a:pt x="154" y="50"/>
                    <a:pt x="154" y="50"/>
                    <a:pt x="154" y="50"/>
                  </a:cubicBezTo>
                  <a:cubicBezTo>
                    <a:pt x="156" y="45"/>
                    <a:pt x="161" y="43"/>
                    <a:pt x="165" y="43"/>
                  </a:cubicBezTo>
                  <a:cubicBezTo>
                    <a:pt x="170" y="43"/>
                    <a:pt x="174" y="45"/>
                    <a:pt x="176" y="5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prstClr val="black"/>
                </a:solidFill>
                <a:effectLst/>
                <a:uLnTx/>
                <a:uFillTx/>
                <a:latin typeface="微软雅黑"/>
                <a:ea typeface="微软雅黑"/>
                <a:cs typeface="+mn-cs"/>
              </a:endParaRPr>
            </a:p>
          </p:txBody>
        </p:sp>
      </p:grpSp>
      <p:graphicFrame>
        <p:nvGraphicFramePr>
          <p:cNvPr id="15" name="图表 14"/>
          <p:cNvGraphicFramePr/>
          <p:nvPr>
            <p:extLst/>
          </p:nvPr>
        </p:nvGraphicFramePr>
        <p:xfrm>
          <a:off x="1553746" y="960631"/>
          <a:ext cx="6036509" cy="2563058"/>
        </p:xfrm>
        <a:graphic>
          <a:graphicData uri="http://schemas.openxmlformats.org/drawingml/2006/chart">
            <c:chart xmlns:c="http://schemas.openxmlformats.org/drawingml/2006/chart" r:id="rId3"/>
          </a:graphicData>
        </a:graphic>
      </p:graphicFrame>
    </p:spTree>
    <p:extLst>
      <p:ext uri="{BB962C8B-B14F-4D97-AF65-F5344CB8AC3E}">
        <p14:creationId val="425241124"/>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2" presetSubtype="1">
                                  <p:stCondLst>
                                    <p:cond delay="0"/>
                                  </p:stCondLst>
                                  <p:childTnLst>
                                    <p:set>
                                      <p:cBhvr>
                                        <p:cTn dur="1" fill="hold" id="6">
                                          <p:stCondLst>
                                            <p:cond delay="0"/>
                                          </p:stCondLst>
                                        </p:cTn>
                                        <p:tgtEl>
                                          <p:spTgt spid="15">
                                            <p:graphicEl>
                                              <a:chart bldStep="gridLegend" categoryIdx="-3" seriesIdx="-3"/>
                                            </p:graphicEl>
                                          </p:spTgt>
                                        </p:tgtEl>
                                        <p:attrNameLst>
                                          <p:attrName>style.visibility</p:attrName>
                                        </p:attrNameLst>
                                      </p:cBhvr>
                                      <p:to>
                                        <p:strVal val="visible"/>
                                      </p:to>
                                    </p:set>
                                    <p:animEffect filter="wipe(up)" transition="in">
                                      <p:cBhvr>
                                        <p:cTn dur="500" id="7"/>
                                        <p:tgtEl>
                                          <p:spTgt spid="15">
                                            <p:graphicEl>
                                              <a:chart bldStep="gridLegend" categoryIdx="-3" seriesIdx="-3"/>
                                            </p:graphicEl>
                                          </p:spTgt>
                                        </p:tgtEl>
                                      </p:cBhvr>
                                    </p:animEffect>
                                  </p:childTnLst>
                                </p:cTn>
                              </p:par>
                            </p:childTnLst>
                          </p:cTn>
                        </p:par>
                        <p:par>
                          <p:cTn fill="hold" id="8" nodeType="afterGroup">
                            <p:stCondLst>
                              <p:cond delay="500"/>
                            </p:stCondLst>
                            <p:childTnLst>
                              <p:par>
                                <p:cTn fill="hold" grpId="0" id="9" nodeType="afterEffect" presetClass="entr" presetID="22" presetSubtype="8">
                                  <p:stCondLst>
                                    <p:cond delay="0"/>
                                  </p:stCondLst>
                                  <p:childTnLst>
                                    <p:set>
                                      <p:cBhvr>
                                        <p:cTn dur="1" fill="hold" id="10">
                                          <p:stCondLst>
                                            <p:cond delay="0"/>
                                          </p:stCondLst>
                                        </p:cTn>
                                        <p:tgtEl>
                                          <p:spTgt spid="15">
                                            <p:graphicEl>
                                              <a:chart bldStep="ptInSeries" categoryIdx="0" seriesIdx="0"/>
                                            </p:graphicEl>
                                          </p:spTgt>
                                        </p:tgtEl>
                                        <p:attrNameLst>
                                          <p:attrName>style.visibility</p:attrName>
                                        </p:attrNameLst>
                                      </p:cBhvr>
                                      <p:to>
                                        <p:strVal val="visible"/>
                                      </p:to>
                                    </p:set>
                                    <p:animEffect filter="wipe(left)" transition="in">
                                      <p:cBhvr>
                                        <p:cTn dur="500" id="11"/>
                                        <p:tgtEl>
                                          <p:spTgt spid="15">
                                            <p:graphicEl>
                                              <a:chart bldStep="ptInSeries" categoryIdx="0" seriesIdx="0"/>
                                            </p:graphicEl>
                                          </p:spTgt>
                                        </p:tgtEl>
                                      </p:cBhvr>
                                    </p:animEffect>
                                  </p:childTnLst>
                                </p:cTn>
                              </p:par>
                            </p:childTnLst>
                          </p:cTn>
                        </p:par>
                        <p:par>
                          <p:cTn fill="hold" id="12" nodeType="afterGroup">
                            <p:stCondLst>
                              <p:cond delay="1000"/>
                            </p:stCondLst>
                            <p:childTnLst>
                              <p:par>
                                <p:cTn fill="hold" grpId="0" id="13" nodeType="afterEffect" presetClass="entr" presetID="22" presetSubtype="8">
                                  <p:stCondLst>
                                    <p:cond delay="0"/>
                                  </p:stCondLst>
                                  <p:childTnLst>
                                    <p:set>
                                      <p:cBhvr>
                                        <p:cTn dur="1" fill="hold" id="14">
                                          <p:stCondLst>
                                            <p:cond delay="0"/>
                                          </p:stCondLst>
                                        </p:cTn>
                                        <p:tgtEl>
                                          <p:spTgt spid="15">
                                            <p:graphicEl>
                                              <a:chart bldStep="ptInSeries" categoryIdx="1" seriesIdx="0"/>
                                            </p:graphicEl>
                                          </p:spTgt>
                                        </p:tgtEl>
                                        <p:attrNameLst>
                                          <p:attrName>style.visibility</p:attrName>
                                        </p:attrNameLst>
                                      </p:cBhvr>
                                      <p:to>
                                        <p:strVal val="visible"/>
                                      </p:to>
                                    </p:set>
                                    <p:animEffect filter="wipe(left)" transition="in">
                                      <p:cBhvr>
                                        <p:cTn dur="500" id="15"/>
                                        <p:tgtEl>
                                          <p:spTgt spid="15">
                                            <p:graphicEl>
                                              <a:chart bldStep="ptInSeries" categoryIdx="1" seriesIdx="0"/>
                                            </p:graphicEl>
                                          </p:spTgt>
                                        </p:tgtEl>
                                      </p:cBhvr>
                                    </p:animEffect>
                                  </p:childTnLst>
                                </p:cTn>
                              </p:par>
                            </p:childTnLst>
                          </p:cTn>
                        </p:par>
                        <p:par>
                          <p:cTn fill="hold" id="16" nodeType="afterGroup">
                            <p:stCondLst>
                              <p:cond delay="1500"/>
                            </p:stCondLst>
                            <p:childTnLst>
                              <p:par>
                                <p:cTn fill="hold" grpId="0" id="17" nodeType="afterEffect" presetClass="entr" presetID="22" presetSubtype="8">
                                  <p:stCondLst>
                                    <p:cond delay="0"/>
                                  </p:stCondLst>
                                  <p:childTnLst>
                                    <p:set>
                                      <p:cBhvr>
                                        <p:cTn dur="1" fill="hold" id="18">
                                          <p:stCondLst>
                                            <p:cond delay="0"/>
                                          </p:stCondLst>
                                        </p:cTn>
                                        <p:tgtEl>
                                          <p:spTgt spid="15">
                                            <p:graphicEl>
                                              <a:chart bldStep="ptInSeries" categoryIdx="2" seriesIdx="0"/>
                                            </p:graphicEl>
                                          </p:spTgt>
                                        </p:tgtEl>
                                        <p:attrNameLst>
                                          <p:attrName>style.visibility</p:attrName>
                                        </p:attrNameLst>
                                      </p:cBhvr>
                                      <p:to>
                                        <p:strVal val="visible"/>
                                      </p:to>
                                    </p:set>
                                    <p:animEffect filter="wipe(left)" transition="in">
                                      <p:cBhvr>
                                        <p:cTn dur="500" id="19"/>
                                        <p:tgtEl>
                                          <p:spTgt spid="15">
                                            <p:graphicEl>
                                              <a:chart bldStep="ptInSeries" categoryIdx="2" seriesIdx="0"/>
                                            </p:graphicEl>
                                          </p:spTgt>
                                        </p:tgtEl>
                                      </p:cBhvr>
                                    </p:animEffect>
                                  </p:childTnLst>
                                </p:cTn>
                              </p:par>
                            </p:childTnLst>
                          </p:cTn>
                        </p:par>
                        <p:par>
                          <p:cTn fill="hold" id="20" nodeType="afterGroup">
                            <p:stCondLst>
                              <p:cond delay="2000"/>
                            </p:stCondLst>
                            <p:childTnLst>
                              <p:par>
                                <p:cTn fill="hold" grpId="0" id="21" nodeType="afterEffect" presetClass="entr" presetID="22" presetSubtype="8">
                                  <p:stCondLst>
                                    <p:cond delay="0"/>
                                  </p:stCondLst>
                                  <p:childTnLst>
                                    <p:set>
                                      <p:cBhvr>
                                        <p:cTn dur="1" fill="hold" id="22">
                                          <p:stCondLst>
                                            <p:cond delay="0"/>
                                          </p:stCondLst>
                                        </p:cTn>
                                        <p:tgtEl>
                                          <p:spTgt spid="15">
                                            <p:graphicEl>
                                              <a:chart bldStep="ptInSeries" categoryIdx="3" seriesIdx="0"/>
                                            </p:graphicEl>
                                          </p:spTgt>
                                        </p:tgtEl>
                                        <p:attrNameLst>
                                          <p:attrName>style.visibility</p:attrName>
                                        </p:attrNameLst>
                                      </p:cBhvr>
                                      <p:to>
                                        <p:strVal val="visible"/>
                                      </p:to>
                                    </p:set>
                                    <p:animEffect filter="wipe(left)" transition="in">
                                      <p:cBhvr>
                                        <p:cTn dur="500" id="23"/>
                                        <p:tgtEl>
                                          <p:spTgt spid="15">
                                            <p:graphicEl>
                                              <a:chart bldStep="ptInSeries" categoryIdx="3" seriesIdx="0"/>
                                            </p:graphicEl>
                                          </p:spTgt>
                                        </p:tgtEl>
                                      </p:cBhvr>
                                    </p:animEffect>
                                  </p:childTnLst>
                                </p:cTn>
                              </p:par>
                            </p:childTnLst>
                          </p:cTn>
                        </p:par>
                        <p:par>
                          <p:cTn fill="hold" id="24" nodeType="afterGroup">
                            <p:stCondLst>
                              <p:cond delay="2500"/>
                            </p:stCondLst>
                            <p:childTnLst>
                              <p:par>
                                <p:cTn fill="hold" grpId="0" id="25" nodeType="afterEffect" presetClass="entr" presetID="22" presetSubtype="8">
                                  <p:stCondLst>
                                    <p:cond delay="0"/>
                                  </p:stCondLst>
                                  <p:childTnLst>
                                    <p:set>
                                      <p:cBhvr>
                                        <p:cTn dur="1" fill="hold" id="26">
                                          <p:stCondLst>
                                            <p:cond delay="0"/>
                                          </p:stCondLst>
                                        </p:cTn>
                                        <p:tgtEl>
                                          <p:spTgt spid="15">
                                            <p:graphicEl>
                                              <a:chart bldStep="ptInSeries" categoryIdx="4" seriesIdx="0"/>
                                            </p:graphicEl>
                                          </p:spTgt>
                                        </p:tgtEl>
                                        <p:attrNameLst>
                                          <p:attrName>style.visibility</p:attrName>
                                        </p:attrNameLst>
                                      </p:cBhvr>
                                      <p:to>
                                        <p:strVal val="visible"/>
                                      </p:to>
                                    </p:set>
                                    <p:animEffect filter="wipe(left)" transition="in">
                                      <p:cBhvr>
                                        <p:cTn dur="500" id="27"/>
                                        <p:tgtEl>
                                          <p:spTgt spid="15">
                                            <p:graphicEl>
                                              <a:chart bldStep="ptInSeries" categoryIdx="4" seriesIdx="0"/>
                                            </p:graphicEl>
                                          </p:spTgt>
                                        </p:tgtEl>
                                      </p:cBhvr>
                                    </p:animEffect>
                                  </p:childTnLst>
                                </p:cTn>
                              </p:par>
                            </p:childTnLst>
                          </p:cTn>
                        </p:par>
                        <p:par>
                          <p:cTn fill="hold" id="28" nodeType="afterGroup">
                            <p:stCondLst>
                              <p:cond delay="3000"/>
                            </p:stCondLst>
                            <p:childTnLst>
                              <p:par>
                                <p:cTn fill="hold" grpId="0" id="29" nodeType="afterEffect" presetClass="entr" presetID="22" presetSubtype="8">
                                  <p:stCondLst>
                                    <p:cond delay="0"/>
                                  </p:stCondLst>
                                  <p:childTnLst>
                                    <p:set>
                                      <p:cBhvr>
                                        <p:cTn dur="1" fill="hold" id="30">
                                          <p:stCondLst>
                                            <p:cond delay="0"/>
                                          </p:stCondLst>
                                        </p:cTn>
                                        <p:tgtEl>
                                          <p:spTgt spid="15">
                                            <p:graphicEl>
                                              <a:chart bldStep="ptInSeries" categoryIdx="0" seriesIdx="1"/>
                                            </p:graphicEl>
                                          </p:spTgt>
                                        </p:tgtEl>
                                        <p:attrNameLst>
                                          <p:attrName>style.visibility</p:attrName>
                                        </p:attrNameLst>
                                      </p:cBhvr>
                                      <p:to>
                                        <p:strVal val="visible"/>
                                      </p:to>
                                    </p:set>
                                    <p:animEffect filter="wipe(left)" transition="in">
                                      <p:cBhvr>
                                        <p:cTn dur="500" id="31"/>
                                        <p:tgtEl>
                                          <p:spTgt spid="15">
                                            <p:graphicEl>
                                              <a:chart bldStep="ptInSeries" categoryIdx="0" seriesIdx="1"/>
                                            </p:graphicEl>
                                          </p:spTgt>
                                        </p:tgtEl>
                                      </p:cBhvr>
                                    </p:animEffect>
                                  </p:childTnLst>
                                </p:cTn>
                              </p:par>
                            </p:childTnLst>
                          </p:cTn>
                        </p:par>
                        <p:par>
                          <p:cTn fill="hold" id="32" nodeType="afterGroup">
                            <p:stCondLst>
                              <p:cond delay="3500"/>
                            </p:stCondLst>
                            <p:childTnLst>
                              <p:par>
                                <p:cTn fill="hold" grpId="0" id="33" nodeType="afterEffect" presetClass="entr" presetID="22" presetSubtype="8">
                                  <p:stCondLst>
                                    <p:cond delay="0"/>
                                  </p:stCondLst>
                                  <p:childTnLst>
                                    <p:set>
                                      <p:cBhvr>
                                        <p:cTn dur="1" fill="hold" id="34">
                                          <p:stCondLst>
                                            <p:cond delay="0"/>
                                          </p:stCondLst>
                                        </p:cTn>
                                        <p:tgtEl>
                                          <p:spTgt spid="15">
                                            <p:graphicEl>
                                              <a:chart bldStep="ptInSeries" categoryIdx="1" seriesIdx="1"/>
                                            </p:graphicEl>
                                          </p:spTgt>
                                        </p:tgtEl>
                                        <p:attrNameLst>
                                          <p:attrName>style.visibility</p:attrName>
                                        </p:attrNameLst>
                                      </p:cBhvr>
                                      <p:to>
                                        <p:strVal val="visible"/>
                                      </p:to>
                                    </p:set>
                                    <p:animEffect filter="wipe(left)" transition="in">
                                      <p:cBhvr>
                                        <p:cTn dur="500" id="35"/>
                                        <p:tgtEl>
                                          <p:spTgt spid="15">
                                            <p:graphicEl>
                                              <a:chart bldStep="ptInSeries" categoryIdx="1" seriesIdx="1"/>
                                            </p:graphicEl>
                                          </p:spTgt>
                                        </p:tgtEl>
                                      </p:cBhvr>
                                    </p:animEffect>
                                  </p:childTnLst>
                                </p:cTn>
                              </p:par>
                            </p:childTnLst>
                          </p:cTn>
                        </p:par>
                        <p:par>
                          <p:cTn fill="hold" id="36" nodeType="afterGroup">
                            <p:stCondLst>
                              <p:cond delay="4000"/>
                            </p:stCondLst>
                            <p:childTnLst>
                              <p:par>
                                <p:cTn fill="hold" grpId="0" id="37" nodeType="afterEffect" presetClass="entr" presetID="22" presetSubtype="8">
                                  <p:stCondLst>
                                    <p:cond delay="0"/>
                                  </p:stCondLst>
                                  <p:childTnLst>
                                    <p:set>
                                      <p:cBhvr>
                                        <p:cTn dur="1" fill="hold" id="38">
                                          <p:stCondLst>
                                            <p:cond delay="0"/>
                                          </p:stCondLst>
                                        </p:cTn>
                                        <p:tgtEl>
                                          <p:spTgt spid="15">
                                            <p:graphicEl>
                                              <a:chart bldStep="ptInSeries" categoryIdx="2" seriesIdx="1"/>
                                            </p:graphicEl>
                                          </p:spTgt>
                                        </p:tgtEl>
                                        <p:attrNameLst>
                                          <p:attrName>style.visibility</p:attrName>
                                        </p:attrNameLst>
                                      </p:cBhvr>
                                      <p:to>
                                        <p:strVal val="visible"/>
                                      </p:to>
                                    </p:set>
                                    <p:animEffect filter="wipe(left)" transition="in">
                                      <p:cBhvr>
                                        <p:cTn dur="500" id="39"/>
                                        <p:tgtEl>
                                          <p:spTgt spid="15">
                                            <p:graphicEl>
                                              <a:chart bldStep="ptInSeries" categoryIdx="2" seriesIdx="1"/>
                                            </p:graphicEl>
                                          </p:spTgt>
                                        </p:tgtEl>
                                      </p:cBhvr>
                                    </p:animEffect>
                                  </p:childTnLst>
                                </p:cTn>
                              </p:par>
                            </p:childTnLst>
                          </p:cTn>
                        </p:par>
                        <p:par>
                          <p:cTn fill="hold" id="40" nodeType="afterGroup">
                            <p:stCondLst>
                              <p:cond delay="4500"/>
                            </p:stCondLst>
                            <p:childTnLst>
                              <p:par>
                                <p:cTn fill="hold" grpId="0" id="41" nodeType="afterEffect" presetClass="entr" presetID="22" presetSubtype="8">
                                  <p:stCondLst>
                                    <p:cond delay="0"/>
                                  </p:stCondLst>
                                  <p:childTnLst>
                                    <p:set>
                                      <p:cBhvr>
                                        <p:cTn dur="1" fill="hold" id="42">
                                          <p:stCondLst>
                                            <p:cond delay="0"/>
                                          </p:stCondLst>
                                        </p:cTn>
                                        <p:tgtEl>
                                          <p:spTgt spid="15">
                                            <p:graphicEl>
                                              <a:chart bldStep="ptInSeries" categoryIdx="3" seriesIdx="1"/>
                                            </p:graphicEl>
                                          </p:spTgt>
                                        </p:tgtEl>
                                        <p:attrNameLst>
                                          <p:attrName>style.visibility</p:attrName>
                                        </p:attrNameLst>
                                      </p:cBhvr>
                                      <p:to>
                                        <p:strVal val="visible"/>
                                      </p:to>
                                    </p:set>
                                    <p:animEffect filter="wipe(left)" transition="in">
                                      <p:cBhvr>
                                        <p:cTn dur="500" id="43"/>
                                        <p:tgtEl>
                                          <p:spTgt spid="15">
                                            <p:graphicEl>
                                              <a:chart bldStep="ptInSeries" categoryIdx="3" seriesIdx="1"/>
                                            </p:graphicEl>
                                          </p:spTgt>
                                        </p:tgtEl>
                                      </p:cBhvr>
                                    </p:animEffect>
                                  </p:childTnLst>
                                </p:cTn>
                              </p:par>
                            </p:childTnLst>
                          </p:cTn>
                        </p:par>
                        <p:par>
                          <p:cTn fill="hold" id="44" nodeType="afterGroup">
                            <p:stCondLst>
                              <p:cond delay="5000"/>
                            </p:stCondLst>
                            <p:childTnLst>
                              <p:par>
                                <p:cTn fill="hold" grpId="0" id="45" nodeType="afterEffect" presetClass="entr" presetID="22" presetSubtype="8">
                                  <p:stCondLst>
                                    <p:cond delay="0"/>
                                  </p:stCondLst>
                                  <p:childTnLst>
                                    <p:set>
                                      <p:cBhvr>
                                        <p:cTn dur="1" fill="hold" id="46">
                                          <p:stCondLst>
                                            <p:cond delay="0"/>
                                          </p:stCondLst>
                                        </p:cTn>
                                        <p:tgtEl>
                                          <p:spTgt spid="15">
                                            <p:graphicEl>
                                              <a:chart bldStep="ptInSeries" categoryIdx="4" seriesIdx="1"/>
                                            </p:graphicEl>
                                          </p:spTgt>
                                        </p:tgtEl>
                                        <p:attrNameLst>
                                          <p:attrName>style.visibility</p:attrName>
                                        </p:attrNameLst>
                                      </p:cBhvr>
                                      <p:to>
                                        <p:strVal val="visible"/>
                                      </p:to>
                                    </p:set>
                                    <p:animEffect filter="wipe(left)" transition="in">
                                      <p:cBhvr>
                                        <p:cTn dur="500" id="47"/>
                                        <p:tgtEl>
                                          <p:spTgt spid="15">
                                            <p:graphicEl>
                                              <a:chart bldStep="ptInSeries" categoryIdx="4" seriesIdx="1"/>
                                            </p:graphicEl>
                                          </p:spTgt>
                                        </p:tgtEl>
                                      </p:cBhvr>
                                    </p:animEffect>
                                  </p:childTnLst>
                                </p:cTn>
                              </p:par>
                            </p:childTnLst>
                          </p:cTn>
                        </p:par>
                        <p:par>
                          <p:cTn fill="hold" id="48" nodeType="afterGroup">
                            <p:stCondLst>
                              <p:cond delay="5500"/>
                            </p:stCondLst>
                            <p:childTnLst>
                              <p:par>
                                <p:cTn fill="hold" grpId="0" id="49" nodeType="afterEffect" presetClass="entr" presetID="37" presetSubtype="0">
                                  <p:stCondLst>
                                    <p:cond delay="0"/>
                                  </p:stCondLst>
                                  <p:childTnLst>
                                    <p:set>
                                      <p:cBhvr>
                                        <p:cTn dur="1" fill="hold" id="50">
                                          <p:stCondLst>
                                            <p:cond delay="0"/>
                                          </p:stCondLst>
                                        </p:cTn>
                                        <p:tgtEl>
                                          <p:spTgt spid="4"/>
                                        </p:tgtEl>
                                        <p:attrNameLst>
                                          <p:attrName>style.visibility</p:attrName>
                                        </p:attrNameLst>
                                      </p:cBhvr>
                                      <p:to>
                                        <p:strVal val="visible"/>
                                      </p:to>
                                    </p:set>
                                    <p:animEffect filter="fade" transition="in">
                                      <p:cBhvr>
                                        <p:cTn dur="1000" id="51"/>
                                        <p:tgtEl>
                                          <p:spTgt spid="4"/>
                                        </p:tgtEl>
                                      </p:cBhvr>
                                    </p:animEffect>
                                    <p:anim calcmode="lin" valueType="num">
                                      <p:cBhvr>
                                        <p:cTn dur="1000" fill="hold" id="52"/>
                                        <p:tgtEl>
                                          <p:spTgt spid="4"/>
                                        </p:tgtEl>
                                        <p:attrNameLst>
                                          <p:attrName>ppt_x</p:attrName>
                                        </p:attrNameLst>
                                      </p:cBhvr>
                                      <p:tavLst>
                                        <p:tav tm="0">
                                          <p:val>
                                            <p:strVal val="#ppt_x"/>
                                          </p:val>
                                        </p:tav>
                                        <p:tav tm="100000">
                                          <p:val>
                                            <p:strVal val="#ppt_x"/>
                                          </p:val>
                                        </p:tav>
                                      </p:tavLst>
                                    </p:anim>
                                    <p:anim calcmode="lin" valueType="num">
                                      <p:cBhvr>
                                        <p:cTn decel="100000" dur="900" fill="hold" id="53"/>
                                        <p:tgtEl>
                                          <p:spTgt spid="4"/>
                                        </p:tgtEl>
                                        <p:attrNameLst>
                                          <p:attrName>ppt_y</p:attrName>
                                        </p:attrNameLst>
                                      </p:cBhvr>
                                      <p:tavLst>
                                        <p:tav tm="0">
                                          <p:val>
                                            <p:strVal val="#ppt_y+1"/>
                                          </p:val>
                                        </p:tav>
                                        <p:tav tm="100000">
                                          <p:val>
                                            <p:strVal val="#ppt_y-.03"/>
                                          </p:val>
                                        </p:tav>
                                      </p:tavLst>
                                    </p:anim>
                                    <p:anim calcmode="lin" valueType="num">
                                      <p:cBhvr>
                                        <p:cTn accel="100000" dur="100" fill="hold" id="54">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par>
                          <p:cTn fill="hold" id="55" nodeType="afterGroup">
                            <p:stCondLst>
                              <p:cond delay="6500"/>
                            </p:stCondLst>
                            <p:childTnLst>
                              <p:par>
                                <p:cTn fill="hold" id="56" nodeType="afterEffect" presetClass="entr" presetID="21" presetSubtype="1">
                                  <p:stCondLst>
                                    <p:cond delay="0"/>
                                  </p:stCondLst>
                                  <p:childTnLst>
                                    <p:set>
                                      <p:cBhvr>
                                        <p:cTn dur="1" fill="hold" id="57">
                                          <p:stCondLst>
                                            <p:cond delay="0"/>
                                          </p:stCondLst>
                                        </p:cTn>
                                        <p:tgtEl>
                                          <p:spTgt spid="5"/>
                                        </p:tgtEl>
                                        <p:attrNameLst>
                                          <p:attrName>style.visibility</p:attrName>
                                        </p:attrNameLst>
                                      </p:cBhvr>
                                      <p:to>
                                        <p:strVal val="visible"/>
                                      </p:to>
                                    </p:set>
                                    <p:animEffect filter="wheel(1)" transition="in">
                                      <p:cBhvr>
                                        <p:cTn dur="500" id="58"/>
                                        <p:tgtEl>
                                          <p:spTgt spid="5"/>
                                        </p:tgtEl>
                                      </p:cBhvr>
                                    </p:animEffect>
                                  </p:childTnLst>
                                </p:cTn>
                              </p:par>
                            </p:childTnLst>
                          </p:cTn>
                        </p:par>
                        <p:par>
                          <p:cTn fill="hold" id="59" nodeType="afterGroup">
                            <p:stCondLst>
                              <p:cond delay="7000"/>
                            </p:stCondLst>
                            <p:childTnLst>
                              <p:par>
                                <p:cTn fill="hold" id="60" nodeType="afterEffect" presetClass="entr" presetID="45" presetSubtype="0">
                                  <p:stCondLst>
                                    <p:cond delay="0"/>
                                  </p:stCondLst>
                                  <p:childTnLst>
                                    <p:set>
                                      <p:cBhvr>
                                        <p:cTn dur="1" fill="hold" id="61">
                                          <p:stCondLst>
                                            <p:cond delay="0"/>
                                          </p:stCondLst>
                                        </p:cTn>
                                        <p:tgtEl>
                                          <p:spTgt spid="11"/>
                                        </p:tgtEl>
                                        <p:attrNameLst>
                                          <p:attrName>style.visibility</p:attrName>
                                        </p:attrNameLst>
                                      </p:cBhvr>
                                      <p:to>
                                        <p:strVal val="visible"/>
                                      </p:to>
                                    </p:set>
                                    <p:animEffect filter="fade" transition="in">
                                      <p:cBhvr>
                                        <p:cTn dur="500" id="62"/>
                                        <p:tgtEl>
                                          <p:spTgt spid="11"/>
                                        </p:tgtEl>
                                      </p:cBhvr>
                                    </p:animEffect>
                                    <p:anim calcmode="lin" valueType="num">
                                      <p:cBhvr>
                                        <p:cTn dur="500" fill="hold" id="63"/>
                                        <p:tgtEl>
                                          <p:spTgt spid="11"/>
                                        </p:tgtEl>
                                        <p:attrNameLst>
                                          <p:attrName>ppt_w</p:attrName>
                                        </p:attrNameLst>
                                      </p:cBhvr>
                                      <p:tavLst>
                                        <p:tav fmla="#ppt_w*sin(2.5*pi*$)" tm="0">
                                          <p:val>
                                            <p:fltVal val="0"/>
                                          </p:val>
                                        </p:tav>
                                        <p:tav tm="100000">
                                          <p:val>
                                            <p:fltVal val="1"/>
                                          </p:val>
                                        </p:tav>
                                      </p:tavLst>
                                    </p:anim>
                                    <p:anim calcmode="lin" valueType="num">
                                      <p:cBhvr>
                                        <p:cTn dur="500" fill="hold" id="64"/>
                                        <p:tgtEl>
                                          <p:spTgt spid="11"/>
                                        </p:tgtEl>
                                        <p:attrNameLst>
                                          <p:attrName>ppt_h</p:attrName>
                                        </p:attrNameLst>
                                      </p:cBhvr>
                                      <p:tavLst>
                                        <p:tav tm="0">
                                          <p:val>
                                            <p:strVal val="#ppt_h"/>
                                          </p:val>
                                        </p:tav>
                                        <p:tav tm="100000">
                                          <p:val>
                                            <p:strVal val="#ppt_h"/>
                                          </p:val>
                                        </p:tav>
                                      </p:tavLst>
                                    </p:anim>
                                  </p:childTnLst>
                                </p:cTn>
                              </p:par>
                            </p:childTnLst>
                          </p:cTn>
                        </p:par>
                        <p:par>
                          <p:cTn fill="hold" id="65" nodeType="afterGroup">
                            <p:stCondLst>
                              <p:cond delay="7500"/>
                            </p:stCondLst>
                            <p:childTnLst>
                              <p:par>
                                <p:cTn fill="hold" grpId="0" id="66" nodeType="afterEffect" presetClass="entr" presetID="22" presetSubtype="8">
                                  <p:stCondLst>
                                    <p:cond delay="0"/>
                                  </p:stCondLst>
                                  <p:childTnLst>
                                    <p:set>
                                      <p:cBhvr>
                                        <p:cTn dur="1" fill="hold" id="67">
                                          <p:stCondLst>
                                            <p:cond delay="0"/>
                                          </p:stCondLst>
                                        </p:cTn>
                                        <p:tgtEl>
                                          <p:spTgt spid="10"/>
                                        </p:tgtEl>
                                        <p:attrNameLst>
                                          <p:attrName>style.visibility</p:attrName>
                                        </p:attrNameLst>
                                      </p:cBhvr>
                                      <p:to>
                                        <p:strVal val="visible"/>
                                      </p:to>
                                    </p:set>
                                    <p:animEffect filter="wipe(left)" transition="in">
                                      <p:cBhvr>
                                        <p:cTn dur="500" id="68"/>
                                        <p:tgtEl>
                                          <p:spTgt spid="1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10"/>
      <p:bldGraphic grpId="0" spid="15">
        <p:bldSub>
          <a:bldChart bld="seriesEl"/>
        </p:bldSub>
      </p:bldGraphic>
    </p:bld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任意多边形 3"/>
          <p:cNvSpPr/>
          <p:nvPr/>
        </p:nvSpPr>
        <p:spPr>
          <a:xfrm>
            <a:off x="1430102" y="2090401"/>
            <a:ext cx="6260551" cy="1135924"/>
          </a:xfrm>
          <a:custGeom>
            <a:gdLst>
              <a:gd fmla="*/ 0 w 6715173" name="connsiteX0"/>
              <a:gd fmla="*/ 1127509 h 1135924" name="connsiteY0"/>
              <a:gd fmla="*/ 1616315 w 6715173" name="connsiteX1"/>
              <a:gd fmla="*/ 61691 h 1135924" name="connsiteY1"/>
              <a:gd fmla="*/ 3310671 w 6715173" name="connsiteX2"/>
              <a:gd fmla="*/ 1135924 h 1135924" name="connsiteY2"/>
              <a:gd fmla="*/ 5034421 w 6715173" name="connsiteX3"/>
              <a:gd fmla="*/ 2 h 1135924" name="connsiteY3"/>
              <a:gd fmla="*/ 6715173 w 6715173" name="connsiteX4"/>
              <a:gd fmla="*/ 1059155 h 1135924"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1135924" w="6715172">
                <a:moveTo>
                  <a:pt x="0" y="1127509"/>
                </a:moveTo>
                <a:cubicBezTo>
                  <a:pt x="507007" y="1133134"/>
                  <a:pt x="1064537" y="60289"/>
                  <a:pt x="1616315" y="61691"/>
                </a:cubicBezTo>
                <a:cubicBezTo>
                  <a:pt x="2168093" y="63093"/>
                  <a:pt x="2778719" y="1127987"/>
                  <a:pt x="3310671" y="1135924"/>
                </a:cubicBezTo>
                <a:cubicBezTo>
                  <a:pt x="3866607" y="1117437"/>
                  <a:pt x="4488155" y="10816"/>
                  <a:pt x="5034421" y="2"/>
                </a:cubicBezTo>
                <a:cubicBezTo>
                  <a:pt x="5562285" y="-1785"/>
                  <a:pt x="6713956" y="1071307"/>
                  <a:pt x="6715173" y="1059155"/>
                </a:cubicBezTo>
              </a:path>
            </a:pathLst>
          </a:custGeom>
          <a:ln w="76200">
            <a:solidFill>
              <a:schemeClr val="tx1"/>
            </a:solidFill>
          </a:ln>
        </p:spPr>
        <p:style>
          <a:lnRef idx="1">
            <a:schemeClr val="accent1"/>
          </a:lnRef>
          <a:fillRef idx="0">
            <a:schemeClr val="accent1"/>
          </a:fillRef>
          <a:effectRef idx="0">
            <a:schemeClr val="accent1"/>
          </a:effectRef>
          <a:fontRef idx="minor">
            <a:schemeClr val="tx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grpSp>
        <p:nvGrpSpPr>
          <p:cNvPr id="5" name="组合 4"/>
          <p:cNvGrpSpPr/>
          <p:nvPr/>
        </p:nvGrpSpPr>
        <p:grpSpPr>
          <a:xfrm>
            <a:off x="7143181" y="2647917"/>
            <a:ext cx="1050303" cy="1050303"/>
            <a:chOff x="1979712" y="3723878"/>
            <a:chExt cx="1050303" cy="1050303"/>
          </a:xfrm>
        </p:grpSpPr>
        <p:grpSp>
          <p:nvGrpSpPr>
            <p:cNvPr id="6" name="组合 5"/>
            <p:cNvGrpSpPr/>
            <p:nvPr/>
          </p:nvGrpSpPr>
          <p:grpSpPr>
            <a:xfrm>
              <a:off x="1979712" y="3723878"/>
              <a:ext cx="1050303" cy="1050303"/>
              <a:chOff x="1695226" y="3321784"/>
              <a:chExt cx="1250759" cy="1250759"/>
            </a:xfrm>
          </p:grpSpPr>
          <p:sp>
            <p:nvSpPr>
              <p:cNvPr id="8" name="椭圆 7"/>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9" name="椭圆 8"/>
              <p:cNvSpPr/>
              <p:nvPr/>
            </p:nvSpPr>
            <p:spPr>
              <a:xfrm>
                <a:off x="1826937" y="3453495"/>
                <a:ext cx="987336" cy="987336"/>
              </a:xfrm>
              <a:prstGeom prst="ellipse">
                <a:avLst/>
              </a:prstGeom>
              <a:solidFill>
                <a:schemeClr val="accent2"/>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7" name="TextBox 77"/>
            <p:cNvSpPr txBox="1"/>
            <p:nvPr/>
          </p:nvSpPr>
          <p:spPr>
            <a:xfrm>
              <a:off x="2251496" y="3910326"/>
              <a:ext cx="495618" cy="701040"/>
            </a:xfrm>
            <a:prstGeom prst="rect">
              <a:avLst/>
            </a:prstGeom>
            <a:noFill/>
          </p:spPr>
          <p:txBody>
            <a:bodyPr rtlCol="0" wrap="non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4000" u="none">
                  <a:ln>
                    <a:noFill/>
                  </a:ln>
                  <a:solidFill>
                    <a:srgbClr val="FFFFFF"/>
                  </a:solidFill>
                  <a:effectLst/>
                  <a:uLnTx/>
                  <a:uFillTx/>
                  <a:latin typeface="微软雅黑"/>
                  <a:ea typeface="微软雅黑"/>
                  <a:cs typeface="+mn-cs"/>
                </a:rPr>
                <a:t>5</a:t>
              </a:r>
            </a:p>
          </p:txBody>
        </p:sp>
      </p:grpSp>
      <p:grpSp>
        <p:nvGrpSpPr>
          <p:cNvPr id="10" name="组合 9"/>
          <p:cNvGrpSpPr/>
          <p:nvPr/>
        </p:nvGrpSpPr>
        <p:grpSpPr>
          <a:xfrm>
            <a:off x="5600856" y="1565249"/>
            <a:ext cx="1050303" cy="1050303"/>
            <a:chOff x="1979712" y="3723878"/>
            <a:chExt cx="1050303" cy="1050303"/>
          </a:xfrm>
        </p:grpSpPr>
        <p:grpSp>
          <p:nvGrpSpPr>
            <p:cNvPr id="11" name="组合 10"/>
            <p:cNvGrpSpPr/>
            <p:nvPr/>
          </p:nvGrpSpPr>
          <p:grpSpPr>
            <a:xfrm>
              <a:off x="1979712" y="3723878"/>
              <a:ext cx="1050303" cy="1050303"/>
              <a:chOff x="1695226" y="3321784"/>
              <a:chExt cx="1250759" cy="1250759"/>
            </a:xfrm>
          </p:grpSpPr>
          <p:sp>
            <p:nvSpPr>
              <p:cNvPr id="13" name="椭圆 12"/>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14" name="椭圆 13"/>
              <p:cNvSpPr/>
              <p:nvPr/>
            </p:nvSpPr>
            <p:spPr>
              <a:xfrm>
                <a:off x="1826937" y="3453495"/>
                <a:ext cx="987336" cy="987336"/>
              </a:xfrm>
              <a:prstGeom prst="ellipse">
                <a:avLst/>
              </a:prstGeom>
              <a:solidFill>
                <a:schemeClr val="accent4"/>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2" name="TextBox 72"/>
            <p:cNvSpPr txBox="1"/>
            <p:nvPr/>
          </p:nvSpPr>
          <p:spPr>
            <a:xfrm>
              <a:off x="2251496" y="3910326"/>
              <a:ext cx="495618" cy="701040"/>
            </a:xfrm>
            <a:prstGeom prst="rect">
              <a:avLst/>
            </a:prstGeom>
            <a:noFill/>
          </p:spPr>
          <p:txBody>
            <a:bodyPr rtlCol="0" wrap="non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4000" u="none">
                  <a:ln>
                    <a:noFill/>
                  </a:ln>
                  <a:solidFill>
                    <a:srgbClr val="FFFFFF"/>
                  </a:solidFill>
                  <a:effectLst/>
                  <a:uLnTx/>
                  <a:uFillTx/>
                  <a:latin typeface="微软雅黑"/>
                  <a:ea typeface="微软雅黑"/>
                  <a:cs typeface="+mn-cs"/>
                </a:rPr>
                <a:t>4</a:t>
              </a:r>
            </a:p>
          </p:txBody>
        </p:sp>
      </p:grpSp>
      <p:grpSp>
        <p:nvGrpSpPr>
          <p:cNvPr id="15" name="组合 14"/>
          <p:cNvGrpSpPr/>
          <p:nvPr/>
        </p:nvGrpSpPr>
        <p:grpSpPr>
          <a:xfrm>
            <a:off x="4008788" y="2650771"/>
            <a:ext cx="1050303" cy="1050303"/>
            <a:chOff x="1979712" y="3723878"/>
            <a:chExt cx="1050303" cy="1050303"/>
          </a:xfrm>
        </p:grpSpPr>
        <p:grpSp>
          <p:nvGrpSpPr>
            <p:cNvPr id="16" name="组合 15"/>
            <p:cNvGrpSpPr/>
            <p:nvPr/>
          </p:nvGrpSpPr>
          <p:grpSpPr>
            <a:xfrm>
              <a:off x="1979712" y="3723878"/>
              <a:ext cx="1050303" cy="1050303"/>
              <a:chOff x="1695226" y="3321784"/>
              <a:chExt cx="1250759" cy="1250759"/>
            </a:xfrm>
          </p:grpSpPr>
          <p:sp>
            <p:nvSpPr>
              <p:cNvPr id="18" name="椭圆 17"/>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19" name="椭圆 18"/>
              <p:cNvSpPr/>
              <p:nvPr/>
            </p:nvSpPr>
            <p:spPr>
              <a:xfrm>
                <a:off x="1826937" y="3453495"/>
                <a:ext cx="987336" cy="987336"/>
              </a:xfrm>
              <a:prstGeom prst="ellipse">
                <a:avLst/>
              </a:prstGeom>
              <a:solidFill>
                <a:schemeClr val="accent3"/>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7" name="TextBox 67"/>
            <p:cNvSpPr txBox="1"/>
            <p:nvPr/>
          </p:nvSpPr>
          <p:spPr>
            <a:xfrm>
              <a:off x="2251496" y="3910327"/>
              <a:ext cx="495618" cy="701040"/>
            </a:xfrm>
            <a:prstGeom prst="rect">
              <a:avLst/>
            </a:prstGeom>
            <a:noFill/>
          </p:spPr>
          <p:txBody>
            <a:bodyPr rtlCol="0" wrap="non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4000" u="none">
                  <a:ln>
                    <a:noFill/>
                  </a:ln>
                  <a:solidFill>
                    <a:srgbClr val="FFFFFF"/>
                  </a:solidFill>
                  <a:effectLst/>
                  <a:uLnTx/>
                  <a:uFillTx/>
                  <a:latin typeface="微软雅黑"/>
                  <a:ea typeface="微软雅黑"/>
                  <a:cs typeface="+mn-cs"/>
                </a:rPr>
                <a:t>3</a:t>
              </a:r>
            </a:p>
          </p:txBody>
        </p:sp>
      </p:grpSp>
      <p:grpSp>
        <p:nvGrpSpPr>
          <p:cNvPr id="20" name="组合 19"/>
          <p:cNvGrpSpPr/>
          <p:nvPr/>
        </p:nvGrpSpPr>
        <p:grpSpPr>
          <a:xfrm>
            <a:off x="2395306" y="1630403"/>
            <a:ext cx="1050303" cy="1050303"/>
            <a:chOff x="1979712" y="3723878"/>
            <a:chExt cx="1050303" cy="1050303"/>
          </a:xfrm>
        </p:grpSpPr>
        <p:grpSp>
          <p:nvGrpSpPr>
            <p:cNvPr id="21" name="组合 20"/>
            <p:cNvGrpSpPr/>
            <p:nvPr/>
          </p:nvGrpSpPr>
          <p:grpSpPr>
            <a:xfrm>
              <a:off x="1979712" y="3723878"/>
              <a:ext cx="1050303" cy="1050303"/>
              <a:chOff x="1695226" y="3321784"/>
              <a:chExt cx="1250759" cy="1250759"/>
            </a:xfrm>
          </p:grpSpPr>
          <p:sp>
            <p:nvSpPr>
              <p:cNvPr id="23" name="椭圆 22"/>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24" name="椭圆 23"/>
              <p:cNvSpPr/>
              <p:nvPr/>
            </p:nvSpPr>
            <p:spPr>
              <a:xfrm>
                <a:off x="1826937" y="3453495"/>
                <a:ext cx="987336" cy="987336"/>
              </a:xfrm>
              <a:prstGeom prst="ellipse">
                <a:avLst/>
              </a:prstGeom>
              <a:solidFill>
                <a:schemeClr val="accent2"/>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22" name="TextBox 62"/>
            <p:cNvSpPr txBox="1"/>
            <p:nvPr/>
          </p:nvSpPr>
          <p:spPr>
            <a:xfrm>
              <a:off x="2251496" y="3910327"/>
              <a:ext cx="495618" cy="701040"/>
            </a:xfrm>
            <a:prstGeom prst="rect">
              <a:avLst/>
            </a:prstGeom>
            <a:noFill/>
          </p:spPr>
          <p:txBody>
            <a:bodyPr rtlCol="0" wrap="non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4000" u="none">
                  <a:ln>
                    <a:noFill/>
                  </a:ln>
                  <a:solidFill>
                    <a:srgbClr val="FFFFFF"/>
                  </a:solidFill>
                  <a:effectLst/>
                  <a:uLnTx/>
                  <a:uFillTx/>
                  <a:latin typeface="微软雅黑"/>
                  <a:ea typeface="微软雅黑"/>
                  <a:cs typeface="+mn-cs"/>
                </a:rPr>
                <a:t>2</a:t>
              </a:r>
            </a:p>
          </p:txBody>
        </p:sp>
      </p:grpSp>
      <p:grpSp>
        <p:nvGrpSpPr>
          <p:cNvPr id="25" name="组合 24"/>
          <p:cNvGrpSpPr/>
          <p:nvPr/>
        </p:nvGrpSpPr>
        <p:grpSpPr>
          <a:xfrm>
            <a:off x="859332" y="2680706"/>
            <a:ext cx="1050303" cy="1050303"/>
            <a:chOff x="1979712" y="3723878"/>
            <a:chExt cx="1050303" cy="1050303"/>
          </a:xfrm>
        </p:grpSpPr>
        <p:grpSp>
          <p:nvGrpSpPr>
            <p:cNvPr id="26" name="组合 25"/>
            <p:cNvGrpSpPr/>
            <p:nvPr/>
          </p:nvGrpSpPr>
          <p:grpSpPr>
            <a:xfrm>
              <a:off x="1979712" y="3723878"/>
              <a:ext cx="1050303" cy="1050303"/>
              <a:chOff x="1695226" y="3321784"/>
              <a:chExt cx="1250759" cy="1250759"/>
            </a:xfrm>
          </p:grpSpPr>
          <p:sp>
            <p:nvSpPr>
              <p:cNvPr id="28" name="椭圆 27"/>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29" name="椭圆 28"/>
              <p:cNvSpPr/>
              <p:nvPr/>
            </p:nvSpPr>
            <p:spPr>
              <a:xfrm>
                <a:off x="1826937" y="3453495"/>
                <a:ext cx="987336" cy="987336"/>
              </a:xfrm>
              <a:prstGeom prst="ellipse">
                <a:avLst/>
              </a:prstGeom>
              <a:solidFill>
                <a:schemeClr val="accent1"/>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27" name="TextBox 59"/>
            <p:cNvSpPr txBox="1"/>
            <p:nvPr/>
          </p:nvSpPr>
          <p:spPr>
            <a:xfrm>
              <a:off x="2251496" y="3910327"/>
              <a:ext cx="495618" cy="701040"/>
            </a:xfrm>
            <a:prstGeom prst="rect">
              <a:avLst/>
            </a:prstGeom>
            <a:noFill/>
          </p:spPr>
          <p:txBody>
            <a:bodyPr rtlCol="0" wrap="non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4000" u="none">
                  <a:ln>
                    <a:noFill/>
                  </a:ln>
                  <a:solidFill>
                    <a:srgbClr val="FFFFFF"/>
                  </a:solidFill>
                  <a:effectLst/>
                  <a:uLnTx/>
                  <a:uFillTx/>
                  <a:latin typeface="微软雅黑"/>
                  <a:ea typeface="微软雅黑"/>
                  <a:cs typeface="+mn-cs"/>
                </a:rPr>
                <a:t>1</a:t>
              </a:r>
            </a:p>
          </p:txBody>
        </p:sp>
      </p:grpSp>
      <p:sp>
        <p:nvSpPr>
          <p:cNvPr id="30" name="TextBox 6"/>
          <p:cNvSpPr txBox="1">
            <a:spLocks noChangeArrowheads="1"/>
          </p:cNvSpPr>
          <p:nvPr/>
        </p:nvSpPr>
        <p:spPr bwMode="auto">
          <a:xfrm>
            <a:off x="476362" y="1903967"/>
            <a:ext cx="1791382"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ctr"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2000" u="none">
                <a:ln>
                  <a:noFill/>
                </a:ln>
                <a:solidFill>
                  <a:prstClr val="black"/>
                </a:solidFill>
                <a:effectLst/>
                <a:uLnTx/>
                <a:uFillTx/>
                <a:latin typeface="微软雅黑"/>
                <a:ea typeface="微软雅黑"/>
                <a:cs typeface="+mn-cs"/>
              </a:rPr>
              <a:t>标题内容</a:t>
            </a:r>
          </a:p>
        </p:txBody>
      </p:sp>
      <p:sp>
        <p:nvSpPr>
          <p:cNvPr id="31" name="TextBox 6"/>
          <p:cNvSpPr txBox="1">
            <a:spLocks noChangeArrowheads="1"/>
          </p:cNvSpPr>
          <p:nvPr/>
        </p:nvSpPr>
        <p:spPr bwMode="auto">
          <a:xfrm>
            <a:off x="2060538" y="2904191"/>
            <a:ext cx="1791382"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ctr"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2000" u="none">
                <a:ln>
                  <a:noFill/>
                </a:ln>
                <a:solidFill>
                  <a:prstClr val="black"/>
                </a:solidFill>
                <a:effectLst/>
                <a:uLnTx/>
                <a:uFillTx/>
                <a:latin typeface="微软雅黑"/>
                <a:ea typeface="微软雅黑"/>
                <a:cs typeface="+mn-cs"/>
              </a:rPr>
              <a:t>标题内容</a:t>
            </a:r>
          </a:p>
        </p:txBody>
      </p:sp>
      <p:sp>
        <p:nvSpPr>
          <p:cNvPr id="32" name="TextBox 6"/>
          <p:cNvSpPr txBox="1">
            <a:spLocks noChangeArrowheads="1"/>
          </p:cNvSpPr>
          <p:nvPr/>
        </p:nvSpPr>
        <p:spPr bwMode="auto">
          <a:xfrm>
            <a:off x="3658326" y="1901113"/>
            <a:ext cx="1791382"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ctr"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2000" u="none">
                <a:ln>
                  <a:noFill/>
                </a:ln>
                <a:solidFill>
                  <a:prstClr val="black"/>
                </a:solidFill>
                <a:effectLst/>
                <a:uLnTx/>
                <a:uFillTx/>
                <a:latin typeface="微软雅黑"/>
                <a:ea typeface="微软雅黑"/>
                <a:cs typeface="+mn-cs"/>
              </a:rPr>
              <a:t>标题内容</a:t>
            </a:r>
          </a:p>
        </p:txBody>
      </p:sp>
      <p:sp>
        <p:nvSpPr>
          <p:cNvPr id="33" name="TextBox 6"/>
          <p:cNvSpPr txBox="1">
            <a:spLocks noChangeArrowheads="1"/>
          </p:cNvSpPr>
          <p:nvPr/>
        </p:nvSpPr>
        <p:spPr bwMode="auto">
          <a:xfrm>
            <a:off x="5220072" y="2918132"/>
            <a:ext cx="1791382"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ctr"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2000" u="none">
                <a:ln>
                  <a:noFill/>
                </a:ln>
                <a:solidFill>
                  <a:prstClr val="black"/>
                </a:solidFill>
                <a:effectLst/>
                <a:uLnTx/>
                <a:uFillTx/>
                <a:latin typeface="微软雅黑"/>
                <a:ea typeface="微软雅黑"/>
                <a:cs typeface="+mn-cs"/>
              </a:rPr>
              <a:t>标题内容</a:t>
            </a:r>
          </a:p>
        </p:txBody>
      </p:sp>
      <p:sp>
        <p:nvSpPr>
          <p:cNvPr id="34" name="TextBox 40"/>
          <p:cNvSpPr txBox="1">
            <a:spLocks noChangeArrowheads="1"/>
          </p:cNvSpPr>
          <p:nvPr/>
        </p:nvSpPr>
        <p:spPr bwMode="auto">
          <a:xfrm>
            <a:off x="6732239" y="1883608"/>
            <a:ext cx="1791382" cy="3962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p>
            <a:pPr algn="ctr"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2000" u="none">
                <a:ln>
                  <a:noFill/>
                </a:ln>
                <a:solidFill>
                  <a:prstClr val="black"/>
                </a:solidFill>
                <a:effectLst/>
                <a:uLnTx/>
                <a:uFillTx/>
                <a:latin typeface="微软雅黑"/>
                <a:ea typeface="微软雅黑"/>
                <a:cs typeface="+mn-cs"/>
              </a:rPr>
              <a:t>标题内容</a:t>
            </a:r>
          </a:p>
        </p:txBody>
      </p:sp>
    </p:spTree>
    <p:extLst>
      <p:ext uri="{BB962C8B-B14F-4D97-AF65-F5344CB8AC3E}">
        <p14:creationId val="239849809"/>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25"/>
                                        </p:tgtEl>
                                        <p:attrNameLst>
                                          <p:attrName>style.visibility</p:attrName>
                                        </p:attrNameLst>
                                      </p:cBhvr>
                                      <p:to>
                                        <p:strVal val="visible"/>
                                      </p:to>
                                    </p:set>
                                    <p:anim calcmode="lin" valueType="num">
                                      <p:cBhvr>
                                        <p:cTn dur="500" fill="hold" id="7"/>
                                        <p:tgtEl>
                                          <p:spTgt spid="25"/>
                                        </p:tgtEl>
                                        <p:attrNameLst>
                                          <p:attrName>ppt_w</p:attrName>
                                        </p:attrNameLst>
                                      </p:cBhvr>
                                      <p:tavLst>
                                        <p:tav tm="0">
                                          <p:val>
                                            <p:fltVal val="0"/>
                                          </p:val>
                                        </p:tav>
                                        <p:tav tm="100000">
                                          <p:val>
                                            <p:strVal val="#ppt_w"/>
                                          </p:val>
                                        </p:tav>
                                      </p:tavLst>
                                    </p:anim>
                                    <p:anim calcmode="lin" valueType="num">
                                      <p:cBhvr>
                                        <p:cTn dur="500" fill="hold" id="8"/>
                                        <p:tgtEl>
                                          <p:spTgt spid="25"/>
                                        </p:tgtEl>
                                        <p:attrNameLst>
                                          <p:attrName>ppt_h</p:attrName>
                                        </p:attrNameLst>
                                      </p:cBhvr>
                                      <p:tavLst>
                                        <p:tav tm="0">
                                          <p:val>
                                            <p:fltVal val="0"/>
                                          </p:val>
                                        </p:tav>
                                        <p:tav tm="100000">
                                          <p:val>
                                            <p:strVal val="#ppt_h"/>
                                          </p:val>
                                        </p:tav>
                                      </p:tavLst>
                                    </p:anim>
                                    <p:animEffect filter="fade" transition="in">
                                      <p:cBhvr>
                                        <p:cTn dur="500" id="9"/>
                                        <p:tgtEl>
                                          <p:spTgt spid="25"/>
                                        </p:tgtEl>
                                      </p:cBhvr>
                                    </p:animEffect>
                                  </p:childTnLst>
                                </p:cTn>
                              </p:par>
                            </p:childTnLst>
                          </p:cTn>
                        </p:par>
                        <p:par>
                          <p:cTn fill="hold" id="10" nodeType="afterGroup">
                            <p:stCondLst>
                              <p:cond delay="500"/>
                            </p:stCondLst>
                            <p:childTnLst>
                              <p:par>
                                <p:cTn fill="hold" grpId="0" id="11" nodeType="afterEffect" presetClass="entr" presetID="22" presetSubtype="8">
                                  <p:stCondLst>
                                    <p:cond delay="0"/>
                                  </p:stCondLst>
                                  <p:childTnLst>
                                    <p:set>
                                      <p:cBhvr>
                                        <p:cTn dur="1" fill="hold" id="12">
                                          <p:stCondLst>
                                            <p:cond delay="0"/>
                                          </p:stCondLst>
                                        </p:cTn>
                                        <p:tgtEl>
                                          <p:spTgt spid="4"/>
                                        </p:tgtEl>
                                        <p:attrNameLst>
                                          <p:attrName>style.visibility</p:attrName>
                                        </p:attrNameLst>
                                      </p:cBhvr>
                                      <p:to>
                                        <p:strVal val="visible"/>
                                      </p:to>
                                    </p:set>
                                    <p:animEffect filter="wipe(left)" transition="in">
                                      <p:cBhvr>
                                        <p:cTn dur="2000" id="13"/>
                                        <p:tgtEl>
                                          <p:spTgt spid="4"/>
                                        </p:tgtEl>
                                      </p:cBhvr>
                                    </p:animEffect>
                                  </p:childTnLst>
                                </p:cTn>
                              </p:par>
                              <p:par>
                                <p:cTn fill="hold" id="14" nodeType="withEffect" presetClass="entr" presetID="53" presetSubtype="0">
                                  <p:stCondLst>
                                    <p:cond delay="0"/>
                                  </p:stCondLst>
                                  <p:childTnLst>
                                    <p:set>
                                      <p:cBhvr>
                                        <p:cTn dur="1" fill="hold" id="15">
                                          <p:stCondLst>
                                            <p:cond delay="0"/>
                                          </p:stCondLst>
                                        </p:cTn>
                                        <p:tgtEl>
                                          <p:spTgt spid="20"/>
                                        </p:tgtEl>
                                        <p:attrNameLst>
                                          <p:attrName>style.visibility</p:attrName>
                                        </p:attrNameLst>
                                      </p:cBhvr>
                                      <p:to>
                                        <p:strVal val="visible"/>
                                      </p:to>
                                    </p:set>
                                    <p:anim calcmode="lin" valueType="num">
                                      <p:cBhvr>
                                        <p:cTn dur="500" fill="hold" id="16"/>
                                        <p:tgtEl>
                                          <p:spTgt spid="20"/>
                                        </p:tgtEl>
                                        <p:attrNameLst>
                                          <p:attrName>ppt_w</p:attrName>
                                        </p:attrNameLst>
                                      </p:cBhvr>
                                      <p:tavLst>
                                        <p:tav tm="0">
                                          <p:val>
                                            <p:fltVal val="0"/>
                                          </p:val>
                                        </p:tav>
                                        <p:tav tm="100000">
                                          <p:val>
                                            <p:strVal val="#ppt_w"/>
                                          </p:val>
                                        </p:tav>
                                      </p:tavLst>
                                    </p:anim>
                                    <p:anim calcmode="lin" valueType="num">
                                      <p:cBhvr>
                                        <p:cTn dur="500" fill="hold" id="17"/>
                                        <p:tgtEl>
                                          <p:spTgt spid="20"/>
                                        </p:tgtEl>
                                        <p:attrNameLst>
                                          <p:attrName>ppt_h</p:attrName>
                                        </p:attrNameLst>
                                      </p:cBhvr>
                                      <p:tavLst>
                                        <p:tav tm="0">
                                          <p:val>
                                            <p:fltVal val="0"/>
                                          </p:val>
                                        </p:tav>
                                        <p:tav tm="100000">
                                          <p:val>
                                            <p:strVal val="#ppt_h"/>
                                          </p:val>
                                        </p:tav>
                                      </p:tavLst>
                                    </p:anim>
                                    <p:animEffect filter="fade" transition="in">
                                      <p:cBhvr>
                                        <p:cTn dur="500" id="18"/>
                                        <p:tgtEl>
                                          <p:spTgt spid="20"/>
                                        </p:tgtEl>
                                      </p:cBhvr>
                                    </p:animEffect>
                                  </p:childTnLst>
                                </p:cTn>
                              </p:par>
                              <p:par>
                                <p:cTn fill="hold" id="19" nodeType="withEffect" presetClass="entr" presetID="53" presetSubtype="0">
                                  <p:stCondLst>
                                    <p:cond delay="0"/>
                                  </p:stCondLst>
                                  <p:childTnLst>
                                    <p:set>
                                      <p:cBhvr>
                                        <p:cTn dur="1" fill="hold" id="20">
                                          <p:stCondLst>
                                            <p:cond delay="0"/>
                                          </p:stCondLst>
                                        </p:cTn>
                                        <p:tgtEl>
                                          <p:spTgt spid="15"/>
                                        </p:tgtEl>
                                        <p:attrNameLst>
                                          <p:attrName>style.visibility</p:attrName>
                                        </p:attrNameLst>
                                      </p:cBhvr>
                                      <p:to>
                                        <p:strVal val="visible"/>
                                      </p:to>
                                    </p:set>
                                    <p:anim calcmode="lin" valueType="num">
                                      <p:cBhvr>
                                        <p:cTn dur="500" fill="hold" id="21"/>
                                        <p:tgtEl>
                                          <p:spTgt spid="15"/>
                                        </p:tgtEl>
                                        <p:attrNameLst>
                                          <p:attrName>ppt_w</p:attrName>
                                        </p:attrNameLst>
                                      </p:cBhvr>
                                      <p:tavLst>
                                        <p:tav tm="0">
                                          <p:val>
                                            <p:fltVal val="0"/>
                                          </p:val>
                                        </p:tav>
                                        <p:tav tm="100000">
                                          <p:val>
                                            <p:strVal val="#ppt_w"/>
                                          </p:val>
                                        </p:tav>
                                      </p:tavLst>
                                    </p:anim>
                                    <p:anim calcmode="lin" valueType="num">
                                      <p:cBhvr>
                                        <p:cTn dur="500" fill="hold" id="22"/>
                                        <p:tgtEl>
                                          <p:spTgt spid="15"/>
                                        </p:tgtEl>
                                        <p:attrNameLst>
                                          <p:attrName>ppt_h</p:attrName>
                                        </p:attrNameLst>
                                      </p:cBhvr>
                                      <p:tavLst>
                                        <p:tav tm="0">
                                          <p:val>
                                            <p:fltVal val="0"/>
                                          </p:val>
                                        </p:tav>
                                        <p:tav tm="100000">
                                          <p:val>
                                            <p:strVal val="#ppt_h"/>
                                          </p:val>
                                        </p:tav>
                                      </p:tavLst>
                                    </p:anim>
                                    <p:animEffect filter="fade" transition="in">
                                      <p:cBhvr>
                                        <p:cTn dur="500" id="23"/>
                                        <p:tgtEl>
                                          <p:spTgt spid="15"/>
                                        </p:tgtEl>
                                      </p:cBhvr>
                                    </p:animEffect>
                                  </p:childTnLst>
                                </p:cTn>
                              </p:par>
                              <p:par>
                                <p:cTn fill="hold" id="24" nodeType="withEffect" presetClass="entr" presetID="53" presetSubtype="0">
                                  <p:stCondLst>
                                    <p:cond delay="0"/>
                                  </p:stCondLst>
                                  <p:childTnLst>
                                    <p:set>
                                      <p:cBhvr>
                                        <p:cTn dur="1" fill="hold" id="25">
                                          <p:stCondLst>
                                            <p:cond delay="0"/>
                                          </p:stCondLst>
                                        </p:cTn>
                                        <p:tgtEl>
                                          <p:spTgt spid="10"/>
                                        </p:tgtEl>
                                        <p:attrNameLst>
                                          <p:attrName>style.visibility</p:attrName>
                                        </p:attrNameLst>
                                      </p:cBhvr>
                                      <p:to>
                                        <p:strVal val="visible"/>
                                      </p:to>
                                    </p:set>
                                    <p:anim calcmode="lin" valueType="num">
                                      <p:cBhvr>
                                        <p:cTn dur="500" fill="hold" id="26"/>
                                        <p:tgtEl>
                                          <p:spTgt spid="10"/>
                                        </p:tgtEl>
                                        <p:attrNameLst>
                                          <p:attrName>ppt_w</p:attrName>
                                        </p:attrNameLst>
                                      </p:cBhvr>
                                      <p:tavLst>
                                        <p:tav tm="0">
                                          <p:val>
                                            <p:fltVal val="0"/>
                                          </p:val>
                                        </p:tav>
                                        <p:tav tm="100000">
                                          <p:val>
                                            <p:strVal val="#ppt_w"/>
                                          </p:val>
                                        </p:tav>
                                      </p:tavLst>
                                    </p:anim>
                                    <p:anim calcmode="lin" valueType="num">
                                      <p:cBhvr>
                                        <p:cTn dur="500" fill="hold" id="27"/>
                                        <p:tgtEl>
                                          <p:spTgt spid="10"/>
                                        </p:tgtEl>
                                        <p:attrNameLst>
                                          <p:attrName>ppt_h</p:attrName>
                                        </p:attrNameLst>
                                      </p:cBhvr>
                                      <p:tavLst>
                                        <p:tav tm="0">
                                          <p:val>
                                            <p:fltVal val="0"/>
                                          </p:val>
                                        </p:tav>
                                        <p:tav tm="100000">
                                          <p:val>
                                            <p:strVal val="#ppt_h"/>
                                          </p:val>
                                        </p:tav>
                                      </p:tavLst>
                                    </p:anim>
                                    <p:animEffect filter="fade" transition="in">
                                      <p:cBhvr>
                                        <p:cTn dur="500" id="28"/>
                                        <p:tgtEl>
                                          <p:spTgt spid="10"/>
                                        </p:tgtEl>
                                      </p:cBhvr>
                                    </p:animEffect>
                                  </p:childTnLst>
                                </p:cTn>
                              </p:par>
                              <p:par>
                                <p:cTn fill="hold" grpId="0" id="29" nodeType="withEffect" presetClass="entr" presetID="42" presetSubtype="0">
                                  <p:stCondLst>
                                    <p:cond delay="0"/>
                                  </p:stCondLst>
                                  <p:childTnLst>
                                    <p:set>
                                      <p:cBhvr>
                                        <p:cTn dur="1" fill="hold" id="30">
                                          <p:stCondLst>
                                            <p:cond delay="0"/>
                                          </p:stCondLst>
                                        </p:cTn>
                                        <p:tgtEl>
                                          <p:spTgt spid="30"/>
                                        </p:tgtEl>
                                        <p:attrNameLst>
                                          <p:attrName>style.visibility</p:attrName>
                                        </p:attrNameLst>
                                      </p:cBhvr>
                                      <p:to>
                                        <p:strVal val="visible"/>
                                      </p:to>
                                    </p:set>
                                    <p:animEffect filter="fade" transition="in">
                                      <p:cBhvr>
                                        <p:cTn dur="1000" id="31"/>
                                        <p:tgtEl>
                                          <p:spTgt spid="30"/>
                                        </p:tgtEl>
                                      </p:cBhvr>
                                    </p:animEffect>
                                    <p:anim calcmode="lin" valueType="num">
                                      <p:cBhvr>
                                        <p:cTn dur="1000" fill="hold" id="32"/>
                                        <p:tgtEl>
                                          <p:spTgt spid="30"/>
                                        </p:tgtEl>
                                        <p:attrNameLst>
                                          <p:attrName>ppt_x</p:attrName>
                                        </p:attrNameLst>
                                      </p:cBhvr>
                                      <p:tavLst>
                                        <p:tav tm="0">
                                          <p:val>
                                            <p:strVal val="#ppt_x"/>
                                          </p:val>
                                        </p:tav>
                                        <p:tav tm="100000">
                                          <p:val>
                                            <p:strVal val="#ppt_x"/>
                                          </p:val>
                                        </p:tav>
                                      </p:tavLst>
                                    </p:anim>
                                    <p:anim calcmode="lin" valueType="num">
                                      <p:cBhvr>
                                        <p:cTn dur="1000" fill="hold" id="33"/>
                                        <p:tgtEl>
                                          <p:spTgt spid="30"/>
                                        </p:tgtEl>
                                        <p:attrNameLst>
                                          <p:attrName>ppt_y</p:attrName>
                                        </p:attrNameLst>
                                      </p:cBhvr>
                                      <p:tavLst>
                                        <p:tav tm="0">
                                          <p:val>
                                            <p:strVal val="#ppt_y+.1"/>
                                          </p:val>
                                        </p:tav>
                                        <p:tav tm="100000">
                                          <p:val>
                                            <p:strVal val="#ppt_y"/>
                                          </p:val>
                                        </p:tav>
                                      </p:tavLst>
                                    </p:anim>
                                  </p:childTnLst>
                                </p:cTn>
                              </p:par>
                              <p:par>
                                <p:cTn fill="hold" grpId="0" id="34" nodeType="withEffect" presetClass="entr" presetID="47" presetSubtype="0">
                                  <p:stCondLst>
                                    <p:cond delay="800"/>
                                  </p:stCondLst>
                                  <p:childTnLst>
                                    <p:set>
                                      <p:cBhvr>
                                        <p:cTn dur="1" fill="hold" id="35">
                                          <p:stCondLst>
                                            <p:cond delay="0"/>
                                          </p:stCondLst>
                                        </p:cTn>
                                        <p:tgtEl>
                                          <p:spTgt spid="31"/>
                                        </p:tgtEl>
                                        <p:attrNameLst>
                                          <p:attrName>style.visibility</p:attrName>
                                        </p:attrNameLst>
                                      </p:cBhvr>
                                      <p:to>
                                        <p:strVal val="visible"/>
                                      </p:to>
                                    </p:set>
                                    <p:animEffect filter="fade" transition="in">
                                      <p:cBhvr>
                                        <p:cTn dur="1000" id="36"/>
                                        <p:tgtEl>
                                          <p:spTgt spid="31"/>
                                        </p:tgtEl>
                                      </p:cBhvr>
                                    </p:animEffect>
                                    <p:anim calcmode="lin" valueType="num">
                                      <p:cBhvr>
                                        <p:cTn dur="1000" fill="hold" id="37"/>
                                        <p:tgtEl>
                                          <p:spTgt spid="31"/>
                                        </p:tgtEl>
                                        <p:attrNameLst>
                                          <p:attrName>ppt_x</p:attrName>
                                        </p:attrNameLst>
                                      </p:cBhvr>
                                      <p:tavLst>
                                        <p:tav tm="0">
                                          <p:val>
                                            <p:strVal val="#ppt_x"/>
                                          </p:val>
                                        </p:tav>
                                        <p:tav tm="100000">
                                          <p:val>
                                            <p:strVal val="#ppt_x"/>
                                          </p:val>
                                        </p:tav>
                                      </p:tavLst>
                                    </p:anim>
                                    <p:anim calcmode="lin" valueType="num">
                                      <p:cBhvr>
                                        <p:cTn dur="1000" fill="hold" id="38"/>
                                        <p:tgtEl>
                                          <p:spTgt spid="31"/>
                                        </p:tgtEl>
                                        <p:attrNameLst>
                                          <p:attrName>ppt_y</p:attrName>
                                        </p:attrNameLst>
                                      </p:cBhvr>
                                      <p:tavLst>
                                        <p:tav tm="0">
                                          <p:val>
                                            <p:strVal val="#ppt_y-.1"/>
                                          </p:val>
                                        </p:tav>
                                        <p:tav tm="100000">
                                          <p:val>
                                            <p:strVal val="#ppt_y"/>
                                          </p:val>
                                        </p:tav>
                                      </p:tavLst>
                                    </p:anim>
                                  </p:childTnLst>
                                </p:cTn>
                              </p:par>
                              <p:par>
                                <p:cTn fill="hold" grpId="0" id="39" nodeType="withEffect" presetClass="entr" presetID="42" presetSubtype="0">
                                  <p:stCondLst>
                                    <p:cond delay="1400"/>
                                  </p:stCondLst>
                                  <p:childTnLst>
                                    <p:set>
                                      <p:cBhvr>
                                        <p:cTn dur="1" fill="hold" id="40">
                                          <p:stCondLst>
                                            <p:cond delay="0"/>
                                          </p:stCondLst>
                                        </p:cTn>
                                        <p:tgtEl>
                                          <p:spTgt spid="32"/>
                                        </p:tgtEl>
                                        <p:attrNameLst>
                                          <p:attrName>style.visibility</p:attrName>
                                        </p:attrNameLst>
                                      </p:cBhvr>
                                      <p:to>
                                        <p:strVal val="visible"/>
                                      </p:to>
                                    </p:set>
                                    <p:animEffect filter="fade" transition="in">
                                      <p:cBhvr>
                                        <p:cTn dur="1000" id="41"/>
                                        <p:tgtEl>
                                          <p:spTgt spid="32"/>
                                        </p:tgtEl>
                                      </p:cBhvr>
                                    </p:animEffect>
                                    <p:anim calcmode="lin" valueType="num">
                                      <p:cBhvr>
                                        <p:cTn dur="1000" fill="hold" id="42"/>
                                        <p:tgtEl>
                                          <p:spTgt spid="32"/>
                                        </p:tgtEl>
                                        <p:attrNameLst>
                                          <p:attrName>ppt_x</p:attrName>
                                        </p:attrNameLst>
                                      </p:cBhvr>
                                      <p:tavLst>
                                        <p:tav tm="0">
                                          <p:val>
                                            <p:strVal val="#ppt_x"/>
                                          </p:val>
                                        </p:tav>
                                        <p:tav tm="100000">
                                          <p:val>
                                            <p:strVal val="#ppt_x"/>
                                          </p:val>
                                        </p:tav>
                                      </p:tavLst>
                                    </p:anim>
                                    <p:anim calcmode="lin" valueType="num">
                                      <p:cBhvr>
                                        <p:cTn dur="1000" fill="hold" id="43"/>
                                        <p:tgtEl>
                                          <p:spTgt spid="32"/>
                                        </p:tgtEl>
                                        <p:attrNameLst>
                                          <p:attrName>ppt_y</p:attrName>
                                        </p:attrNameLst>
                                      </p:cBhvr>
                                      <p:tavLst>
                                        <p:tav tm="0">
                                          <p:val>
                                            <p:strVal val="#ppt_y+.1"/>
                                          </p:val>
                                        </p:tav>
                                        <p:tav tm="100000">
                                          <p:val>
                                            <p:strVal val="#ppt_y"/>
                                          </p:val>
                                        </p:tav>
                                      </p:tavLst>
                                    </p:anim>
                                  </p:childTnLst>
                                </p:cTn>
                              </p:par>
                              <p:par>
                                <p:cTn fill="hold" grpId="0" id="44" nodeType="withEffect" presetClass="entr" presetID="47" presetSubtype="0">
                                  <p:stCondLst>
                                    <p:cond delay="1900"/>
                                  </p:stCondLst>
                                  <p:childTnLst>
                                    <p:set>
                                      <p:cBhvr>
                                        <p:cTn dur="1" fill="hold" id="45">
                                          <p:stCondLst>
                                            <p:cond delay="0"/>
                                          </p:stCondLst>
                                        </p:cTn>
                                        <p:tgtEl>
                                          <p:spTgt spid="33"/>
                                        </p:tgtEl>
                                        <p:attrNameLst>
                                          <p:attrName>style.visibility</p:attrName>
                                        </p:attrNameLst>
                                      </p:cBhvr>
                                      <p:to>
                                        <p:strVal val="visible"/>
                                      </p:to>
                                    </p:set>
                                    <p:animEffect filter="fade" transition="in">
                                      <p:cBhvr>
                                        <p:cTn dur="1000" id="46"/>
                                        <p:tgtEl>
                                          <p:spTgt spid="33"/>
                                        </p:tgtEl>
                                      </p:cBhvr>
                                    </p:animEffect>
                                    <p:anim calcmode="lin" valueType="num">
                                      <p:cBhvr>
                                        <p:cTn dur="1000" fill="hold" id="47"/>
                                        <p:tgtEl>
                                          <p:spTgt spid="33"/>
                                        </p:tgtEl>
                                        <p:attrNameLst>
                                          <p:attrName>ppt_x</p:attrName>
                                        </p:attrNameLst>
                                      </p:cBhvr>
                                      <p:tavLst>
                                        <p:tav tm="0">
                                          <p:val>
                                            <p:strVal val="#ppt_x"/>
                                          </p:val>
                                        </p:tav>
                                        <p:tav tm="100000">
                                          <p:val>
                                            <p:strVal val="#ppt_x"/>
                                          </p:val>
                                        </p:tav>
                                      </p:tavLst>
                                    </p:anim>
                                    <p:anim calcmode="lin" valueType="num">
                                      <p:cBhvr>
                                        <p:cTn dur="1000" fill="hold" id="48"/>
                                        <p:tgtEl>
                                          <p:spTgt spid="33"/>
                                        </p:tgtEl>
                                        <p:attrNameLst>
                                          <p:attrName>ppt_y</p:attrName>
                                        </p:attrNameLst>
                                      </p:cBhvr>
                                      <p:tavLst>
                                        <p:tav tm="0">
                                          <p:val>
                                            <p:strVal val="#ppt_y-.1"/>
                                          </p:val>
                                        </p:tav>
                                        <p:tav tm="100000">
                                          <p:val>
                                            <p:strVal val="#ppt_y"/>
                                          </p:val>
                                        </p:tav>
                                      </p:tavLst>
                                    </p:anim>
                                  </p:childTnLst>
                                </p:cTn>
                              </p:par>
                              <p:par>
                                <p:cTn fill="hold" grpId="0" id="49" nodeType="withEffect" presetClass="entr" presetID="47" presetSubtype="0">
                                  <p:stCondLst>
                                    <p:cond delay="1900"/>
                                  </p:stCondLst>
                                  <p:childTnLst>
                                    <p:set>
                                      <p:cBhvr>
                                        <p:cTn dur="1" fill="hold" id="50">
                                          <p:stCondLst>
                                            <p:cond delay="0"/>
                                          </p:stCondLst>
                                        </p:cTn>
                                        <p:tgtEl>
                                          <p:spTgt spid="34"/>
                                        </p:tgtEl>
                                        <p:attrNameLst>
                                          <p:attrName>style.visibility</p:attrName>
                                        </p:attrNameLst>
                                      </p:cBhvr>
                                      <p:to>
                                        <p:strVal val="visible"/>
                                      </p:to>
                                    </p:set>
                                    <p:animEffect filter="fade" transition="in">
                                      <p:cBhvr>
                                        <p:cTn dur="1000" id="51"/>
                                        <p:tgtEl>
                                          <p:spTgt spid="34"/>
                                        </p:tgtEl>
                                      </p:cBhvr>
                                    </p:animEffect>
                                    <p:anim calcmode="lin" valueType="num">
                                      <p:cBhvr>
                                        <p:cTn dur="1000" fill="hold" id="52"/>
                                        <p:tgtEl>
                                          <p:spTgt spid="34"/>
                                        </p:tgtEl>
                                        <p:attrNameLst>
                                          <p:attrName>ppt_x</p:attrName>
                                        </p:attrNameLst>
                                      </p:cBhvr>
                                      <p:tavLst>
                                        <p:tav tm="0">
                                          <p:val>
                                            <p:strVal val="#ppt_x"/>
                                          </p:val>
                                        </p:tav>
                                        <p:tav tm="100000">
                                          <p:val>
                                            <p:strVal val="#ppt_x"/>
                                          </p:val>
                                        </p:tav>
                                      </p:tavLst>
                                    </p:anim>
                                    <p:anim calcmode="lin" valueType="num">
                                      <p:cBhvr>
                                        <p:cTn dur="1000" fill="hold" id="53"/>
                                        <p:tgtEl>
                                          <p:spTgt spid="34"/>
                                        </p:tgtEl>
                                        <p:attrNameLst>
                                          <p:attrName>ppt_y</p:attrName>
                                        </p:attrNameLst>
                                      </p:cBhvr>
                                      <p:tavLst>
                                        <p:tav tm="0">
                                          <p:val>
                                            <p:strVal val="#ppt_y-.1"/>
                                          </p:val>
                                        </p:tav>
                                        <p:tav tm="100000">
                                          <p:val>
                                            <p:strVal val="#ppt_y"/>
                                          </p:val>
                                        </p:tav>
                                      </p:tavLst>
                                    </p:anim>
                                  </p:childTnLst>
                                </p:cTn>
                              </p:par>
                              <p:par>
                                <p:cTn fill="hold" id="54" nodeType="withEffect" presetClass="entr" presetID="53" presetSubtype="0">
                                  <p:stCondLst>
                                    <p:cond delay="1900"/>
                                  </p:stCondLst>
                                  <p:childTnLst>
                                    <p:set>
                                      <p:cBhvr>
                                        <p:cTn dur="1" fill="hold" id="55">
                                          <p:stCondLst>
                                            <p:cond delay="0"/>
                                          </p:stCondLst>
                                        </p:cTn>
                                        <p:tgtEl>
                                          <p:spTgt spid="5"/>
                                        </p:tgtEl>
                                        <p:attrNameLst>
                                          <p:attrName>style.visibility</p:attrName>
                                        </p:attrNameLst>
                                      </p:cBhvr>
                                      <p:to>
                                        <p:strVal val="visible"/>
                                      </p:to>
                                    </p:set>
                                    <p:anim calcmode="lin" valueType="num">
                                      <p:cBhvr>
                                        <p:cTn dur="500" fill="hold" id="56"/>
                                        <p:tgtEl>
                                          <p:spTgt spid="5"/>
                                        </p:tgtEl>
                                        <p:attrNameLst>
                                          <p:attrName>ppt_w</p:attrName>
                                        </p:attrNameLst>
                                      </p:cBhvr>
                                      <p:tavLst>
                                        <p:tav tm="0">
                                          <p:val>
                                            <p:fltVal val="0"/>
                                          </p:val>
                                        </p:tav>
                                        <p:tav tm="100000">
                                          <p:val>
                                            <p:strVal val="#ppt_w"/>
                                          </p:val>
                                        </p:tav>
                                      </p:tavLst>
                                    </p:anim>
                                    <p:anim calcmode="lin" valueType="num">
                                      <p:cBhvr>
                                        <p:cTn dur="500" fill="hold" id="57"/>
                                        <p:tgtEl>
                                          <p:spTgt spid="5"/>
                                        </p:tgtEl>
                                        <p:attrNameLst>
                                          <p:attrName>ppt_h</p:attrName>
                                        </p:attrNameLst>
                                      </p:cBhvr>
                                      <p:tavLst>
                                        <p:tav tm="0">
                                          <p:val>
                                            <p:fltVal val="0"/>
                                          </p:val>
                                        </p:tav>
                                        <p:tav tm="100000">
                                          <p:val>
                                            <p:strVal val="#ppt_h"/>
                                          </p:val>
                                        </p:tav>
                                      </p:tavLst>
                                    </p:anim>
                                    <p:animEffect filter="fade" transition="in">
                                      <p:cBhvr>
                                        <p:cTn dur="500" id="58"/>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30"/>
      <p:bldP grpId="0" spid="31"/>
      <p:bldP grpId="0" spid="32"/>
      <p:bldP grpId="0" spid="33"/>
      <p:bldP grpId="0" spid="34"/>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p:cNvGrpSpPr/>
          <p:nvPr/>
        </p:nvGrpSpPr>
        <p:grpSpPr>
          <a:xfrm>
            <a:off x="1258772" y="1379423"/>
            <a:ext cx="1902058" cy="1282133"/>
            <a:chOff x="3237545" y="4561747"/>
            <a:chExt cx="1146960" cy="1146960"/>
          </a:xfrm>
        </p:grpSpPr>
        <p:sp>
          <p:nvSpPr>
            <p:cNvPr id="5" name="圆角矩形 4"/>
            <p:cNvSpPr/>
            <p:nvPr/>
          </p:nvSpPr>
          <p:spPr>
            <a:xfrm>
              <a:off x="3237545" y="4561747"/>
              <a:ext cx="1146960" cy="1146960"/>
            </a:xfrm>
            <a:prstGeom prst="roundRect">
              <a:avLst>
                <a:gd fmla="val 9039" name="adj"/>
              </a:avLst>
            </a:prstGeom>
            <a:solidFill>
              <a:schemeClr val="accent1"/>
            </a:solidFill>
            <a:ln w="31750">
              <a:gradFill flip="none" rotWithShape="1">
                <a:gsLst>
                  <a:gs pos="0">
                    <a:schemeClr val="bg1">
                      <a:lumMod val="85000"/>
                    </a:schemeClr>
                  </a:gs>
                  <a:gs pos="100000">
                    <a:schemeClr val="bg1"/>
                  </a:gs>
                </a:gsLst>
                <a:lin ang="2700000" scaled="1"/>
              </a:gradFill>
            </a:ln>
            <a:effectLst>
              <a:innerShdw blurRad="127000" dir="13500000" dist="63500">
                <a:schemeClr val="tx1">
                  <a:lumMod val="65000"/>
                  <a:lumOff val="35000"/>
                  <a:alpha val="49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sp>
          <p:nvSpPr>
            <p:cNvPr id="6" name="圆角矩形 5"/>
            <p:cNvSpPr/>
            <p:nvPr/>
          </p:nvSpPr>
          <p:spPr>
            <a:xfrm>
              <a:off x="3294838" y="4642031"/>
              <a:ext cx="1032367" cy="986387"/>
            </a:xfrm>
            <a:prstGeom prst="roundRect">
              <a:avLst>
                <a:gd fmla="val 9613" name="adj"/>
              </a:avLst>
            </a:prstGeom>
            <a:solidFill>
              <a:schemeClr val="bg1">
                <a:lumMod val="95000"/>
              </a:schemeClr>
            </a:solidFill>
            <a:ln w="50800">
              <a:noFill/>
            </a:ln>
            <a:effectLst>
              <a:outerShdw algn="tl" blurRad="76200" dir="2700000" dist="38100" rotWithShape="0">
                <a:schemeClr val="tx1">
                  <a:lumMod val="65000"/>
                  <a:lumOff val="35000"/>
                  <a:alpha val="64000"/>
                </a:schemeClr>
              </a:outerShdw>
            </a:effectLst>
            <a:scene3d>
              <a:camera prst="orthographicFront"/>
              <a:lightRig dir="t" rig="threePt"/>
            </a:scene3d>
            <a:sp3d prstMaterial="softEdge">
              <a:bevelT h="12700" prst="angle" w="444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grpSp>
      <p:grpSp>
        <p:nvGrpSpPr>
          <p:cNvPr id="7" name="组合 6"/>
          <p:cNvGrpSpPr/>
          <p:nvPr/>
        </p:nvGrpSpPr>
        <p:grpSpPr>
          <a:xfrm>
            <a:off x="3620972" y="1379423"/>
            <a:ext cx="1902058" cy="1282133"/>
            <a:chOff x="3237545" y="4561747"/>
            <a:chExt cx="1146960" cy="1146960"/>
          </a:xfrm>
        </p:grpSpPr>
        <p:sp>
          <p:nvSpPr>
            <p:cNvPr id="8" name="圆角矩形 7"/>
            <p:cNvSpPr/>
            <p:nvPr/>
          </p:nvSpPr>
          <p:spPr>
            <a:xfrm>
              <a:off x="3237545" y="4561747"/>
              <a:ext cx="1146960" cy="1146960"/>
            </a:xfrm>
            <a:prstGeom prst="roundRect">
              <a:avLst>
                <a:gd fmla="val 9039" name="adj"/>
              </a:avLst>
            </a:prstGeom>
            <a:solidFill>
              <a:schemeClr val="accent2"/>
            </a:solidFill>
            <a:ln w="31750">
              <a:gradFill flip="none" rotWithShape="1">
                <a:gsLst>
                  <a:gs pos="0">
                    <a:schemeClr val="bg1">
                      <a:lumMod val="85000"/>
                    </a:schemeClr>
                  </a:gs>
                  <a:gs pos="100000">
                    <a:schemeClr val="bg1"/>
                  </a:gs>
                </a:gsLst>
                <a:lin ang="2700000" scaled="1"/>
              </a:gradFill>
            </a:ln>
            <a:effectLst>
              <a:innerShdw blurRad="127000" dir="13500000" dist="63500">
                <a:schemeClr val="tx1">
                  <a:lumMod val="65000"/>
                  <a:lumOff val="35000"/>
                  <a:alpha val="49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sp>
          <p:nvSpPr>
            <p:cNvPr id="9" name="圆角矩形 8"/>
            <p:cNvSpPr/>
            <p:nvPr/>
          </p:nvSpPr>
          <p:spPr>
            <a:xfrm>
              <a:off x="3294838" y="4642031"/>
              <a:ext cx="1032367" cy="986387"/>
            </a:xfrm>
            <a:prstGeom prst="roundRect">
              <a:avLst>
                <a:gd fmla="val 9613" name="adj"/>
              </a:avLst>
            </a:prstGeom>
            <a:solidFill>
              <a:schemeClr val="bg1">
                <a:lumMod val="95000"/>
              </a:schemeClr>
            </a:solidFill>
            <a:ln w="50800">
              <a:noFill/>
            </a:ln>
            <a:effectLst>
              <a:outerShdw algn="tl" blurRad="76200" dir="2700000" dist="38100" rotWithShape="0">
                <a:schemeClr val="tx1">
                  <a:lumMod val="65000"/>
                  <a:lumOff val="35000"/>
                  <a:alpha val="64000"/>
                </a:schemeClr>
              </a:outerShdw>
            </a:effectLst>
            <a:scene3d>
              <a:camera prst="orthographicFront"/>
              <a:lightRig dir="t" rig="threePt"/>
            </a:scene3d>
            <a:sp3d prstMaterial="softEdge">
              <a:bevelT h="12700" prst="angle" w="444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grpSp>
      <p:grpSp>
        <p:nvGrpSpPr>
          <p:cNvPr id="10" name="组合 9"/>
          <p:cNvGrpSpPr/>
          <p:nvPr/>
        </p:nvGrpSpPr>
        <p:grpSpPr>
          <a:xfrm>
            <a:off x="5983173" y="1379423"/>
            <a:ext cx="1902058" cy="1282133"/>
            <a:chOff x="3237545" y="4561747"/>
            <a:chExt cx="1146960" cy="1146960"/>
          </a:xfrm>
        </p:grpSpPr>
        <p:sp>
          <p:nvSpPr>
            <p:cNvPr id="11" name="圆角矩形 10"/>
            <p:cNvSpPr/>
            <p:nvPr/>
          </p:nvSpPr>
          <p:spPr>
            <a:xfrm>
              <a:off x="3237545" y="4561747"/>
              <a:ext cx="1146960" cy="1146960"/>
            </a:xfrm>
            <a:prstGeom prst="roundRect">
              <a:avLst>
                <a:gd fmla="val 9039" name="adj"/>
              </a:avLst>
            </a:prstGeom>
            <a:solidFill>
              <a:schemeClr val="accent3"/>
            </a:solidFill>
            <a:ln w="31750">
              <a:gradFill flip="none" rotWithShape="1">
                <a:gsLst>
                  <a:gs pos="0">
                    <a:schemeClr val="bg1">
                      <a:lumMod val="85000"/>
                    </a:schemeClr>
                  </a:gs>
                  <a:gs pos="100000">
                    <a:schemeClr val="bg1"/>
                  </a:gs>
                </a:gsLst>
                <a:lin ang="2700000" scaled="1"/>
              </a:gradFill>
            </a:ln>
            <a:effectLst>
              <a:innerShdw blurRad="127000" dir="13500000" dist="63500">
                <a:schemeClr val="tx1">
                  <a:lumMod val="65000"/>
                  <a:lumOff val="35000"/>
                  <a:alpha val="49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sp>
          <p:nvSpPr>
            <p:cNvPr id="12" name="圆角矩形 11"/>
            <p:cNvSpPr/>
            <p:nvPr/>
          </p:nvSpPr>
          <p:spPr>
            <a:xfrm>
              <a:off x="3294838" y="4642031"/>
              <a:ext cx="1032367" cy="986387"/>
            </a:xfrm>
            <a:prstGeom prst="roundRect">
              <a:avLst>
                <a:gd fmla="val 9613" name="adj"/>
              </a:avLst>
            </a:prstGeom>
            <a:solidFill>
              <a:schemeClr val="bg1">
                <a:lumMod val="95000"/>
              </a:schemeClr>
            </a:solidFill>
            <a:ln w="50800">
              <a:noFill/>
            </a:ln>
            <a:effectLst>
              <a:outerShdw algn="tl" blurRad="76200" dir="2700000" dist="38100" rotWithShape="0">
                <a:schemeClr val="tx1">
                  <a:lumMod val="65000"/>
                  <a:lumOff val="35000"/>
                  <a:alpha val="64000"/>
                </a:schemeClr>
              </a:outerShdw>
            </a:effectLst>
            <a:scene3d>
              <a:camera prst="orthographicFront"/>
              <a:lightRig dir="t" rig="threePt"/>
            </a:scene3d>
            <a:sp3d prstMaterial="softEdge">
              <a:bevelT h="12700" prst="angle" w="444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grpSp>
      <p:grpSp>
        <p:nvGrpSpPr>
          <p:cNvPr id="13" name="组合 12"/>
          <p:cNvGrpSpPr/>
          <p:nvPr/>
        </p:nvGrpSpPr>
        <p:grpSpPr>
          <a:xfrm>
            <a:off x="1258772" y="2931998"/>
            <a:ext cx="1902058" cy="1282133"/>
            <a:chOff x="3237545" y="4561747"/>
            <a:chExt cx="1146960" cy="1146960"/>
          </a:xfrm>
        </p:grpSpPr>
        <p:sp>
          <p:nvSpPr>
            <p:cNvPr id="14" name="圆角矩形 13"/>
            <p:cNvSpPr/>
            <p:nvPr/>
          </p:nvSpPr>
          <p:spPr>
            <a:xfrm>
              <a:off x="3237545" y="4561747"/>
              <a:ext cx="1146960" cy="1146960"/>
            </a:xfrm>
            <a:prstGeom prst="roundRect">
              <a:avLst>
                <a:gd fmla="val 9039" name="adj"/>
              </a:avLst>
            </a:prstGeom>
            <a:solidFill>
              <a:schemeClr val="accent4"/>
            </a:solidFill>
            <a:ln w="31750">
              <a:gradFill flip="none" rotWithShape="1">
                <a:gsLst>
                  <a:gs pos="0">
                    <a:schemeClr val="bg1">
                      <a:lumMod val="85000"/>
                    </a:schemeClr>
                  </a:gs>
                  <a:gs pos="100000">
                    <a:schemeClr val="bg1"/>
                  </a:gs>
                </a:gsLst>
                <a:lin ang="2700000" scaled="1"/>
              </a:gradFill>
            </a:ln>
            <a:effectLst>
              <a:innerShdw blurRad="127000" dir="13500000" dist="63500">
                <a:schemeClr val="tx1">
                  <a:lumMod val="65000"/>
                  <a:lumOff val="35000"/>
                  <a:alpha val="49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sp>
          <p:nvSpPr>
            <p:cNvPr id="15" name="圆角矩形 14"/>
            <p:cNvSpPr/>
            <p:nvPr/>
          </p:nvSpPr>
          <p:spPr>
            <a:xfrm>
              <a:off x="3294838" y="4642031"/>
              <a:ext cx="1032367" cy="986387"/>
            </a:xfrm>
            <a:prstGeom prst="roundRect">
              <a:avLst>
                <a:gd fmla="val 9613" name="adj"/>
              </a:avLst>
            </a:prstGeom>
            <a:solidFill>
              <a:schemeClr val="bg1">
                <a:lumMod val="95000"/>
              </a:schemeClr>
            </a:solidFill>
            <a:ln w="50800">
              <a:noFill/>
            </a:ln>
            <a:effectLst>
              <a:outerShdw algn="tl" blurRad="76200" dir="2700000" dist="38100" rotWithShape="0">
                <a:schemeClr val="tx1">
                  <a:lumMod val="65000"/>
                  <a:lumOff val="35000"/>
                  <a:alpha val="64000"/>
                </a:schemeClr>
              </a:outerShdw>
            </a:effectLst>
            <a:scene3d>
              <a:camera prst="orthographicFront"/>
              <a:lightRig dir="t" rig="threePt"/>
            </a:scene3d>
            <a:sp3d prstMaterial="softEdge">
              <a:bevelT h="12700" prst="angle" w="444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grpSp>
      <p:grpSp>
        <p:nvGrpSpPr>
          <p:cNvPr id="16" name="组合 15"/>
          <p:cNvGrpSpPr/>
          <p:nvPr/>
        </p:nvGrpSpPr>
        <p:grpSpPr>
          <a:xfrm>
            <a:off x="3620972" y="2931998"/>
            <a:ext cx="1902058" cy="1282133"/>
            <a:chOff x="3237545" y="4561747"/>
            <a:chExt cx="1146960" cy="1146960"/>
          </a:xfrm>
        </p:grpSpPr>
        <p:sp>
          <p:nvSpPr>
            <p:cNvPr id="17" name="圆角矩形 16"/>
            <p:cNvSpPr/>
            <p:nvPr/>
          </p:nvSpPr>
          <p:spPr>
            <a:xfrm>
              <a:off x="3237545" y="4561747"/>
              <a:ext cx="1146960" cy="1146960"/>
            </a:xfrm>
            <a:prstGeom prst="roundRect">
              <a:avLst>
                <a:gd fmla="val 9039" name="adj"/>
              </a:avLst>
            </a:prstGeom>
            <a:solidFill>
              <a:schemeClr val="accent1"/>
            </a:solidFill>
            <a:ln w="31750">
              <a:gradFill flip="none" rotWithShape="1">
                <a:gsLst>
                  <a:gs pos="0">
                    <a:schemeClr val="bg1">
                      <a:lumMod val="85000"/>
                    </a:schemeClr>
                  </a:gs>
                  <a:gs pos="100000">
                    <a:schemeClr val="bg1"/>
                  </a:gs>
                </a:gsLst>
                <a:lin ang="2700000" scaled="1"/>
              </a:gradFill>
            </a:ln>
            <a:effectLst>
              <a:innerShdw blurRad="127000" dir="13500000" dist="63500">
                <a:schemeClr val="tx1">
                  <a:lumMod val="65000"/>
                  <a:lumOff val="35000"/>
                  <a:alpha val="49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sp>
          <p:nvSpPr>
            <p:cNvPr id="18" name="圆角矩形 17"/>
            <p:cNvSpPr/>
            <p:nvPr/>
          </p:nvSpPr>
          <p:spPr>
            <a:xfrm>
              <a:off x="3294838" y="4642031"/>
              <a:ext cx="1032367" cy="986387"/>
            </a:xfrm>
            <a:prstGeom prst="roundRect">
              <a:avLst>
                <a:gd fmla="val 9613" name="adj"/>
              </a:avLst>
            </a:prstGeom>
            <a:solidFill>
              <a:schemeClr val="bg1">
                <a:lumMod val="95000"/>
              </a:schemeClr>
            </a:solidFill>
            <a:ln w="50800">
              <a:noFill/>
            </a:ln>
            <a:effectLst>
              <a:outerShdw algn="tl" blurRad="76200" dir="2700000" dist="38100" rotWithShape="0">
                <a:schemeClr val="tx1">
                  <a:lumMod val="65000"/>
                  <a:lumOff val="35000"/>
                  <a:alpha val="64000"/>
                </a:schemeClr>
              </a:outerShdw>
            </a:effectLst>
            <a:scene3d>
              <a:camera prst="orthographicFront"/>
              <a:lightRig dir="t" rig="threePt"/>
            </a:scene3d>
            <a:sp3d prstMaterial="softEdge">
              <a:bevelT h="12700" prst="angle" w="444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grpSp>
      <p:grpSp>
        <p:nvGrpSpPr>
          <p:cNvPr id="19" name="组合 18"/>
          <p:cNvGrpSpPr/>
          <p:nvPr/>
        </p:nvGrpSpPr>
        <p:grpSpPr>
          <a:xfrm>
            <a:off x="5983173" y="2931998"/>
            <a:ext cx="1902058" cy="1282133"/>
            <a:chOff x="3237545" y="4561747"/>
            <a:chExt cx="1146960" cy="1146960"/>
          </a:xfrm>
        </p:grpSpPr>
        <p:sp>
          <p:nvSpPr>
            <p:cNvPr id="20" name="圆角矩形 19"/>
            <p:cNvSpPr/>
            <p:nvPr/>
          </p:nvSpPr>
          <p:spPr>
            <a:xfrm>
              <a:off x="3237545" y="4561747"/>
              <a:ext cx="1146960" cy="1146960"/>
            </a:xfrm>
            <a:prstGeom prst="roundRect">
              <a:avLst>
                <a:gd fmla="val 9039" name="adj"/>
              </a:avLst>
            </a:prstGeom>
            <a:solidFill>
              <a:schemeClr val="accent2"/>
            </a:solidFill>
            <a:ln w="31750">
              <a:gradFill flip="none" rotWithShape="1">
                <a:gsLst>
                  <a:gs pos="0">
                    <a:schemeClr val="bg1">
                      <a:lumMod val="85000"/>
                    </a:schemeClr>
                  </a:gs>
                  <a:gs pos="100000">
                    <a:schemeClr val="bg1"/>
                  </a:gs>
                </a:gsLst>
                <a:lin ang="2700000" scaled="1"/>
              </a:gradFill>
            </a:ln>
            <a:effectLst>
              <a:innerShdw blurRad="127000" dir="13500000" dist="63500">
                <a:schemeClr val="tx1">
                  <a:lumMod val="65000"/>
                  <a:lumOff val="35000"/>
                  <a:alpha val="49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sp>
          <p:nvSpPr>
            <p:cNvPr id="21" name="圆角矩形 20"/>
            <p:cNvSpPr/>
            <p:nvPr/>
          </p:nvSpPr>
          <p:spPr>
            <a:xfrm>
              <a:off x="3294838" y="4642031"/>
              <a:ext cx="1032367" cy="986387"/>
            </a:xfrm>
            <a:prstGeom prst="roundRect">
              <a:avLst>
                <a:gd fmla="val 9613" name="adj"/>
              </a:avLst>
            </a:prstGeom>
            <a:solidFill>
              <a:schemeClr val="bg1">
                <a:lumMod val="95000"/>
              </a:schemeClr>
            </a:solidFill>
            <a:ln w="50800">
              <a:noFill/>
            </a:ln>
            <a:effectLst>
              <a:outerShdw algn="tl" blurRad="76200" dir="2700000" dist="38100" rotWithShape="0">
                <a:schemeClr val="tx1">
                  <a:lumMod val="65000"/>
                  <a:lumOff val="35000"/>
                  <a:alpha val="64000"/>
                </a:schemeClr>
              </a:outerShdw>
            </a:effectLst>
            <a:scene3d>
              <a:camera prst="orthographicFront"/>
              <a:lightRig dir="t" rig="threePt"/>
            </a:scene3d>
            <a:sp3d prstMaterial="softEdge">
              <a:bevelT h="12700" prst="angle" w="444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grpSp>
      <p:grpSp>
        <p:nvGrpSpPr>
          <p:cNvPr id="22" name="组合 21"/>
          <p:cNvGrpSpPr/>
          <p:nvPr/>
        </p:nvGrpSpPr>
        <p:grpSpPr>
          <a:xfrm>
            <a:off x="2070588" y="1704468"/>
            <a:ext cx="271519" cy="241276"/>
            <a:chOff x="3843406" y="5497220"/>
            <a:chExt cx="438051" cy="389258"/>
          </a:xfrm>
          <a:solidFill>
            <a:schemeClr val="accent1"/>
          </a:solidFill>
        </p:grpSpPr>
        <p:sp>
          <p:nvSpPr>
            <p:cNvPr id="23" name="Freeform 63"/>
            <p:cNvSpPr>
              <a:spLocks noEditPoints="1"/>
            </p:cNvSpPr>
            <p:nvPr/>
          </p:nvSpPr>
          <p:spPr bwMode="auto">
            <a:xfrm>
              <a:off x="3843406" y="5497220"/>
              <a:ext cx="438051" cy="389258"/>
            </a:xfrm>
            <a:custGeom>
              <a:gdLst>
                <a:gd fmla="*/ 165 w 171" name="T0"/>
                <a:gd fmla="*/ 0 h 152" name="T1"/>
                <a:gd fmla="*/ 5 w 171" name="T2"/>
                <a:gd fmla="*/ 0 h 152" name="T3"/>
                <a:gd fmla="*/ 0 w 171" name="T4"/>
                <a:gd fmla="*/ 5 h 152" name="T5"/>
                <a:gd fmla="*/ 0 w 171" name="T6"/>
                <a:gd fmla="*/ 146 h 152" name="T7"/>
                <a:gd fmla="*/ 5 w 171" name="T8"/>
                <a:gd fmla="*/ 152 h 152" name="T9"/>
                <a:gd fmla="*/ 165 w 171" name="T10"/>
                <a:gd fmla="*/ 152 h 152" name="T11"/>
                <a:gd fmla="*/ 171 w 171" name="T12"/>
                <a:gd fmla="*/ 146 h 152" name="T13"/>
                <a:gd fmla="*/ 171 w 171" name="T14"/>
                <a:gd fmla="*/ 5 h 152" name="T15"/>
                <a:gd fmla="*/ 165 w 171" name="T16"/>
                <a:gd fmla="*/ 0 h 152" name="T17"/>
                <a:gd fmla="*/ 132 w 171" name="T18"/>
                <a:gd fmla="*/ 12 h 152" name="T19"/>
                <a:gd fmla="*/ 139 w 171" name="T20"/>
                <a:gd fmla="*/ 19 h 152" name="T21"/>
                <a:gd fmla="*/ 132 w 171" name="T22"/>
                <a:gd fmla="*/ 26 h 152" name="T23"/>
                <a:gd fmla="*/ 124 w 171" name="T24"/>
                <a:gd fmla="*/ 19 h 152" name="T25"/>
                <a:gd fmla="*/ 132 w 171" name="T26"/>
                <a:gd fmla="*/ 12 h 152" name="T27"/>
                <a:gd fmla="*/ 110 w 171" name="T28"/>
                <a:gd fmla="*/ 12 h 152" name="T29"/>
                <a:gd fmla="*/ 118 w 171" name="T30"/>
                <a:gd fmla="*/ 19 h 152" name="T31"/>
                <a:gd fmla="*/ 110 w 171" name="T32"/>
                <a:gd fmla="*/ 26 h 152" name="T33"/>
                <a:gd fmla="*/ 103 w 171" name="T34"/>
                <a:gd fmla="*/ 19 h 152" name="T35"/>
                <a:gd fmla="*/ 110 w 171" name="T36"/>
                <a:gd fmla="*/ 12 h 152" name="T37"/>
                <a:gd fmla="*/ 160 w 171" name="T38"/>
                <a:gd fmla="*/ 141 h 152" name="T39"/>
                <a:gd fmla="*/ 11 w 171" name="T40"/>
                <a:gd fmla="*/ 141 h 152" name="T41"/>
                <a:gd fmla="*/ 11 w 171" name="T42"/>
                <a:gd fmla="*/ 38 h 152" name="T43"/>
                <a:gd fmla="*/ 160 w 171" name="T44"/>
                <a:gd fmla="*/ 38 h 152" name="T45"/>
                <a:gd fmla="*/ 160 w 171" name="T46"/>
                <a:gd fmla="*/ 141 h 152" name="T47"/>
                <a:gd fmla="*/ 153 w 171" name="T48"/>
                <a:gd fmla="*/ 26 h 152" name="T49"/>
                <a:gd fmla="*/ 146 w 171" name="T50"/>
                <a:gd fmla="*/ 19 h 152" name="T51"/>
                <a:gd fmla="*/ 153 w 171" name="T52"/>
                <a:gd fmla="*/ 12 h 152" name="T53"/>
                <a:gd fmla="*/ 160 w 171" name="T54"/>
                <a:gd fmla="*/ 19 h 152" name="T55"/>
                <a:gd fmla="*/ 153 w 171" name="T56"/>
                <a:gd fmla="*/ 26 h 152"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52" w="171">
                  <a:moveTo>
                    <a:pt x="165" y="0"/>
                  </a:moveTo>
                  <a:cubicBezTo>
                    <a:pt x="5" y="0"/>
                    <a:pt x="5" y="0"/>
                    <a:pt x="5" y="0"/>
                  </a:cubicBezTo>
                  <a:cubicBezTo>
                    <a:pt x="2" y="0"/>
                    <a:pt x="0" y="2"/>
                    <a:pt x="0" y="5"/>
                  </a:cubicBezTo>
                  <a:cubicBezTo>
                    <a:pt x="0" y="146"/>
                    <a:pt x="0" y="146"/>
                    <a:pt x="0" y="146"/>
                  </a:cubicBezTo>
                  <a:cubicBezTo>
                    <a:pt x="0" y="149"/>
                    <a:pt x="2" y="152"/>
                    <a:pt x="5" y="152"/>
                  </a:cubicBezTo>
                  <a:cubicBezTo>
                    <a:pt x="165" y="152"/>
                    <a:pt x="165" y="152"/>
                    <a:pt x="165" y="152"/>
                  </a:cubicBezTo>
                  <a:cubicBezTo>
                    <a:pt x="168" y="152"/>
                    <a:pt x="171" y="149"/>
                    <a:pt x="171" y="146"/>
                  </a:cubicBezTo>
                  <a:cubicBezTo>
                    <a:pt x="171" y="5"/>
                    <a:pt x="171" y="5"/>
                    <a:pt x="171" y="5"/>
                  </a:cubicBezTo>
                  <a:cubicBezTo>
                    <a:pt x="171" y="2"/>
                    <a:pt x="168" y="0"/>
                    <a:pt x="165" y="0"/>
                  </a:cubicBezTo>
                  <a:close/>
                  <a:moveTo>
                    <a:pt x="132" y="12"/>
                  </a:moveTo>
                  <a:cubicBezTo>
                    <a:pt x="136" y="12"/>
                    <a:pt x="139" y="15"/>
                    <a:pt x="139" y="19"/>
                  </a:cubicBezTo>
                  <a:cubicBezTo>
                    <a:pt x="139" y="23"/>
                    <a:pt x="136" y="26"/>
                    <a:pt x="132" y="26"/>
                  </a:cubicBezTo>
                  <a:cubicBezTo>
                    <a:pt x="128" y="26"/>
                    <a:pt x="124" y="23"/>
                    <a:pt x="124" y="19"/>
                  </a:cubicBezTo>
                  <a:cubicBezTo>
                    <a:pt x="124" y="15"/>
                    <a:pt x="128" y="12"/>
                    <a:pt x="132" y="12"/>
                  </a:cubicBezTo>
                  <a:close/>
                  <a:moveTo>
                    <a:pt x="110" y="12"/>
                  </a:moveTo>
                  <a:cubicBezTo>
                    <a:pt x="114" y="12"/>
                    <a:pt x="118" y="15"/>
                    <a:pt x="118" y="19"/>
                  </a:cubicBezTo>
                  <a:cubicBezTo>
                    <a:pt x="118" y="23"/>
                    <a:pt x="114" y="26"/>
                    <a:pt x="110" y="26"/>
                  </a:cubicBezTo>
                  <a:cubicBezTo>
                    <a:pt x="106" y="26"/>
                    <a:pt x="103" y="23"/>
                    <a:pt x="103" y="19"/>
                  </a:cubicBezTo>
                  <a:cubicBezTo>
                    <a:pt x="103" y="15"/>
                    <a:pt x="106" y="12"/>
                    <a:pt x="110" y="12"/>
                  </a:cubicBezTo>
                  <a:close/>
                  <a:moveTo>
                    <a:pt x="160" y="141"/>
                  </a:moveTo>
                  <a:cubicBezTo>
                    <a:pt x="11" y="141"/>
                    <a:pt x="11" y="141"/>
                    <a:pt x="11" y="141"/>
                  </a:cubicBezTo>
                  <a:cubicBezTo>
                    <a:pt x="11" y="38"/>
                    <a:pt x="11" y="38"/>
                    <a:pt x="11" y="38"/>
                  </a:cubicBezTo>
                  <a:cubicBezTo>
                    <a:pt x="160" y="38"/>
                    <a:pt x="160" y="38"/>
                    <a:pt x="160" y="38"/>
                  </a:cubicBezTo>
                  <a:lnTo>
                    <a:pt x="160" y="141"/>
                  </a:lnTo>
                  <a:close/>
                  <a:moveTo>
                    <a:pt x="153" y="26"/>
                  </a:moveTo>
                  <a:cubicBezTo>
                    <a:pt x="149" y="26"/>
                    <a:pt x="146" y="23"/>
                    <a:pt x="146" y="19"/>
                  </a:cubicBezTo>
                  <a:cubicBezTo>
                    <a:pt x="146" y="15"/>
                    <a:pt x="149" y="12"/>
                    <a:pt x="153" y="12"/>
                  </a:cubicBezTo>
                  <a:cubicBezTo>
                    <a:pt x="157" y="12"/>
                    <a:pt x="160" y="15"/>
                    <a:pt x="160" y="19"/>
                  </a:cubicBezTo>
                  <a:cubicBezTo>
                    <a:pt x="160" y="23"/>
                    <a:pt x="157" y="26"/>
                    <a:pt x="153" y="26"/>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24" name="Freeform 64"/>
            <p:cNvSpPr>
              <a:spLocks noEditPoints="1"/>
            </p:cNvSpPr>
            <p:nvPr/>
          </p:nvSpPr>
          <p:spPr bwMode="auto">
            <a:xfrm>
              <a:off x="3864007" y="5619744"/>
              <a:ext cx="394679" cy="249385"/>
            </a:xfrm>
            <a:custGeom>
              <a:gdLst>
                <a:gd fmla="*/ 0 w 154" name="T0"/>
                <a:gd fmla="*/ 76 h 97" name="T1"/>
                <a:gd fmla="*/ 12 w 154" name="T2"/>
                <a:gd fmla="*/ 97 h 97" name="T3"/>
                <a:gd fmla="*/ 9 w 154" name="T4"/>
                <a:gd fmla="*/ 66 h 97" name="T5"/>
                <a:gd fmla="*/ 8 w 154" name="T6"/>
                <a:gd fmla="*/ 64 h 97" name="T7"/>
                <a:gd fmla="*/ 24 w 154" name="T8"/>
                <a:gd fmla="*/ 32 h 97" name="T9"/>
                <a:gd fmla="*/ 27 w 154" name="T10"/>
                <a:gd fmla="*/ 30 h 97" name="T11"/>
                <a:gd fmla="*/ 27 w 154" name="T12"/>
                <a:gd fmla="*/ 28 h 97" name="T13"/>
                <a:gd fmla="*/ 30 w 154" name="T14"/>
                <a:gd fmla="*/ 26 h 97" name="T15"/>
                <a:gd fmla="*/ 31 w 154" name="T16"/>
                <a:gd fmla="*/ 25 h 97" name="T17"/>
                <a:gd fmla="*/ 30 w 154" name="T18"/>
                <a:gd fmla="*/ 25 h 97" name="T19"/>
                <a:gd fmla="*/ 31 w 154" name="T20"/>
                <a:gd fmla="*/ 23 h 97" name="T21"/>
                <a:gd fmla="*/ 33 w 154" name="T22"/>
                <a:gd fmla="*/ 24 h 97" name="T23"/>
                <a:gd fmla="*/ 44 w 154" name="T24"/>
                <a:gd fmla="*/ 14 h 97" name="T25"/>
                <a:gd fmla="*/ 42 w 154" name="T26"/>
                <a:gd fmla="*/ 16 h 97" name="T27"/>
                <a:gd fmla="*/ 77 w 154" name="T28"/>
                <a:gd fmla="*/ 8 h 97" name="T29"/>
                <a:gd fmla="*/ 114 w 154" name="T30"/>
                <a:gd fmla="*/ 19 h 97" name="T31"/>
                <a:gd fmla="*/ 118 w 154" name="T32"/>
                <a:gd fmla="*/ 22 h 97" name="T33"/>
                <a:gd fmla="*/ 122 w 154" name="T34"/>
                <a:gd fmla="*/ 23 h 97" name="T35"/>
                <a:gd fmla="*/ 123 w 154" name="T36"/>
                <a:gd fmla="*/ 25 h 97" name="T37"/>
                <a:gd fmla="*/ 124 w 154" name="T38"/>
                <a:gd fmla="*/ 26 h 97" name="T39"/>
                <a:gd fmla="*/ 139 w 154" name="T40"/>
                <a:gd fmla="*/ 44 h 97" name="T41"/>
                <a:gd fmla="*/ 140 w 154" name="T42"/>
                <a:gd fmla="*/ 45 h 97" name="T43"/>
                <a:gd fmla="*/ 141 w 154" name="T44"/>
                <a:gd fmla="*/ 52 h 97" name="T45"/>
                <a:gd fmla="*/ 142 w 154" name="T46"/>
                <a:gd fmla="*/ 55 h 97" name="T47"/>
                <a:gd fmla="*/ 143 w 154" name="T48"/>
                <a:gd fmla="*/ 54 h 97" name="T49"/>
                <a:gd fmla="*/ 144 w 154" name="T50"/>
                <a:gd fmla="*/ 57 h 97" name="T51"/>
                <a:gd fmla="*/ 142 w 154" name="T52"/>
                <a:gd fmla="*/ 56 h 97" name="T53"/>
                <a:gd fmla="*/ 143 w 154" name="T54"/>
                <a:gd fmla="*/ 57 h 97" name="T55"/>
                <a:gd fmla="*/ 144 w 154" name="T56"/>
                <a:gd fmla="*/ 62 h 97" name="T57"/>
                <a:gd fmla="*/ 145 w 154" name="T58"/>
                <a:gd fmla="*/ 76 h 97" name="T59"/>
                <a:gd fmla="*/ 144 w 154" name="T60"/>
                <a:gd fmla="*/ 89 h 97" name="T61"/>
                <a:gd fmla="*/ 144 w 154" name="T62"/>
                <a:gd fmla="*/ 95 h 97" name="T63"/>
                <a:gd fmla="*/ 143 w 154" name="T64"/>
                <a:gd fmla="*/ 93 h 97" name="T65"/>
                <a:gd fmla="*/ 151 w 154" name="T66"/>
                <a:gd fmla="*/ 97 h 97" name="T67"/>
                <a:gd fmla="*/ 77 w 154" name="T68"/>
                <a:gd fmla="*/ 0 h 97" name="T69"/>
                <a:gd fmla="*/ 142 w 154" name="T70"/>
                <a:gd fmla="*/ 50 h 97"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97" w="154">
                  <a:moveTo>
                    <a:pt x="77" y="0"/>
                  </a:moveTo>
                  <a:cubicBezTo>
                    <a:pt x="35" y="0"/>
                    <a:pt x="0" y="34"/>
                    <a:pt x="0" y="76"/>
                  </a:cubicBezTo>
                  <a:cubicBezTo>
                    <a:pt x="0" y="83"/>
                    <a:pt x="1" y="90"/>
                    <a:pt x="3" y="97"/>
                  </a:cubicBezTo>
                  <a:cubicBezTo>
                    <a:pt x="12" y="97"/>
                    <a:pt x="12" y="97"/>
                    <a:pt x="12" y="97"/>
                  </a:cubicBezTo>
                  <a:cubicBezTo>
                    <a:pt x="10" y="91"/>
                    <a:pt x="8" y="84"/>
                    <a:pt x="8" y="76"/>
                  </a:cubicBezTo>
                  <a:cubicBezTo>
                    <a:pt x="8" y="73"/>
                    <a:pt x="9" y="70"/>
                    <a:pt x="9" y="66"/>
                  </a:cubicBezTo>
                  <a:cubicBezTo>
                    <a:pt x="9" y="66"/>
                    <a:pt x="9" y="65"/>
                    <a:pt x="9" y="64"/>
                  </a:cubicBezTo>
                  <a:cubicBezTo>
                    <a:pt x="8" y="64"/>
                    <a:pt x="8" y="64"/>
                    <a:pt x="8" y="64"/>
                  </a:cubicBezTo>
                  <a:cubicBezTo>
                    <a:pt x="10" y="52"/>
                    <a:pt x="15" y="41"/>
                    <a:pt x="23" y="32"/>
                  </a:cubicBezTo>
                  <a:cubicBezTo>
                    <a:pt x="23" y="32"/>
                    <a:pt x="24" y="32"/>
                    <a:pt x="24" y="32"/>
                  </a:cubicBezTo>
                  <a:cubicBezTo>
                    <a:pt x="25" y="32"/>
                    <a:pt x="25" y="31"/>
                    <a:pt x="26" y="31"/>
                  </a:cubicBezTo>
                  <a:cubicBezTo>
                    <a:pt x="26" y="31"/>
                    <a:pt x="26" y="30"/>
                    <a:pt x="27" y="30"/>
                  </a:cubicBezTo>
                  <a:cubicBezTo>
                    <a:pt x="27" y="30"/>
                    <a:pt x="27" y="29"/>
                    <a:pt x="26" y="29"/>
                  </a:cubicBezTo>
                  <a:cubicBezTo>
                    <a:pt x="26" y="28"/>
                    <a:pt x="27" y="29"/>
                    <a:pt x="27" y="28"/>
                  </a:cubicBezTo>
                  <a:cubicBezTo>
                    <a:pt x="27" y="28"/>
                    <a:pt x="28" y="28"/>
                    <a:pt x="28" y="28"/>
                  </a:cubicBezTo>
                  <a:cubicBezTo>
                    <a:pt x="29" y="28"/>
                    <a:pt x="30" y="27"/>
                    <a:pt x="30" y="26"/>
                  </a:cubicBezTo>
                  <a:cubicBezTo>
                    <a:pt x="31" y="26"/>
                    <a:pt x="31" y="25"/>
                    <a:pt x="31" y="25"/>
                  </a:cubicBezTo>
                  <a:cubicBezTo>
                    <a:pt x="31" y="25"/>
                    <a:pt x="31" y="25"/>
                    <a:pt x="31" y="25"/>
                  </a:cubicBezTo>
                  <a:cubicBezTo>
                    <a:pt x="32" y="25"/>
                    <a:pt x="32" y="25"/>
                    <a:pt x="32" y="25"/>
                  </a:cubicBezTo>
                  <a:cubicBezTo>
                    <a:pt x="31" y="25"/>
                    <a:pt x="31" y="25"/>
                    <a:pt x="30" y="25"/>
                  </a:cubicBezTo>
                  <a:cubicBezTo>
                    <a:pt x="30" y="25"/>
                    <a:pt x="30" y="24"/>
                    <a:pt x="30" y="24"/>
                  </a:cubicBezTo>
                  <a:cubicBezTo>
                    <a:pt x="30" y="24"/>
                    <a:pt x="31" y="24"/>
                    <a:pt x="31" y="23"/>
                  </a:cubicBezTo>
                  <a:cubicBezTo>
                    <a:pt x="31" y="24"/>
                    <a:pt x="32" y="24"/>
                    <a:pt x="33" y="24"/>
                  </a:cubicBezTo>
                  <a:cubicBezTo>
                    <a:pt x="33" y="24"/>
                    <a:pt x="33" y="24"/>
                    <a:pt x="33" y="24"/>
                  </a:cubicBezTo>
                  <a:cubicBezTo>
                    <a:pt x="33" y="23"/>
                    <a:pt x="32" y="23"/>
                    <a:pt x="32" y="23"/>
                  </a:cubicBezTo>
                  <a:cubicBezTo>
                    <a:pt x="36" y="19"/>
                    <a:pt x="40" y="17"/>
                    <a:pt x="44" y="14"/>
                  </a:cubicBezTo>
                  <a:cubicBezTo>
                    <a:pt x="44" y="15"/>
                    <a:pt x="45" y="14"/>
                    <a:pt x="45" y="15"/>
                  </a:cubicBezTo>
                  <a:cubicBezTo>
                    <a:pt x="45" y="16"/>
                    <a:pt x="43" y="16"/>
                    <a:pt x="42" y="16"/>
                  </a:cubicBezTo>
                  <a:cubicBezTo>
                    <a:pt x="42" y="16"/>
                    <a:pt x="42" y="17"/>
                    <a:pt x="42" y="17"/>
                  </a:cubicBezTo>
                  <a:cubicBezTo>
                    <a:pt x="52" y="11"/>
                    <a:pt x="64" y="8"/>
                    <a:pt x="77" y="8"/>
                  </a:cubicBezTo>
                  <a:cubicBezTo>
                    <a:pt x="90" y="8"/>
                    <a:pt x="102" y="11"/>
                    <a:pt x="112" y="17"/>
                  </a:cubicBezTo>
                  <a:cubicBezTo>
                    <a:pt x="113" y="18"/>
                    <a:pt x="114" y="18"/>
                    <a:pt x="114" y="19"/>
                  </a:cubicBezTo>
                  <a:cubicBezTo>
                    <a:pt x="114" y="19"/>
                    <a:pt x="114" y="19"/>
                    <a:pt x="114" y="19"/>
                  </a:cubicBezTo>
                  <a:cubicBezTo>
                    <a:pt x="115" y="20"/>
                    <a:pt x="117" y="21"/>
                    <a:pt x="118" y="22"/>
                  </a:cubicBezTo>
                  <a:cubicBezTo>
                    <a:pt x="119" y="22"/>
                    <a:pt x="120" y="22"/>
                    <a:pt x="120" y="22"/>
                  </a:cubicBezTo>
                  <a:cubicBezTo>
                    <a:pt x="121" y="22"/>
                    <a:pt x="121" y="23"/>
                    <a:pt x="122" y="23"/>
                  </a:cubicBezTo>
                  <a:cubicBezTo>
                    <a:pt x="122" y="24"/>
                    <a:pt x="122" y="24"/>
                    <a:pt x="121" y="24"/>
                  </a:cubicBezTo>
                  <a:cubicBezTo>
                    <a:pt x="122" y="25"/>
                    <a:pt x="122" y="25"/>
                    <a:pt x="123" y="25"/>
                  </a:cubicBezTo>
                  <a:cubicBezTo>
                    <a:pt x="123" y="25"/>
                    <a:pt x="123" y="26"/>
                    <a:pt x="123" y="26"/>
                  </a:cubicBezTo>
                  <a:cubicBezTo>
                    <a:pt x="124" y="26"/>
                    <a:pt x="124" y="26"/>
                    <a:pt x="124" y="26"/>
                  </a:cubicBezTo>
                  <a:cubicBezTo>
                    <a:pt x="125" y="26"/>
                    <a:pt x="125" y="26"/>
                    <a:pt x="126" y="26"/>
                  </a:cubicBezTo>
                  <a:cubicBezTo>
                    <a:pt x="131" y="31"/>
                    <a:pt x="136" y="37"/>
                    <a:pt x="139" y="44"/>
                  </a:cubicBezTo>
                  <a:cubicBezTo>
                    <a:pt x="139" y="44"/>
                    <a:pt x="138" y="44"/>
                    <a:pt x="138" y="45"/>
                  </a:cubicBezTo>
                  <a:cubicBezTo>
                    <a:pt x="138" y="46"/>
                    <a:pt x="139" y="46"/>
                    <a:pt x="140" y="45"/>
                  </a:cubicBezTo>
                  <a:cubicBezTo>
                    <a:pt x="140" y="46"/>
                    <a:pt x="141" y="47"/>
                    <a:pt x="141" y="48"/>
                  </a:cubicBezTo>
                  <a:cubicBezTo>
                    <a:pt x="141" y="49"/>
                    <a:pt x="141" y="51"/>
                    <a:pt x="141" y="52"/>
                  </a:cubicBezTo>
                  <a:cubicBezTo>
                    <a:pt x="141" y="52"/>
                    <a:pt x="141" y="52"/>
                    <a:pt x="141" y="52"/>
                  </a:cubicBezTo>
                  <a:cubicBezTo>
                    <a:pt x="141" y="53"/>
                    <a:pt x="142" y="54"/>
                    <a:pt x="142" y="55"/>
                  </a:cubicBezTo>
                  <a:cubicBezTo>
                    <a:pt x="142" y="54"/>
                    <a:pt x="142" y="54"/>
                    <a:pt x="142" y="53"/>
                  </a:cubicBezTo>
                  <a:cubicBezTo>
                    <a:pt x="143" y="53"/>
                    <a:pt x="143" y="53"/>
                    <a:pt x="143" y="54"/>
                  </a:cubicBezTo>
                  <a:cubicBezTo>
                    <a:pt x="144" y="55"/>
                    <a:pt x="144" y="55"/>
                    <a:pt x="144" y="56"/>
                  </a:cubicBezTo>
                  <a:cubicBezTo>
                    <a:pt x="144" y="56"/>
                    <a:pt x="144" y="57"/>
                    <a:pt x="144" y="57"/>
                  </a:cubicBezTo>
                  <a:cubicBezTo>
                    <a:pt x="143" y="57"/>
                    <a:pt x="144" y="56"/>
                    <a:pt x="143" y="56"/>
                  </a:cubicBezTo>
                  <a:cubicBezTo>
                    <a:pt x="143" y="56"/>
                    <a:pt x="143" y="56"/>
                    <a:pt x="142" y="56"/>
                  </a:cubicBezTo>
                  <a:cubicBezTo>
                    <a:pt x="143" y="56"/>
                    <a:pt x="143" y="57"/>
                    <a:pt x="143" y="57"/>
                  </a:cubicBezTo>
                  <a:cubicBezTo>
                    <a:pt x="143" y="57"/>
                    <a:pt x="143" y="57"/>
                    <a:pt x="143" y="57"/>
                  </a:cubicBezTo>
                  <a:cubicBezTo>
                    <a:pt x="143" y="57"/>
                    <a:pt x="143" y="57"/>
                    <a:pt x="143" y="57"/>
                  </a:cubicBezTo>
                  <a:cubicBezTo>
                    <a:pt x="143" y="59"/>
                    <a:pt x="144" y="60"/>
                    <a:pt x="144" y="62"/>
                  </a:cubicBezTo>
                  <a:cubicBezTo>
                    <a:pt x="144" y="62"/>
                    <a:pt x="144" y="62"/>
                    <a:pt x="144" y="62"/>
                  </a:cubicBezTo>
                  <a:cubicBezTo>
                    <a:pt x="145" y="67"/>
                    <a:pt x="145" y="71"/>
                    <a:pt x="145" y="76"/>
                  </a:cubicBezTo>
                  <a:cubicBezTo>
                    <a:pt x="145" y="81"/>
                    <a:pt x="145" y="85"/>
                    <a:pt x="144" y="89"/>
                  </a:cubicBezTo>
                  <a:cubicBezTo>
                    <a:pt x="144" y="89"/>
                    <a:pt x="144" y="89"/>
                    <a:pt x="144" y="89"/>
                  </a:cubicBezTo>
                  <a:cubicBezTo>
                    <a:pt x="145" y="90"/>
                    <a:pt x="145" y="90"/>
                    <a:pt x="146" y="90"/>
                  </a:cubicBezTo>
                  <a:cubicBezTo>
                    <a:pt x="145" y="92"/>
                    <a:pt x="145" y="94"/>
                    <a:pt x="144" y="95"/>
                  </a:cubicBezTo>
                  <a:cubicBezTo>
                    <a:pt x="144" y="95"/>
                    <a:pt x="144" y="94"/>
                    <a:pt x="144" y="94"/>
                  </a:cubicBezTo>
                  <a:cubicBezTo>
                    <a:pt x="144" y="93"/>
                    <a:pt x="144" y="93"/>
                    <a:pt x="143" y="93"/>
                  </a:cubicBezTo>
                  <a:cubicBezTo>
                    <a:pt x="143" y="94"/>
                    <a:pt x="143" y="96"/>
                    <a:pt x="142" y="97"/>
                  </a:cubicBezTo>
                  <a:cubicBezTo>
                    <a:pt x="151" y="97"/>
                    <a:pt x="151" y="97"/>
                    <a:pt x="151" y="97"/>
                  </a:cubicBezTo>
                  <a:cubicBezTo>
                    <a:pt x="153" y="90"/>
                    <a:pt x="154" y="83"/>
                    <a:pt x="154" y="76"/>
                  </a:cubicBezTo>
                  <a:cubicBezTo>
                    <a:pt x="154" y="34"/>
                    <a:pt x="119" y="0"/>
                    <a:pt x="77" y="0"/>
                  </a:cubicBezTo>
                  <a:close/>
                  <a:moveTo>
                    <a:pt x="143" y="53"/>
                  </a:moveTo>
                  <a:cubicBezTo>
                    <a:pt x="142" y="52"/>
                    <a:pt x="142" y="51"/>
                    <a:pt x="142" y="50"/>
                  </a:cubicBezTo>
                  <a:cubicBezTo>
                    <a:pt x="142" y="51"/>
                    <a:pt x="143" y="52"/>
                    <a:pt x="143" y="5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25" name="Freeform 65"/>
            <p:cNvSpPr/>
            <p:nvPr/>
          </p:nvSpPr>
          <p:spPr bwMode="auto">
            <a:xfrm>
              <a:off x="3961592" y="5668537"/>
              <a:ext cx="5422" cy="3253"/>
            </a:xfrm>
            <a:custGeom>
              <a:gdLst>
                <a:gd fmla="*/ 0 w 2" name="T0"/>
                <a:gd fmla="*/ 1 h 1" name="T1"/>
                <a:gd fmla="*/ 2 w 2" name="T2"/>
                <a:gd fmla="*/ 0 h 1" name="T3"/>
                <a:gd fmla="*/ 0 w 2" name="T4"/>
                <a:gd fmla="*/ 1 h 1" name="T5"/>
                <a:gd fmla="*/ 0 w 2" name="T6"/>
                <a:gd fmla="*/ 1 h 1" name="T7"/>
              </a:gdLst>
              <a:cxnLst>
                <a:cxn ang="0">
                  <a:pos x="T0" y="T1"/>
                </a:cxn>
                <a:cxn ang="0">
                  <a:pos x="T2" y="T3"/>
                </a:cxn>
                <a:cxn ang="0">
                  <a:pos x="T4" y="T5"/>
                </a:cxn>
                <a:cxn ang="0">
                  <a:pos x="T6" y="T7"/>
                </a:cxn>
              </a:cxnLst>
              <a:rect b="b" l="0" r="r" t="0"/>
              <a:pathLst>
                <a:path h="1" w="2">
                  <a:moveTo>
                    <a:pt x="0" y="1"/>
                  </a:moveTo>
                  <a:cubicBezTo>
                    <a:pt x="1" y="1"/>
                    <a:pt x="1" y="0"/>
                    <a:pt x="2" y="0"/>
                  </a:cubicBezTo>
                  <a:cubicBezTo>
                    <a:pt x="1" y="0"/>
                    <a:pt x="1" y="1"/>
                    <a:pt x="0" y="1"/>
                  </a:cubicBezTo>
                  <a:cubicBezTo>
                    <a:pt x="0" y="1"/>
                    <a:pt x="0" y="1"/>
                    <a:pt x="0"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26" name="Freeform 66"/>
            <p:cNvSpPr/>
            <p:nvPr/>
          </p:nvSpPr>
          <p:spPr bwMode="auto">
            <a:xfrm>
              <a:off x="3969183" y="5666368"/>
              <a:ext cx="2169" cy="0"/>
            </a:xfrm>
            <a:custGeom>
              <a:gdLst>
                <a:gd fmla="*/ 0 w 1" name="T0"/>
                <a:gd fmla="*/ 1 w 1" name="T1"/>
                <a:gd fmla="*/ 0 w 1" name="T2"/>
              </a:gdLst>
              <a:cxnLst>
                <a:cxn ang="0">
                  <a:pos x="T0" y="0"/>
                </a:cxn>
                <a:cxn ang="0">
                  <a:pos x="T1" y="0"/>
                </a:cxn>
                <a:cxn ang="0">
                  <a:pos x="T2" y="0"/>
                </a:cxn>
              </a:cxnLst>
              <a:rect b="b" l="0" r="r" t="0"/>
              <a:pathLst>
                <a:path w="1">
                  <a:moveTo>
                    <a:pt x="0" y="0"/>
                  </a:moveTo>
                  <a:cubicBezTo>
                    <a:pt x="0" y="0"/>
                    <a:pt x="0" y="0"/>
                    <a:pt x="1" y="0"/>
                  </a:cubicBezTo>
                  <a:cubicBezTo>
                    <a:pt x="0" y="0"/>
                    <a:pt x="0"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27" name="Freeform 67"/>
            <p:cNvSpPr>
              <a:spLocks noEditPoints="1"/>
            </p:cNvSpPr>
            <p:nvPr/>
          </p:nvSpPr>
          <p:spPr bwMode="auto">
            <a:xfrm>
              <a:off x="3884608" y="5683717"/>
              <a:ext cx="114934" cy="185413"/>
            </a:xfrm>
            <a:custGeom>
              <a:gdLst>
                <a:gd fmla="*/ 23 w 45" name="T0"/>
                <a:gd fmla="*/ 6 h 72" name="T1"/>
                <a:gd fmla="*/ 20 w 45" name="T2"/>
                <a:gd fmla="*/ 3 h 72" name="T3"/>
                <a:gd fmla="*/ 18 w 45" name="T4"/>
                <a:gd fmla="*/ 4 h 72" name="T5"/>
                <a:gd fmla="*/ 18 w 45" name="T6"/>
                <a:gd fmla="*/ 6 h 72" name="T7"/>
                <a:gd fmla="*/ 15 w 45" name="T8"/>
                <a:gd fmla="*/ 7 h 72" name="T9"/>
                <a:gd fmla="*/ 1 w 45" name="T10"/>
                <a:gd fmla="*/ 41 h 72" name="T11"/>
                <a:gd fmla="*/ 3 w 45" name="T12"/>
                <a:gd fmla="*/ 47 h 72" name="T13"/>
                <a:gd fmla="*/ 4 w 45" name="T14"/>
                <a:gd fmla="*/ 44 h 72" name="T15"/>
                <a:gd fmla="*/ 7 w 45" name="T16"/>
                <a:gd fmla="*/ 47 h 72" name="T17"/>
                <a:gd fmla="*/ 14 w 45" name="T18"/>
                <a:gd fmla="*/ 55 h 72" name="T19"/>
                <a:gd fmla="*/ 17 w 45" name="T20"/>
                <a:gd fmla="*/ 57 h 72" name="T21"/>
                <a:gd fmla="*/ 21 w 45" name="T22"/>
                <a:gd fmla="*/ 61 h 72" name="T23"/>
                <a:gd fmla="*/ 20 w 45" name="T24"/>
                <a:gd fmla="*/ 68 h 72" name="T25"/>
                <a:gd fmla="*/ 21 w 45" name="T26"/>
                <a:gd fmla="*/ 72 h 72" name="T27"/>
                <a:gd fmla="*/ 45 w 45" name="T28"/>
                <a:gd fmla="*/ 70 h 72" name="T29"/>
                <a:gd fmla="*/ 42 w 45" name="T30"/>
                <a:gd fmla="*/ 66 h 72" name="T31"/>
                <a:gd fmla="*/ 36 w 45" name="T32"/>
                <a:gd fmla="*/ 64 h 72" name="T33"/>
                <a:gd fmla="*/ 29 w 45" name="T34"/>
                <a:gd fmla="*/ 56 h 72" name="T35"/>
                <a:gd fmla="*/ 26 w 45" name="T36"/>
                <a:gd fmla="*/ 55 h 72" name="T37"/>
                <a:gd fmla="*/ 21 w 45" name="T38"/>
                <a:gd fmla="*/ 58 h 72" name="T39"/>
                <a:gd fmla="*/ 19 w 45" name="T40"/>
                <a:gd fmla="*/ 53 h 72" name="T41"/>
                <a:gd fmla="*/ 14 w 45" name="T42"/>
                <a:gd fmla="*/ 48 h 72" name="T43"/>
                <a:gd fmla="*/ 14 w 45" name="T44"/>
                <a:gd fmla="*/ 43 h 72" name="T45"/>
                <a:gd fmla="*/ 20 w 45" name="T46"/>
                <a:gd fmla="*/ 43 h 72" name="T47"/>
                <a:gd fmla="*/ 20 w 45" name="T48"/>
                <a:gd fmla="*/ 42 h 72" name="T49"/>
                <a:gd fmla="*/ 25 w 45" name="T50"/>
                <a:gd fmla="*/ 37 h 72" name="T51"/>
                <a:gd fmla="*/ 27 w 45" name="T52"/>
                <a:gd fmla="*/ 31 h 72" name="T53"/>
                <a:gd fmla="*/ 32 w 45" name="T54"/>
                <a:gd fmla="*/ 29 h 72" name="T55"/>
                <a:gd fmla="*/ 32 w 45" name="T56"/>
                <a:gd fmla="*/ 25 h 72" name="T57"/>
                <a:gd fmla="*/ 35 w 45" name="T58"/>
                <a:gd fmla="*/ 27 h 72" name="T59"/>
                <a:gd fmla="*/ 37 w 45" name="T60"/>
                <a:gd fmla="*/ 27 h 72" name="T61"/>
                <a:gd fmla="*/ 34 w 45" name="T62"/>
                <a:gd fmla="*/ 21 h 72" name="T63"/>
                <a:gd fmla="*/ 31 w 45" name="T64"/>
                <a:gd fmla="*/ 15 h 72" name="T65"/>
                <a:gd fmla="*/ 30 w 45" name="T66"/>
                <a:gd fmla="*/ 14 h 72" name="T67"/>
                <a:gd fmla="*/ 25 w 45" name="T68"/>
                <a:gd fmla="*/ 13 h 72" name="T69"/>
                <a:gd fmla="*/ 24 w 45" name="T70"/>
                <a:gd fmla="*/ 20 h 72" name="T71"/>
                <a:gd fmla="*/ 21 w 45" name="T72"/>
                <a:gd fmla="*/ 20 h 72" name="T73"/>
                <a:gd fmla="*/ 17 w 45" name="T74"/>
                <a:gd fmla="*/ 16 h 72" name="T75"/>
                <a:gd fmla="*/ 22 w 45" name="T76"/>
                <a:gd fmla="*/ 11 h 72" name="T77"/>
                <a:gd fmla="*/ 25 w 45" name="T78"/>
                <a:gd fmla="*/ 6 h 72" name="T79"/>
                <a:gd fmla="*/ 28 w 45" name="T80"/>
                <a:gd fmla="*/ 6 h 72" name="T81"/>
                <a:gd fmla="*/ 28 w 45" name="T82"/>
                <a:gd fmla="*/ 11 h 72" name="T83"/>
                <a:gd fmla="*/ 32 w 45" name="T84"/>
                <a:gd fmla="*/ 9 h 72" name="T85"/>
                <a:gd fmla="*/ 35 w 45" name="T86"/>
                <a:gd fmla="*/ 8 h 72" name="T87"/>
                <a:gd fmla="*/ 32 w 45" name="T88"/>
                <a:gd fmla="*/ 5 h 72" name="T89"/>
                <a:gd fmla="*/ 29 w 45" name="T90"/>
                <a:gd fmla="*/ 2 h 72" name="T91"/>
                <a:gd fmla="*/ 23 w 45" name="T92"/>
                <a:gd fmla="*/ 0 h 72" name="T93"/>
                <a:gd fmla="*/ 34 w 45" name="T94"/>
                <a:gd fmla="*/ 22 h 72" name="T95"/>
                <a:gd fmla="*/ 3 w 45" name="T96"/>
                <a:gd fmla="*/ 42 h 72" name="T97"/>
                <a:gd fmla="*/ 3 w 45" name="T98"/>
                <a:gd fmla="*/ 42 h 72" name="T9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b="b" l="0" r="r" t="0"/>
              <a:pathLst>
                <a:path h="72" w="45">
                  <a:moveTo>
                    <a:pt x="22" y="1"/>
                  </a:moveTo>
                  <a:cubicBezTo>
                    <a:pt x="21" y="2"/>
                    <a:pt x="21" y="4"/>
                    <a:pt x="22" y="5"/>
                  </a:cubicBezTo>
                  <a:cubicBezTo>
                    <a:pt x="22" y="5"/>
                    <a:pt x="23" y="5"/>
                    <a:pt x="23" y="6"/>
                  </a:cubicBezTo>
                  <a:cubicBezTo>
                    <a:pt x="23" y="6"/>
                    <a:pt x="23" y="7"/>
                    <a:pt x="22" y="8"/>
                  </a:cubicBezTo>
                  <a:cubicBezTo>
                    <a:pt x="22" y="7"/>
                    <a:pt x="23" y="7"/>
                    <a:pt x="22" y="6"/>
                  </a:cubicBezTo>
                  <a:cubicBezTo>
                    <a:pt x="22" y="5"/>
                    <a:pt x="21" y="5"/>
                    <a:pt x="20" y="3"/>
                  </a:cubicBezTo>
                  <a:cubicBezTo>
                    <a:pt x="20" y="3"/>
                    <a:pt x="20" y="3"/>
                    <a:pt x="20" y="3"/>
                  </a:cubicBezTo>
                  <a:cubicBezTo>
                    <a:pt x="20" y="3"/>
                    <a:pt x="19" y="3"/>
                    <a:pt x="19" y="3"/>
                  </a:cubicBezTo>
                  <a:cubicBezTo>
                    <a:pt x="19" y="4"/>
                    <a:pt x="18" y="3"/>
                    <a:pt x="18" y="4"/>
                  </a:cubicBezTo>
                  <a:cubicBezTo>
                    <a:pt x="19" y="4"/>
                    <a:pt x="19" y="5"/>
                    <a:pt x="19" y="5"/>
                  </a:cubicBezTo>
                  <a:cubicBezTo>
                    <a:pt x="19" y="6"/>
                    <a:pt x="19" y="7"/>
                    <a:pt x="18" y="7"/>
                  </a:cubicBezTo>
                  <a:cubicBezTo>
                    <a:pt x="18" y="7"/>
                    <a:pt x="18" y="7"/>
                    <a:pt x="18" y="6"/>
                  </a:cubicBezTo>
                  <a:cubicBezTo>
                    <a:pt x="18" y="6"/>
                    <a:pt x="18" y="6"/>
                    <a:pt x="18" y="6"/>
                  </a:cubicBezTo>
                  <a:cubicBezTo>
                    <a:pt x="17" y="6"/>
                    <a:pt x="17" y="7"/>
                    <a:pt x="16" y="7"/>
                  </a:cubicBezTo>
                  <a:cubicBezTo>
                    <a:pt x="16" y="7"/>
                    <a:pt x="15" y="7"/>
                    <a:pt x="15" y="7"/>
                  </a:cubicBezTo>
                  <a:cubicBezTo>
                    <a:pt x="7" y="16"/>
                    <a:pt x="2" y="27"/>
                    <a:pt x="0" y="39"/>
                  </a:cubicBezTo>
                  <a:cubicBezTo>
                    <a:pt x="0" y="39"/>
                    <a:pt x="0" y="39"/>
                    <a:pt x="1" y="39"/>
                  </a:cubicBezTo>
                  <a:cubicBezTo>
                    <a:pt x="1" y="40"/>
                    <a:pt x="1" y="41"/>
                    <a:pt x="1" y="41"/>
                  </a:cubicBezTo>
                  <a:cubicBezTo>
                    <a:pt x="1" y="42"/>
                    <a:pt x="2" y="43"/>
                    <a:pt x="2" y="43"/>
                  </a:cubicBezTo>
                  <a:cubicBezTo>
                    <a:pt x="2" y="43"/>
                    <a:pt x="2" y="44"/>
                    <a:pt x="2" y="44"/>
                  </a:cubicBezTo>
                  <a:cubicBezTo>
                    <a:pt x="3" y="44"/>
                    <a:pt x="3" y="46"/>
                    <a:pt x="3" y="47"/>
                  </a:cubicBezTo>
                  <a:cubicBezTo>
                    <a:pt x="4" y="46"/>
                    <a:pt x="4" y="47"/>
                    <a:pt x="5" y="47"/>
                  </a:cubicBezTo>
                  <a:cubicBezTo>
                    <a:pt x="5" y="46"/>
                    <a:pt x="4" y="46"/>
                    <a:pt x="4" y="44"/>
                  </a:cubicBezTo>
                  <a:cubicBezTo>
                    <a:pt x="4" y="44"/>
                    <a:pt x="4" y="44"/>
                    <a:pt x="4" y="44"/>
                  </a:cubicBezTo>
                  <a:cubicBezTo>
                    <a:pt x="4" y="44"/>
                    <a:pt x="4" y="44"/>
                    <a:pt x="4" y="44"/>
                  </a:cubicBezTo>
                  <a:cubicBezTo>
                    <a:pt x="5" y="44"/>
                    <a:pt x="5" y="45"/>
                    <a:pt x="5" y="45"/>
                  </a:cubicBezTo>
                  <a:cubicBezTo>
                    <a:pt x="5" y="46"/>
                    <a:pt x="6" y="47"/>
                    <a:pt x="7" y="47"/>
                  </a:cubicBezTo>
                  <a:cubicBezTo>
                    <a:pt x="6" y="49"/>
                    <a:pt x="7" y="50"/>
                    <a:pt x="8" y="52"/>
                  </a:cubicBezTo>
                  <a:cubicBezTo>
                    <a:pt x="10" y="52"/>
                    <a:pt x="11" y="54"/>
                    <a:pt x="13" y="53"/>
                  </a:cubicBezTo>
                  <a:cubicBezTo>
                    <a:pt x="13" y="54"/>
                    <a:pt x="14" y="54"/>
                    <a:pt x="14" y="55"/>
                  </a:cubicBezTo>
                  <a:cubicBezTo>
                    <a:pt x="15" y="55"/>
                    <a:pt x="15" y="55"/>
                    <a:pt x="16" y="55"/>
                  </a:cubicBezTo>
                  <a:cubicBezTo>
                    <a:pt x="16" y="56"/>
                    <a:pt x="16" y="56"/>
                    <a:pt x="17" y="57"/>
                  </a:cubicBezTo>
                  <a:cubicBezTo>
                    <a:pt x="17" y="57"/>
                    <a:pt x="17" y="57"/>
                    <a:pt x="17" y="57"/>
                  </a:cubicBezTo>
                  <a:cubicBezTo>
                    <a:pt x="18" y="57"/>
                    <a:pt x="19" y="59"/>
                    <a:pt x="20" y="59"/>
                  </a:cubicBezTo>
                  <a:cubicBezTo>
                    <a:pt x="20" y="59"/>
                    <a:pt x="20" y="58"/>
                    <a:pt x="20" y="58"/>
                  </a:cubicBezTo>
                  <a:cubicBezTo>
                    <a:pt x="21" y="59"/>
                    <a:pt x="21" y="60"/>
                    <a:pt x="21" y="61"/>
                  </a:cubicBezTo>
                  <a:cubicBezTo>
                    <a:pt x="21" y="61"/>
                    <a:pt x="21" y="61"/>
                    <a:pt x="21" y="62"/>
                  </a:cubicBezTo>
                  <a:cubicBezTo>
                    <a:pt x="21" y="63"/>
                    <a:pt x="20" y="63"/>
                    <a:pt x="20" y="64"/>
                  </a:cubicBezTo>
                  <a:cubicBezTo>
                    <a:pt x="19" y="66"/>
                    <a:pt x="21" y="67"/>
                    <a:pt x="20" y="68"/>
                  </a:cubicBezTo>
                  <a:cubicBezTo>
                    <a:pt x="20" y="69"/>
                    <a:pt x="21" y="69"/>
                    <a:pt x="21" y="69"/>
                  </a:cubicBezTo>
                  <a:cubicBezTo>
                    <a:pt x="21" y="70"/>
                    <a:pt x="21" y="70"/>
                    <a:pt x="20" y="70"/>
                  </a:cubicBezTo>
                  <a:cubicBezTo>
                    <a:pt x="20" y="71"/>
                    <a:pt x="20" y="72"/>
                    <a:pt x="21" y="72"/>
                  </a:cubicBezTo>
                  <a:cubicBezTo>
                    <a:pt x="45" y="72"/>
                    <a:pt x="45" y="72"/>
                    <a:pt x="45" y="72"/>
                  </a:cubicBezTo>
                  <a:cubicBezTo>
                    <a:pt x="45" y="72"/>
                    <a:pt x="45" y="71"/>
                    <a:pt x="45" y="71"/>
                  </a:cubicBezTo>
                  <a:cubicBezTo>
                    <a:pt x="45" y="70"/>
                    <a:pt x="45" y="70"/>
                    <a:pt x="45" y="70"/>
                  </a:cubicBezTo>
                  <a:cubicBezTo>
                    <a:pt x="45" y="69"/>
                    <a:pt x="45" y="68"/>
                    <a:pt x="45" y="67"/>
                  </a:cubicBezTo>
                  <a:cubicBezTo>
                    <a:pt x="44" y="67"/>
                    <a:pt x="44" y="67"/>
                    <a:pt x="44" y="67"/>
                  </a:cubicBezTo>
                  <a:cubicBezTo>
                    <a:pt x="43" y="67"/>
                    <a:pt x="42" y="66"/>
                    <a:pt x="42" y="66"/>
                  </a:cubicBezTo>
                  <a:cubicBezTo>
                    <a:pt x="41" y="66"/>
                    <a:pt x="40" y="66"/>
                    <a:pt x="40" y="66"/>
                  </a:cubicBezTo>
                  <a:cubicBezTo>
                    <a:pt x="39" y="65"/>
                    <a:pt x="38" y="66"/>
                    <a:pt x="38" y="64"/>
                  </a:cubicBezTo>
                  <a:cubicBezTo>
                    <a:pt x="37" y="64"/>
                    <a:pt x="36" y="65"/>
                    <a:pt x="36" y="64"/>
                  </a:cubicBezTo>
                  <a:cubicBezTo>
                    <a:pt x="37" y="63"/>
                    <a:pt x="36" y="59"/>
                    <a:pt x="34" y="60"/>
                  </a:cubicBezTo>
                  <a:cubicBezTo>
                    <a:pt x="33" y="60"/>
                    <a:pt x="32" y="59"/>
                    <a:pt x="32" y="58"/>
                  </a:cubicBezTo>
                  <a:cubicBezTo>
                    <a:pt x="31" y="57"/>
                    <a:pt x="30" y="57"/>
                    <a:pt x="29" y="56"/>
                  </a:cubicBezTo>
                  <a:cubicBezTo>
                    <a:pt x="29" y="56"/>
                    <a:pt x="29" y="57"/>
                    <a:pt x="28" y="57"/>
                  </a:cubicBezTo>
                  <a:cubicBezTo>
                    <a:pt x="28" y="56"/>
                    <a:pt x="27" y="56"/>
                    <a:pt x="27" y="55"/>
                  </a:cubicBezTo>
                  <a:cubicBezTo>
                    <a:pt x="26" y="54"/>
                    <a:pt x="26" y="55"/>
                    <a:pt x="26" y="55"/>
                  </a:cubicBezTo>
                  <a:cubicBezTo>
                    <a:pt x="25" y="55"/>
                    <a:pt x="25" y="55"/>
                    <a:pt x="24" y="54"/>
                  </a:cubicBezTo>
                  <a:cubicBezTo>
                    <a:pt x="24" y="55"/>
                    <a:pt x="24" y="55"/>
                    <a:pt x="23" y="55"/>
                  </a:cubicBezTo>
                  <a:cubicBezTo>
                    <a:pt x="23" y="56"/>
                    <a:pt x="22" y="57"/>
                    <a:pt x="21" y="58"/>
                  </a:cubicBezTo>
                  <a:cubicBezTo>
                    <a:pt x="21" y="57"/>
                    <a:pt x="21" y="56"/>
                    <a:pt x="20" y="56"/>
                  </a:cubicBezTo>
                  <a:cubicBezTo>
                    <a:pt x="20" y="57"/>
                    <a:pt x="20" y="57"/>
                    <a:pt x="19" y="57"/>
                  </a:cubicBezTo>
                  <a:cubicBezTo>
                    <a:pt x="18" y="56"/>
                    <a:pt x="19" y="55"/>
                    <a:pt x="19" y="53"/>
                  </a:cubicBezTo>
                  <a:cubicBezTo>
                    <a:pt x="18" y="52"/>
                    <a:pt x="17" y="52"/>
                    <a:pt x="16" y="52"/>
                  </a:cubicBezTo>
                  <a:cubicBezTo>
                    <a:pt x="16" y="51"/>
                    <a:pt x="17" y="50"/>
                    <a:pt x="17" y="48"/>
                  </a:cubicBezTo>
                  <a:cubicBezTo>
                    <a:pt x="16" y="48"/>
                    <a:pt x="16" y="48"/>
                    <a:pt x="14" y="48"/>
                  </a:cubicBezTo>
                  <a:cubicBezTo>
                    <a:pt x="14" y="49"/>
                    <a:pt x="14" y="50"/>
                    <a:pt x="13" y="50"/>
                  </a:cubicBezTo>
                  <a:cubicBezTo>
                    <a:pt x="10" y="51"/>
                    <a:pt x="12" y="46"/>
                    <a:pt x="12" y="44"/>
                  </a:cubicBezTo>
                  <a:cubicBezTo>
                    <a:pt x="12" y="43"/>
                    <a:pt x="13" y="43"/>
                    <a:pt x="14" y="43"/>
                  </a:cubicBezTo>
                  <a:cubicBezTo>
                    <a:pt x="15" y="42"/>
                    <a:pt x="15" y="43"/>
                    <a:pt x="16" y="43"/>
                  </a:cubicBezTo>
                  <a:cubicBezTo>
                    <a:pt x="16" y="43"/>
                    <a:pt x="16" y="43"/>
                    <a:pt x="17" y="43"/>
                  </a:cubicBezTo>
                  <a:cubicBezTo>
                    <a:pt x="18" y="43"/>
                    <a:pt x="19" y="42"/>
                    <a:pt x="20" y="43"/>
                  </a:cubicBezTo>
                  <a:cubicBezTo>
                    <a:pt x="19" y="45"/>
                    <a:pt x="20" y="46"/>
                    <a:pt x="21" y="46"/>
                  </a:cubicBezTo>
                  <a:cubicBezTo>
                    <a:pt x="21" y="44"/>
                    <a:pt x="21" y="44"/>
                    <a:pt x="21" y="43"/>
                  </a:cubicBezTo>
                  <a:cubicBezTo>
                    <a:pt x="21" y="43"/>
                    <a:pt x="20" y="42"/>
                    <a:pt x="20" y="42"/>
                  </a:cubicBezTo>
                  <a:cubicBezTo>
                    <a:pt x="21" y="40"/>
                    <a:pt x="22" y="39"/>
                    <a:pt x="23" y="38"/>
                  </a:cubicBezTo>
                  <a:cubicBezTo>
                    <a:pt x="24" y="38"/>
                    <a:pt x="24" y="38"/>
                    <a:pt x="23" y="37"/>
                  </a:cubicBezTo>
                  <a:cubicBezTo>
                    <a:pt x="24" y="37"/>
                    <a:pt x="24" y="37"/>
                    <a:pt x="25" y="37"/>
                  </a:cubicBezTo>
                  <a:cubicBezTo>
                    <a:pt x="24" y="35"/>
                    <a:pt x="25" y="35"/>
                    <a:pt x="25" y="34"/>
                  </a:cubicBezTo>
                  <a:cubicBezTo>
                    <a:pt x="26" y="33"/>
                    <a:pt x="27" y="33"/>
                    <a:pt x="27" y="32"/>
                  </a:cubicBezTo>
                  <a:cubicBezTo>
                    <a:pt x="28" y="32"/>
                    <a:pt x="27" y="32"/>
                    <a:pt x="27" y="31"/>
                  </a:cubicBezTo>
                  <a:cubicBezTo>
                    <a:pt x="28" y="30"/>
                    <a:pt x="29" y="30"/>
                    <a:pt x="30" y="29"/>
                  </a:cubicBezTo>
                  <a:cubicBezTo>
                    <a:pt x="30" y="30"/>
                    <a:pt x="30" y="30"/>
                    <a:pt x="30" y="30"/>
                  </a:cubicBezTo>
                  <a:cubicBezTo>
                    <a:pt x="31" y="30"/>
                    <a:pt x="32" y="29"/>
                    <a:pt x="32" y="29"/>
                  </a:cubicBezTo>
                  <a:cubicBezTo>
                    <a:pt x="32" y="28"/>
                    <a:pt x="31" y="28"/>
                    <a:pt x="31" y="27"/>
                  </a:cubicBezTo>
                  <a:cubicBezTo>
                    <a:pt x="31" y="26"/>
                    <a:pt x="32" y="26"/>
                    <a:pt x="32" y="26"/>
                  </a:cubicBezTo>
                  <a:cubicBezTo>
                    <a:pt x="32" y="25"/>
                    <a:pt x="32" y="26"/>
                    <a:pt x="32" y="25"/>
                  </a:cubicBezTo>
                  <a:cubicBezTo>
                    <a:pt x="33" y="26"/>
                    <a:pt x="34" y="23"/>
                    <a:pt x="35" y="24"/>
                  </a:cubicBezTo>
                  <a:cubicBezTo>
                    <a:pt x="35" y="25"/>
                    <a:pt x="34" y="26"/>
                    <a:pt x="33" y="28"/>
                  </a:cubicBezTo>
                  <a:cubicBezTo>
                    <a:pt x="34" y="28"/>
                    <a:pt x="34" y="27"/>
                    <a:pt x="35" y="27"/>
                  </a:cubicBezTo>
                  <a:cubicBezTo>
                    <a:pt x="35" y="28"/>
                    <a:pt x="35" y="29"/>
                    <a:pt x="35" y="29"/>
                  </a:cubicBezTo>
                  <a:cubicBezTo>
                    <a:pt x="35" y="28"/>
                    <a:pt x="36" y="29"/>
                    <a:pt x="37" y="29"/>
                  </a:cubicBezTo>
                  <a:cubicBezTo>
                    <a:pt x="37" y="28"/>
                    <a:pt x="36" y="27"/>
                    <a:pt x="37" y="27"/>
                  </a:cubicBezTo>
                  <a:cubicBezTo>
                    <a:pt x="36" y="27"/>
                    <a:pt x="36" y="26"/>
                    <a:pt x="35" y="25"/>
                  </a:cubicBezTo>
                  <a:cubicBezTo>
                    <a:pt x="36" y="23"/>
                    <a:pt x="36" y="23"/>
                    <a:pt x="35" y="21"/>
                  </a:cubicBezTo>
                  <a:cubicBezTo>
                    <a:pt x="35" y="21"/>
                    <a:pt x="35" y="21"/>
                    <a:pt x="34" y="21"/>
                  </a:cubicBezTo>
                  <a:cubicBezTo>
                    <a:pt x="34" y="20"/>
                    <a:pt x="33" y="20"/>
                    <a:pt x="33" y="19"/>
                  </a:cubicBezTo>
                  <a:cubicBezTo>
                    <a:pt x="33" y="19"/>
                    <a:pt x="33" y="18"/>
                    <a:pt x="33" y="18"/>
                  </a:cubicBezTo>
                  <a:cubicBezTo>
                    <a:pt x="32" y="17"/>
                    <a:pt x="33" y="15"/>
                    <a:pt x="31" y="15"/>
                  </a:cubicBezTo>
                  <a:cubicBezTo>
                    <a:pt x="31" y="16"/>
                    <a:pt x="32" y="17"/>
                    <a:pt x="31" y="17"/>
                  </a:cubicBezTo>
                  <a:cubicBezTo>
                    <a:pt x="31" y="16"/>
                    <a:pt x="30" y="17"/>
                    <a:pt x="30" y="16"/>
                  </a:cubicBezTo>
                  <a:cubicBezTo>
                    <a:pt x="30" y="15"/>
                    <a:pt x="30" y="14"/>
                    <a:pt x="30" y="14"/>
                  </a:cubicBezTo>
                  <a:cubicBezTo>
                    <a:pt x="28" y="14"/>
                    <a:pt x="29" y="13"/>
                    <a:pt x="27" y="13"/>
                  </a:cubicBezTo>
                  <a:cubicBezTo>
                    <a:pt x="27" y="13"/>
                    <a:pt x="27" y="12"/>
                    <a:pt x="26" y="12"/>
                  </a:cubicBezTo>
                  <a:cubicBezTo>
                    <a:pt x="26" y="12"/>
                    <a:pt x="26" y="13"/>
                    <a:pt x="25" y="13"/>
                  </a:cubicBezTo>
                  <a:cubicBezTo>
                    <a:pt x="25" y="15"/>
                    <a:pt x="24" y="17"/>
                    <a:pt x="25" y="19"/>
                  </a:cubicBezTo>
                  <a:cubicBezTo>
                    <a:pt x="24" y="19"/>
                    <a:pt x="24" y="18"/>
                    <a:pt x="23" y="19"/>
                  </a:cubicBezTo>
                  <a:cubicBezTo>
                    <a:pt x="24" y="20"/>
                    <a:pt x="24" y="19"/>
                    <a:pt x="24" y="20"/>
                  </a:cubicBezTo>
                  <a:cubicBezTo>
                    <a:pt x="24" y="20"/>
                    <a:pt x="24" y="22"/>
                    <a:pt x="23" y="23"/>
                  </a:cubicBezTo>
                  <a:cubicBezTo>
                    <a:pt x="23" y="22"/>
                    <a:pt x="23" y="21"/>
                    <a:pt x="22" y="20"/>
                  </a:cubicBezTo>
                  <a:cubicBezTo>
                    <a:pt x="22" y="19"/>
                    <a:pt x="22" y="20"/>
                    <a:pt x="21" y="20"/>
                  </a:cubicBezTo>
                  <a:cubicBezTo>
                    <a:pt x="21" y="19"/>
                    <a:pt x="21" y="20"/>
                    <a:pt x="20" y="20"/>
                  </a:cubicBezTo>
                  <a:cubicBezTo>
                    <a:pt x="20" y="19"/>
                    <a:pt x="19" y="18"/>
                    <a:pt x="18" y="18"/>
                  </a:cubicBezTo>
                  <a:cubicBezTo>
                    <a:pt x="18" y="16"/>
                    <a:pt x="17" y="17"/>
                    <a:pt x="17" y="16"/>
                  </a:cubicBezTo>
                  <a:cubicBezTo>
                    <a:pt x="18" y="16"/>
                    <a:pt x="18" y="15"/>
                    <a:pt x="18" y="15"/>
                  </a:cubicBezTo>
                  <a:cubicBezTo>
                    <a:pt x="18" y="14"/>
                    <a:pt x="19" y="13"/>
                    <a:pt x="20" y="13"/>
                  </a:cubicBezTo>
                  <a:cubicBezTo>
                    <a:pt x="20" y="12"/>
                    <a:pt x="20" y="11"/>
                    <a:pt x="22" y="11"/>
                  </a:cubicBezTo>
                  <a:cubicBezTo>
                    <a:pt x="22" y="10"/>
                    <a:pt x="21" y="10"/>
                    <a:pt x="21" y="10"/>
                  </a:cubicBezTo>
                  <a:cubicBezTo>
                    <a:pt x="23" y="9"/>
                    <a:pt x="24" y="9"/>
                    <a:pt x="25" y="9"/>
                  </a:cubicBezTo>
                  <a:cubicBezTo>
                    <a:pt x="25" y="8"/>
                    <a:pt x="25" y="7"/>
                    <a:pt x="25" y="6"/>
                  </a:cubicBezTo>
                  <a:cubicBezTo>
                    <a:pt x="25" y="5"/>
                    <a:pt x="24" y="5"/>
                    <a:pt x="24" y="5"/>
                  </a:cubicBezTo>
                  <a:cubicBezTo>
                    <a:pt x="25" y="5"/>
                    <a:pt x="26" y="5"/>
                    <a:pt x="26" y="6"/>
                  </a:cubicBezTo>
                  <a:cubicBezTo>
                    <a:pt x="27" y="5"/>
                    <a:pt x="27" y="6"/>
                    <a:pt x="28" y="6"/>
                  </a:cubicBezTo>
                  <a:cubicBezTo>
                    <a:pt x="28" y="7"/>
                    <a:pt x="29" y="6"/>
                    <a:pt x="29" y="8"/>
                  </a:cubicBezTo>
                  <a:cubicBezTo>
                    <a:pt x="29" y="10"/>
                    <a:pt x="26" y="9"/>
                    <a:pt x="26" y="11"/>
                  </a:cubicBezTo>
                  <a:cubicBezTo>
                    <a:pt x="26" y="11"/>
                    <a:pt x="27" y="11"/>
                    <a:pt x="28" y="11"/>
                  </a:cubicBezTo>
                  <a:cubicBezTo>
                    <a:pt x="30" y="12"/>
                    <a:pt x="30" y="14"/>
                    <a:pt x="32" y="14"/>
                  </a:cubicBezTo>
                  <a:cubicBezTo>
                    <a:pt x="32" y="13"/>
                    <a:pt x="33" y="13"/>
                    <a:pt x="32" y="11"/>
                  </a:cubicBezTo>
                  <a:cubicBezTo>
                    <a:pt x="32" y="10"/>
                    <a:pt x="32" y="10"/>
                    <a:pt x="32" y="9"/>
                  </a:cubicBezTo>
                  <a:cubicBezTo>
                    <a:pt x="33" y="9"/>
                    <a:pt x="33" y="10"/>
                    <a:pt x="34" y="11"/>
                  </a:cubicBezTo>
                  <a:cubicBezTo>
                    <a:pt x="34" y="10"/>
                    <a:pt x="33" y="9"/>
                    <a:pt x="34" y="9"/>
                  </a:cubicBezTo>
                  <a:cubicBezTo>
                    <a:pt x="34" y="9"/>
                    <a:pt x="35" y="8"/>
                    <a:pt x="35" y="8"/>
                  </a:cubicBezTo>
                  <a:cubicBezTo>
                    <a:pt x="34" y="8"/>
                    <a:pt x="34" y="7"/>
                    <a:pt x="34" y="7"/>
                  </a:cubicBezTo>
                  <a:cubicBezTo>
                    <a:pt x="33" y="7"/>
                    <a:pt x="32" y="6"/>
                    <a:pt x="32" y="6"/>
                  </a:cubicBezTo>
                  <a:cubicBezTo>
                    <a:pt x="32" y="6"/>
                    <a:pt x="32" y="6"/>
                    <a:pt x="32" y="5"/>
                  </a:cubicBezTo>
                  <a:cubicBezTo>
                    <a:pt x="32" y="4"/>
                    <a:pt x="31" y="4"/>
                    <a:pt x="31" y="3"/>
                  </a:cubicBezTo>
                  <a:cubicBezTo>
                    <a:pt x="31" y="3"/>
                    <a:pt x="30" y="3"/>
                    <a:pt x="29" y="3"/>
                  </a:cubicBezTo>
                  <a:cubicBezTo>
                    <a:pt x="29" y="2"/>
                    <a:pt x="29" y="2"/>
                    <a:pt x="29" y="2"/>
                  </a:cubicBezTo>
                  <a:cubicBezTo>
                    <a:pt x="28" y="2"/>
                    <a:pt x="27" y="2"/>
                    <a:pt x="26" y="2"/>
                  </a:cubicBezTo>
                  <a:cubicBezTo>
                    <a:pt x="26" y="0"/>
                    <a:pt x="24" y="1"/>
                    <a:pt x="24" y="2"/>
                  </a:cubicBezTo>
                  <a:cubicBezTo>
                    <a:pt x="24" y="1"/>
                    <a:pt x="24" y="0"/>
                    <a:pt x="23" y="0"/>
                  </a:cubicBezTo>
                  <a:cubicBezTo>
                    <a:pt x="23" y="0"/>
                    <a:pt x="23" y="0"/>
                    <a:pt x="23" y="0"/>
                  </a:cubicBezTo>
                  <a:cubicBezTo>
                    <a:pt x="23" y="0"/>
                    <a:pt x="23" y="1"/>
                    <a:pt x="22" y="1"/>
                  </a:cubicBezTo>
                  <a:close/>
                  <a:moveTo>
                    <a:pt x="34" y="22"/>
                  </a:moveTo>
                  <a:cubicBezTo>
                    <a:pt x="34" y="22"/>
                    <a:pt x="34" y="22"/>
                    <a:pt x="34" y="22"/>
                  </a:cubicBezTo>
                  <a:cubicBezTo>
                    <a:pt x="34" y="22"/>
                    <a:pt x="34" y="22"/>
                    <a:pt x="34" y="22"/>
                  </a:cubicBezTo>
                  <a:close/>
                  <a:moveTo>
                    <a:pt x="3" y="42"/>
                  </a:moveTo>
                  <a:cubicBezTo>
                    <a:pt x="3" y="41"/>
                    <a:pt x="3" y="42"/>
                    <a:pt x="3" y="42"/>
                  </a:cubicBezTo>
                  <a:cubicBezTo>
                    <a:pt x="3" y="42"/>
                    <a:pt x="3" y="42"/>
                    <a:pt x="3" y="42"/>
                  </a:cubicBezTo>
                  <a:close/>
                  <a:moveTo>
                    <a:pt x="3" y="42"/>
                  </a:moveTo>
                  <a:cubicBezTo>
                    <a:pt x="4" y="42"/>
                    <a:pt x="4" y="43"/>
                    <a:pt x="4" y="43"/>
                  </a:cubicBezTo>
                  <a:cubicBezTo>
                    <a:pt x="4" y="44"/>
                    <a:pt x="3" y="43"/>
                    <a:pt x="3" y="4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28" name="Freeform 68"/>
            <p:cNvSpPr>
              <a:spLocks noEditPoints="1"/>
            </p:cNvSpPr>
            <p:nvPr/>
          </p:nvSpPr>
          <p:spPr bwMode="auto">
            <a:xfrm>
              <a:off x="3940991" y="5655525"/>
              <a:ext cx="37950" cy="31445"/>
            </a:xfrm>
            <a:custGeom>
              <a:gdLst>
                <a:gd fmla="*/ 12 w 15" name="T0"/>
                <a:gd fmla="*/ 2 h 12" name="T1"/>
                <a:gd fmla="*/ 15 w 15" name="T2"/>
                <a:gd fmla="*/ 1 h 12" name="T3"/>
                <a:gd fmla="*/ 14 w 15" name="T4"/>
                <a:gd fmla="*/ 0 h 12" name="T5"/>
                <a:gd fmla="*/ 2 w 15" name="T6"/>
                <a:gd fmla="*/ 9 h 12" name="T7"/>
                <a:gd fmla="*/ 3 w 15" name="T8"/>
                <a:gd fmla="*/ 10 h 12" name="T9"/>
                <a:gd fmla="*/ 3 w 15" name="T10"/>
                <a:gd fmla="*/ 10 h 12" name="T11"/>
                <a:gd fmla="*/ 3 w 15" name="T12"/>
                <a:gd fmla="*/ 10 h 12" name="T13"/>
                <a:gd fmla="*/ 1 w 15" name="T14"/>
                <a:gd fmla="*/ 9 h 12" name="T15"/>
                <a:gd fmla="*/ 0 w 15" name="T16"/>
                <a:gd fmla="*/ 10 h 12" name="T17"/>
                <a:gd fmla="*/ 0 w 15" name="T18"/>
                <a:gd fmla="*/ 11 h 12" name="T19"/>
                <a:gd fmla="*/ 2 w 15" name="T20"/>
                <a:gd fmla="*/ 11 h 12" name="T21"/>
                <a:gd fmla="*/ 5 w 15" name="T22"/>
                <a:gd fmla="*/ 10 h 12" name="T23"/>
                <a:gd fmla="*/ 6 w 15" name="T24"/>
                <a:gd fmla="*/ 9 h 12" name="T25"/>
                <a:gd fmla="*/ 5 w 15" name="T26"/>
                <a:gd fmla="*/ 9 h 12" name="T27"/>
                <a:gd fmla="*/ 7 w 15" name="T28"/>
                <a:gd fmla="*/ 9 h 12" name="T29"/>
                <a:gd fmla="*/ 8 w 15" name="T30"/>
                <a:gd fmla="*/ 6 h 12" name="T31"/>
                <a:gd fmla="*/ 8 w 15" name="T32"/>
                <a:gd fmla="*/ 6 h 12" name="T33"/>
                <a:gd fmla="*/ 10 w 15" name="T34"/>
                <a:gd fmla="*/ 5 h 12" name="T35"/>
                <a:gd fmla="*/ 11 w 15" name="T36"/>
                <a:gd fmla="*/ 5 h 12" name="T37"/>
                <a:gd fmla="*/ 11 w 15" name="T38"/>
                <a:gd fmla="*/ 4 h 12" name="T39"/>
                <a:gd fmla="*/ 12 w 15" name="T40"/>
                <a:gd fmla="*/ 4 h 12" name="T41"/>
                <a:gd fmla="*/ 12 w 15" name="T42"/>
                <a:gd fmla="*/ 3 h 12" name="T43"/>
                <a:gd fmla="*/ 12 w 15" name="T44"/>
                <a:gd fmla="*/ 3 h 12" name="T45"/>
                <a:gd fmla="*/ 12 w 15" name="T46"/>
                <a:gd fmla="*/ 2 h 12" name="T47"/>
                <a:gd fmla="*/ 4 w 15" name="T48"/>
                <a:gd fmla="*/ 10 h 12" name="T49"/>
                <a:gd fmla="*/ 4 w 15" name="T50"/>
                <a:gd fmla="*/ 10 h 12" name="T51"/>
                <a:gd fmla="*/ 4 w 15" name="T52"/>
                <a:gd fmla="*/ 10 h 12"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12" w="15">
                  <a:moveTo>
                    <a:pt x="12" y="2"/>
                  </a:moveTo>
                  <a:cubicBezTo>
                    <a:pt x="13" y="2"/>
                    <a:pt x="15" y="2"/>
                    <a:pt x="15" y="1"/>
                  </a:cubicBezTo>
                  <a:cubicBezTo>
                    <a:pt x="15" y="0"/>
                    <a:pt x="14" y="1"/>
                    <a:pt x="14" y="0"/>
                  </a:cubicBezTo>
                  <a:cubicBezTo>
                    <a:pt x="10" y="3"/>
                    <a:pt x="6" y="5"/>
                    <a:pt x="2" y="9"/>
                  </a:cubicBezTo>
                  <a:cubicBezTo>
                    <a:pt x="2" y="9"/>
                    <a:pt x="3" y="9"/>
                    <a:pt x="3" y="10"/>
                  </a:cubicBezTo>
                  <a:cubicBezTo>
                    <a:pt x="3" y="10"/>
                    <a:pt x="3" y="10"/>
                    <a:pt x="3" y="10"/>
                  </a:cubicBezTo>
                  <a:cubicBezTo>
                    <a:pt x="3" y="10"/>
                    <a:pt x="3" y="10"/>
                    <a:pt x="3" y="10"/>
                  </a:cubicBezTo>
                  <a:cubicBezTo>
                    <a:pt x="2" y="10"/>
                    <a:pt x="1" y="10"/>
                    <a:pt x="1" y="9"/>
                  </a:cubicBezTo>
                  <a:cubicBezTo>
                    <a:pt x="1" y="10"/>
                    <a:pt x="0" y="10"/>
                    <a:pt x="0" y="10"/>
                  </a:cubicBezTo>
                  <a:cubicBezTo>
                    <a:pt x="0" y="10"/>
                    <a:pt x="0" y="11"/>
                    <a:pt x="0" y="11"/>
                  </a:cubicBezTo>
                  <a:cubicBezTo>
                    <a:pt x="1" y="11"/>
                    <a:pt x="1" y="11"/>
                    <a:pt x="2" y="11"/>
                  </a:cubicBezTo>
                  <a:cubicBezTo>
                    <a:pt x="3" y="11"/>
                    <a:pt x="5" y="12"/>
                    <a:pt x="5" y="10"/>
                  </a:cubicBezTo>
                  <a:cubicBezTo>
                    <a:pt x="6" y="10"/>
                    <a:pt x="6" y="10"/>
                    <a:pt x="6" y="9"/>
                  </a:cubicBezTo>
                  <a:cubicBezTo>
                    <a:pt x="6" y="8"/>
                    <a:pt x="5" y="9"/>
                    <a:pt x="5" y="9"/>
                  </a:cubicBezTo>
                  <a:cubicBezTo>
                    <a:pt x="6" y="9"/>
                    <a:pt x="6" y="9"/>
                    <a:pt x="7" y="9"/>
                  </a:cubicBezTo>
                  <a:cubicBezTo>
                    <a:pt x="7" y="7"/>
                    <a:pt x="8" y="7"/>
                    <a:pt x="8" y="6"/>
                  </a:cubicBezTo>
                  <a:cubicBezTo>
                    <a:pt x="8" y="6"/>
                    <a:pt x="8" y="6"/>
                    <a:pt x="8" y="6"/>
                  </a:cubicBezTo>
                  <a:cubicBezTo>
                    <a:pt x="9" y="6"/>
                    <a:pt x="9" y="5"/>
                    <a:pt x="10" y="5"/>
                  </a:cubicBezTo>
                  <a:cubicBezTo>
                    <a:pt x="10" y="5"/>
                    <a:pt x="10" y="5"/>
                    <a:pt x="11" y="5"/>
                  </a:cubicBezTo>
                  <a:cubicBezTo>
                    <a:pt x="11" y="4"/>
                    <a:pt x="11" y="4"/>
                    <a:pt x="11" y="4"/>
                  </a:cubicBezTo>
                  <a:cubicBezTo>
                    <a:pt x="11" y="4"/>
                    <a:pt x="11" y="4"/>
                    <a:pt x="12" y="4"/>
                  </a:cubicBezTo>
                  <a:cubicBezTo>
                    <a:pt x="12" y="4"/>
                    <a:pt x="12" y="3"/>
                    <a:pt x="12" y="3"/>
                  </a:cubicBezTo>
                  <a:cubicBezTo>
                    <a:pt x="12" y="3"/>
                    <a:pt x="12" y="3"/>
                    <a:pt x="12" y="3"/>
                  </a:cubicBezTo>
                  <a:cubicBezTo>
                    <a:pt x="12" y="3"/>
                    <a:pt x="12" y="2"/>
                    <a:pt x="12" y="2"/>
                  </a:cubicBezTo>
                  <a:close/>
                  <a:moveTo>
                    <a:pt x="4" y="10"/>
                  </a:moveTo>
                  <a:cubicBezTo>
                    <a:pt x="4" y="10"/>
                    <a:pt x="4" y="10"/>
                    <a:pt x="4" y="10"/>
                  </a:cubicBezTo>
                  <a:cubicBezTo>
                    <a:pt x="4" y="10"/>
                    <a:pt x="4" y="10"/>
                    <a:pt x="4" y="1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29" name="Freeform 69"/>
            <p:cNvSpPr/>
            <p:nvPr/>
          </p:nvSpPr>
          <p:spPr bwMode="auto">
            <a:xfrm>
              <a:off x="4192545" y="5812747"/>
              <a:ext cx="2169" cy="4337"/>
            </a:xfrm>
            <a:custGeom>
              <a:gdLst>
                <a:gd fmla="*/ 0 w 1" name="T0"/>
                <a:gd fmla="*/ 2 h 2" name="T1"/>
                <a:gd fmla="*/ 1 w 1" name="T2"/>
                <a:gd fmla="*/ 0 h 2" name="T3"/>
                <a:gd fmla="*/ 0 w 1" name="T4"/>
                <a:gd fmla="*/ 0 h 2" name="T5"/>
                <a:gd fmla="*/ 0 w 1" name="T6"/>
                <a:gd fmla="*/ 2 h 2" name="T7"/>
              </a:gdLst>
              <a:cxnLst>
                <a:cxn ang="0">
                  <a:pos x="T0" y="T1"/>
                </a:cxn>
                <a:cxn ang="0">
                  <a:pos x="T2" y="T3"/>
                </a:cxn>
                <a:cxn ang="0">
                  <a:pos x="T4" y="T5"/>
                </a:cxn>
                <a:cxn ang="0">
                  <a:pos x="T6" y="T7"/>
                </a:cxn>
              </a:cxnLst>
              <a:rect b="b" l="0" r="r" t="0"/>
              <a:pathLst>
                <a:path h="2" w="1">
                  <a:moveTo>
                    <a:pt x="0" y="2"/>
                  </a:moveTo>
                  <a:cubicBezTo>
                    <a:pt x="1" y="2"/>
                    <a:pt x="1" y="1"/>
                    <a:pt x="1" y="0"/>
                  </a:cubicBezTo>
                  <a:cubicBezTo>
                    <a:pt x="1" y="0"/>
                    <a:pt x="1" y="0"/>
                    <a:pt x="0" y="0"/>
                  </a:cubicBezTo>
                  <a:cubicBezTo>
                    <a:pt x="0" y="1"/>
                    <a:pt x="0" y="0"/>
                    <a:pt x="0" y="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0" name="Freeform 70"/>
            <p:cNvSpPr/>
            <p:nvPr/>
          </p:nvSpPr>
          <p:spPr bwMode="auto">
            <a:xfrm>
              <a:off x="4072189" y="5779134"/>
              <a:ext cx="2169" cy="2169"/>
            </a:xfrm>
            <a:custGeom>
              <a:gdLst>
                <a:gd fmla="*/ 0 w 1" name="T0"/>
                <a:gd fmla="*/ 0 h 1" name="T1"/>
                <a:gd fmla="*/ 1 w 1" name="T2"/>
                <a:gd fmla="*/ 1 h 1" name="T3"/>
                <a:gd fmla="*/ 0 w 1" name="T4"/>
                <a:gd fmla="*/ 0 h 1" name="T5"/>
                <a:gd fmla="*/ 0 w 1" name="T6"/>
                <a:gd fmla="*/ 0 h 1" name="T7"/>
              </a:gdLst>
              <a:cxnLst>
                <a:cxn ang="0">
                  <a:pos x="T0" y="T1"/>
                </a:cxn>
                <a:cxn ang="0">
                  <a:pos x="T2" y="T3"/>
                </a:cxn>
                <a:cxn ang="0">
                  <a:pos x="T4" y="T5"/>
                </a:cxn>
                <a:cxn ang="0">
                  <a:pos x="T6" y="T7"/>
                </a:cxn>
              </a:cxnLst>
              <a:rect b="b" l="0" r="r" t="0"/>
              <a:pathLst>
                <a:path h="1" w="1">
                  <a:moveTo>
                    <a:pt x="0" y="0"/>
                  </a:moveTo>
                  <a:cubicBezTo>
                    <a:pt x="0" y="1"/>
                    <a:pt x="1" y="0"/>
                    <a:pt x="1" y="1"/>
                  </a:cubicBezTo>
                  <a:cubicBezTo>
                    <a:pt x="1" y="0"/>
                    <a:pt x="1" y="0"/>
                    <a:pt x="0" y="0"/>
                  </a:cubicBezTo>
                  <a:cubicBezTo>
                    <a:pt x="0" y="0"/>
                    <a:pt x="0"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1" name="Freeform 71"/>
            <p:cNvSpPr/>
            <p:nvPr/>
          </p:nvSpPr>
          <p:spPr bwMode="auto">
            <a:xfrm>
              <a:off x="4030986" y="5724920"/>
              <a:ext cx="9759" cy="22770"/>
            </a:xfrm>
            <a:custGeom>
              <a:gdLst>
                <a:gd fmla="*/ 3 w 4" name="T0"/>
                <a:gd fmla="*/ 5 h 9" name="T1"/>
                <a:gd fmla="*/ 3 w 4" name="T2"/>
                <a:gd fmla="*/ 2 h 9" name="T3"/>
                <a:gd fmla="*/ 2 w 4" name="T4"/>
                <a:gd fmla="*/ 1 h 9" name="T5"/>
                <a:gd fmla="*/ 2 w 4" name="T6"/>
                <a:gd fmla="*/ 0 h 9" name="T7"/>
                <a:gd fmla="*/ 1 w 4" name="T8"/>
                <a:gd fmla="*/ 0 h 9" name="T9"/>
                <a:gd fmla="*/ 0 w 4" name="T10"/>
                <a:gd fmla="*/ 4 h 9" name="T11"/>
                <a:gd fmla="*/ 2 w 4" name="T12"/>
                <a:gd fmla="*/ 4 h 9" name="T13"/>
                <a:gd fmla="*/ 0 w 4" name="T14"/>
                <a:gd fmla="*/ 5 h 9" name="T15"/>
                <a:gd fmla="*/ 1 w 4" name="T16"/>
                <a:gd fmla="*/ 8 h 9" name="T17"/>
                <a:gd fmla="*/ 0 w 4" name="T18"/>
                <a:gd fmla="*/ 9 h 9" name="T19"/>
                <a:gd fmla="*/ 3 w 4" name="T20"/>
                <a:gd fmla="*/ 8 h 9" name="T21"/>
                <a:gd fmla="*/ 4 w 4" name="T22"/>
                <a:gd fmla="*/ 6 h 9" name="T23"/>
                <a:gd fmla="*/ 3 w 4" name="T24"/>
                <a:gd fmla="*/ 5 h 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9" w="4">
                  <a:moveTo>
                    <a:pt x="3" y="5"/>
                  </a:moveTo>
                  <a:cubicBezTo>
                    <a:pt x="4" y="3"/>
                    <a:pt x="2" y="3"/>
                    <a:pt x="3" y="2"/>
                  </a:cubicBezTo>
                  <a:cubicBezTo>
                    <a:pt x="2" y="1"/>
                    <a:pt x="2" y="1"/>
                    <a:pt x="2" y="1"/>
                  </a:cubicBezTo>
                  <a:cubicBezTo>
                    <a:pt x="2" y="1"/>
                    <a:pt x="2" y="0"/>
                    <a:pt x="2" y="0"/>
                  </a:cubicBezTo>
                  <a:cubicBezTo>
                    <a:pt x="2" y="0"/>
                    <a:pt x="1" y="0"/>
                    <a:pt x="1" y="0"/>
                  </a:cubicBezTo>
                  <a:cubicBezTo>
                    <a:pt x="1" y="2"/>
                    <a:pt x="0" y="2"/>
                    <a:pt x="0" y="4"/>
                  </a:cubicBezTo>
                  <a:cubicBezTo>
                    <a:pt x="1" y="4"/>
                    <a:pt x="1" y="4"/>
                    <a:pt x="2" y="4"/>
                  </a:cubicBezTo>
                  <a:cubicBezTo>
                    <a:pt x="2" y="5"/>
                    <a:pt x="1" y="6"/>
                    <a:pt x="0" y="5"/>
                  </a:cubicBezTo>
                  <a:cubicBezTo>
                    <a:pt x="0" y="7"/>
                    <a:pt x="0" y="7"/>
                    <a:pt x="1" y="8"/>
                  </a:cubicBezTo>
                  <a:cubicBezTo>
                    <a:pt x="0" y="8"/>
                    <a:pt x="0" y="8"/>
                    <a:pt x="0" y="9"/>
                  </a:cubicBezTo>
                  <a:cubicBezTo>
                    <a:pt x="1" y="9"/>
                    <a:pt x="2" y="8"/>
                    <a:pt x="3" y="8"/>
                  </a:cubicBezTo>
                  <a:cubicBezTo>
                    <a:pt x="4" y="7"/>
                    <a:pt x="3" y="7"/>
                    <a:pt x="4" y="6"/>
                  </a:cubicBezTo>
                  <a:cubicBezTo>
                    <a:pt x="4" y="5"/>
                    <a:pt x="4" y="5"/>
                    <a:pt x="3" y="5"/>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2" name="Freeform 72"/>
            <p:cNvSpPr>
              <a:spLocks noEditPoints="1"/>
            </p:cNvSpPr>
            <p:nvPr/>
          </p:nvSpPr>
          <p:spPr bwMode="auto">
            <a:xfrm>
              <a:off x="4015806" y="5673959"/>
              <a:ext cx="209267" cy="195171"/>
            </a:xfrm>
            <a:custGeom>
              <a:gdLst>
                <a:gd fmla="*/ 80 w 82" name="T0"/>
                <a:gd fmla="*/ 23 h 76" name="T1"/>
                <a:gd fmla="*/ 64 w 82" name="T2"/>
                <a:gd fmla="*/ 4 h 76" name="T3"/>
                <a:gd fmla="*/ 61 w 82" name="T4"/>
                <a:gd fmla="*/ 1 h 76" name="T5"/>
                <a:gd fmla="*/ 56 w 82" name="T6"/>
                <a:gd fmla="*/ 2 h 76" name="T7"/>
                <a:gd fmla="*/ 50 w 82" name="T8"/>
                <a:gd fmla="*/ 4 h 76" name="T9"/>
                <a:gd fmla="*/ 46 w 82" name="T10"/>
                <a:gd fmla="*/ 6 h 76" name="T11"/>
                <a:gd fmla="*/ 43 w 82" name="T12"/>
                <a:gd fmla="*/ 6 h 76" name="T13"/>
                <a:gd fmla="*/ 35 w 82" name="T14"/>
                <a:gd fmla="*/ 10 h 76" name="T15"/>
                <a:gd fmla="*/ 29 w 82" name="T16"/>
                <a:gd fmla="*/ 13 h 76" name="T17"/>
                <a:gd fmla="*/ 29 w 82" name="T18"/>
                <a:gd fmla="*/ 13 h 76" name="T19"/>
                <a:gd fmla="*/ 21 w 82" name="T20"/>
                <a:gd fmla="*/ 7 h 76" name="T21"/>
                <a:gd fmla="*/ 15 w 82" name="T22"/>
                <a:gd fmla="*/ 15 h 76" name="T23"/>
                <a:gd fmla="*/ 12 w 82" name="T24"/>
                <a:gd fmla="*/ 21 h 76" name="T25"/>
                <a:gd fmla="*/ 11 w 82" name="T26"/>
                <a:gd fmla="*/ 25 h 76" name="T27"/>
                <a:gd fmla="*/ 7 w 82" name="T28"/>
                <a:gd fmla="*/ 30 h 76" name="T29"/>
                <a:gd fmla="*/ 8 w 82" name="T30"/>
                <a:gd fmla="*/ 35 h 76" name="T31"/>
                <a:gd fmla="*/ 7 w 82" name="T32"/>
                <a:gd fmla="*/ 41 h 76" name="T33"/>
                <a:gd fmla="*/ 14 w 82" name="T34"/>
                <a:gd fmla="*/ 34 h 76" name="T35"/>
                <a:gd fmla="*/ 15 w 82" name="T36"/>
                <a:gd fmla="*/ 36 h 76" name="T37"/>
                <a:gd fmla="*/ 18 w 82" name="T38"/>
                <a:gd fmla="*/ 40 h 76" name="T39"/>
                <a:gd fmla="*/ 17 w 82" name="T40"/>
                <a:gd fmla="*/ 34 h 76" name="T41"/>
                <a:gd fmla="*/ 20 w 82" name="T42"/>
                <a:gd fmla="*/ 41 h 76" name="T43"/>
                <a:gd fmla="*/ 23 w 82" name="T44"/>
                <a:gd fmla="*/ 40 h 76" name="T45"/>
                <a:gd fmla="*/ 28 w 82" name="T46"/>
                <a:gd fmla="*/ 41 h 76" name="T47"/>
                <a:gd fmla="*/ 20 w 82" name="T48"/>
                <a:gd fmla="*/ 45 h 76" name="T49"/>
                <a:gd fmla="*/ 12 w 82" name="T50"/>
                <a:gd fmla="*/ 41 h 76" name="T51"/>
                <a:gd fmla="*/ 3 w 82" name="T52"/>
                <a:gd fmla="*/ 47 h 76" name="T53"/>
                <a:gd fmla="*/ 2 w 82" name="T54"/>
                <a:gd fmla="*/ 64 h 76" name="T55"/>
                <a:gd fmla="*/ 10 w 82" name="T56"/>
                <a:gd fmla="*/ 65 h 76" name="T57"/>
                <a:gd fmla="*/ 15 w 82" name="T58"/>
                <a:gd fmla="*/ 74 h 76" name="T59"/>
                <a:gd fmla="*/ 32 w 82" name="T60"/>
                <a:gd fmla="*/ 69 h 76" name="T61"/>
                <a:gd fmla="*/ 35 w 82" name="T62"/>
                <a:gd fmla="*/ 60 h 76" name="T63"/>
                <a:gd fmla="*/ 29 w 82" name="T64"/>
                <a:gd fmla="*/ 51 h 76" name="T65"/>
                <a:gd fmla="*/ 34 w 82" name="T66"/>
                <a:gd fmla="*/ 59 h 76" name="T67"/>
                <a:gd fmla="*/ 42 w 82" name="T68"/>
                <a:gd fmla="*/ 52 h 76" name="T69"/>
                <a:gd fmla="*/ 37 w 82" name="T70"/>
                <a:gd fmla="*/ 46 h 76" name="T71"/>
                <a:gd fmla="*/ 44 w 82" name="T72"/>
                <a:gd fmla="*/ 50 h 76" name="T73"/>
                <a:gd fmla="*/ 48 w 82" name="T74"/>
                <a:gd fmla="*/ 53 h 76" name="T75"/>
                <a:gd fmla="*/ 51 w 82" name="T76"/>
                <a:gd fmla="*/ 62 h 76" name="T77"/>
                <a:gd fmla="*/ 55 w 82" name="T78"/>
                <a:gd fmla="*/ 56 h 76" name="T79"/>
                <a:gd fmla="*/ 60 w 82" name="T80"/>
                <a:gd fmla="*/ 55 h 76" name="T81"/>
                <a:gd fmla="*/ 63 w 82" name="T82"/>
                <a:gd fmla="*/ 60 h 76" name="T83"/>
                <a:gd fmla="*/ 66 w 82" name="T84"/>
                <a:gd fmla="*/ 63 h 76" name="T85"/>
                <a:gd fmla="*/ 67 w 82" name="T86"/>
                <a:gd fmla="*/ 62 h 76" name="T87"/>
                <a:gd fmla="*/ 69 w 82" name="T88"/>
                <a:gd fmla="*/ 54 h 76" name="T89"/>
                <a:gd fmla="*/ 75 w 82" name="T90"/>
                <a:gd fmla="*/ 45 h 76" name="T91"/>
                <a:gd fmla="*/ 75 w 82" name="T92"/>
                <a:gd fmla="*/ 40 h 76" name="T93"/>
                <a:gd fmla="*/ 78 w 82" name="T94"/>
                <a:gd fmla="*/ 36 h 76" name="T95"/>
                <a:gd fmla="*/ 82 w 82" name="T96"/>
                <a:gd fmla="*/ 27 h 76" name="T97"/>
                <a:gd fmla="*/ 19 w 82" name="T98"/>
                <a:gd fmla="*/ 24 h 76" name="T99"/>
                <a:gd fmla="*/ 15 w 82" name="T100"/>
                <a:gd fmla="*/ 24 h 76" name="T101"/>
                <a:gd fmla="*/ 18 w 82" name="T102"/>
                <a:gd fmla="*/ 19 h 76" name="T103"/>
                <a:gd fmla="*/ 21 w 82" name="T104"/>
                <a:gd fmla="*/ 19 h 76" name="T105"/>
                <a:gd fmla="*/ 24 w 82" name="T106"/>
                <a:gd fmla="*/ 9 h 76" name="T107"/>
                <a:gd fmla="*/ 28 w 82" name="T108"/>
                <a:gd fmla="*/ 48 h 76" name="T109"/>
                <a:gd fmla="*/ 28 w 82" name="T110"/>
                <a:gd fmla="*/ 15 h 76" name="T111"/>
                <a:gd fmla="*/ 45 w 82" name="T112"/>
                <a:gd fmla="*/ 9 h 76" name="T113"/>
                <a:gd fmla="*/ 61 w 82" name="T114"/>
                <a:gd fmla="*/ 5 h 76" name="T115"/>
                <a:gd fmla="*/ 62 w 82" name="T116"/>
                <a:gd fmla="*/ 4 h 76" name="T117"/>
                <a:gd fmla="*/ 74 w 82" name="T118"/>
                <a:gd fmla="*/ 39 h 76"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76" w="82">
                  <a:moveTo>
                    <a:pt x="82" y="27"/>
                  </a:moveTo>
                  <a:cubicBezTo>
                    <a:pt x="82" y="26"/>
                    <a:pt x="81" y="25"/>
                    <a:pt x="81" y="24"/>
                  </a:cubicBezTo>
                  <a:cubicBezTo>
                    <a:pt x="80" y="25"/>
                    <a:pt x="79" y="25"/>
                    <a:pt x="79" y="24"/>
                  </a:cubicBezTo>
                  <a:cubicBezTo>
                    <a:pt x="79" y="23"/>
                    <a:pt x="80" y="23"/>
                    <a:pt x="80" y="23"/>
                  </a:cubicBezTo>
                  <a:cubicBezTo>
                    <a:pt x="77" y="16"/>
                    <a:pt x="72" y="10"/>
                    <a:pt x="67" y="5"/>
                  </a:cubicBezTo>
                  <a:cubicBezTo>
                    <a:pt x="66" y="5"/>
                    <a:pt x="66" y="5"/>
                    <a:pt x="65" y="5"/>
                  </a:cubicBezTo>
                  <a:cubicBezTo>
                    <a:pt x="65" y="5"/>
                    <a:pt x="65" y="5"/>
                    <a:pt x="64" y="5"/>
                  </a:cubicBezTo>
                  <a:cubicBezTo>
                    <a:pt x="64" y="5"/>
                    <a:pt x="64" y="4"/>
                    <a:pt x="64" y="4"/>
                  </a:cubicBezTo>
                  <a:cubicBezTo>
                    <a:pt x="63" y="4"/>
                    <a:pt x="63" y="4"/>
                    <a:pt x="62" y="4"/>
                  </a:cubicBezTo>
                  <a:cubicBezTo>
                    <a:pt x="62" y="4"/>
                    <a:pt x="62" y="4"/>
                    <a:pt x="62" y="3"/>
                  </a:cubicBezTo>
                  <a:cubicBezTo>
                    <a:pt x="63" y="3"/>
                    <a:pt x="63" y="3"/>
                    <a:pt x="63" y="2"/>
                  </a:cubicBezTo>
                  <a:cubicBezTo>
                    <a:pt x="62" y="2"/>
                    <a:pt x="62" y="1"/>
                    <a:pt x="61" y="1"/>
                  </a:cubicBezTo>
                  <a:cubicBezTo>
                    <a:pt x="61" y="1"/>
                    <a:pt x="60" y="1"/>
                    <a:pt x="59" y="1"/>
                  </a:cubicBezTo>
                  <a:cubicBezTo>
                    <a:pt x="59" y="1"/>
                    <a:pt x="59" y="1"/>
                    <a:pt x="59" y="1"/>
                  </a:cubicBezTo>
                  <a:cubicBezTo>
                    <a:pt x="58" y="1"/>
                    <a:pt x="58" y="0"/>
                    <a:pt x="57" y="0"/>
                  </a:cubicBezTo>
                  <a:cubicBezTo>
                    <a:pt x="57" y="0"/>
                    <a:pt x="56" y="1"/>
                    <a:pt x="56" y="2"/>
                  </a:cubicBezTo>
                  <a:cubicBezTo>
                    <a:pt x="55" y="1"/>
                    <a:pt x="56" y="3"/>
                    <a:pt x="55" y="2"/>
                  </a:cubicBezTo>
                  <a:cubicBezTo>
                    <a:pt x="54" y="2"/>
                    <a:pt x="55" y="1"/>
                    <a:pt x="54" y="2"/>
                  </a:cubicBezTo>
                  <a:cubicBezTo>
                    <a:pt x="53" y="2"/>
                    <a:pt x="52" y="3"/>
                    <a:pt x="51" y="3"/>
                  </a:cubicBezTo>
                  <a:cubicBezTo>
                    <a:pt x="51" y="3"/>
                    <a:pt x="50" y="4"/>
                    <a:pt x="50" y="4"/>
                  </a:cubicBezTo>
                  <a:cubicBezTo>
                    <a:pt x="49" y="4"/>
                    <a:pt x="50" y="5"/>
                    <a:pt x="49" y="5"/>
                  </a:cubicBezTo>
                  <a:cubicBezTo>
                    <a:pt x="48" y="5"/>
                    <a:pt x="47" y="4"/>
                    <a:pt x="48" y="5"/>
                  </a:cubicBezTo>
                  <a:cubicBezTo>
                    <a:pt x="48" y="6"/>
                    <a:pt x="49" y="6"/>
                    <a:pt x="49" y="7"/>
                  </a:cubicBezTo>
                  <a:cubicBezTo>
                    <a:pt x="48" y="7"/>
                    <a:pt x="48" y="6"/>
                    <a:pt x="46" y="6"/>
                  </a:cubicBezTo>
                  <a:cubicBezTo>
                    <a:pt x="46" y="7"/>
                    <a:pt x="46" y="8"/>
                    <a:pt x="46" y="8"/>
                  </a:cubicBezTo>
                  <a:cubicBezTo>
                    <a:pt x="46" y="7"/>
                    <a:pt x="46" y="7"/>
                    <a:pt x="46" y="6"/>
                  </a:cubicBezTo>
                  <a:cubicBezTo>
                    <a:pt x="45" y="6"/>
                    <a:pt x="45" y="7"/>
                    <a:pt x="44" y="7"/>
                  </a:cubicBezTo>
                  <a:cubicBezTo>
                    <a:pt x="44" y="6"/>
                    <a:pt x="44" y="5"/>
                    <a:pt x="43" y="6"/>
                  </a:cubicBezTo>
                  <a:cubicBezTo>
                    <a:pt x="42" y="7"/>
                    <a:pt x="41" y="8"/>
                    <a:pt x="40" y="9"/>
                  </a:cubicBezTo>
                  <a:cubicBezTo>
                    <a:pt x="39" y="9"/>
                    <a:pt x="39" y="8"/>
                    <a:pt x="37" y="8"/>
                  </a:cubicBezTo>
                  <a:cubicBezTo>
                    <a:pt x="37" y="10"/>
                    <a:pt x="39" y="9"/>
                    <a:pt x="38" y="10"/>
                  </a:cubicBezTo>
                  <a:cubicBezTo>
                    <a:pt x="37" y="10"/>
                    <a:pt x="36" y="10"/>
                    <a:pt x="35" y="10"/>
                  </a:cubicBezTo>
                  <a:cubicBezTo>
                    <a:pt x="34" y="10"/>
                    <a:pt x="33" y="11"/>
                    <a:pt x="32" y="12"/>
                  </a:cubicBezTo>
                  <a:cubicBezTo>
                    <a:pt x="32" y="11"/>
                    <a:pt x="32" y="11"/>
                    <a:pt x="32" y="10"/>
                  </a:cubicBezTo>
                  <a:cubicBezTo>
                    <a:pt x="31" y="10"/>
                    <a:pt x="31" y="10"/>
                    <a:pt x="31" y="10"/>
                  </a:cubicBezTo>
                  <a:cubicBezTo>
                    <a:pt x="31" y="11"/>
                    <a:pt x="31" y="13"/>
                    <a:pt x="29" y="13"/>
                  </a:cubicBezTo>
                  <a:cubicBezTo>
                    <a:pt x="29" y="14"/>
                    <a:pt x="28" y="13"/>
                    <a:pt x="28" y="14"/>
                  </a:cubicBezTo>
                  <a:cubicBezTo>
                    <a:pt x="27" y="14"/>
                    <a:pt x="28" y="15"/>
                    <a:pt x="28" y="15"/>
                  </a:cubicBezTo>
                  <a:cubicBezTo>
                    <a:pt x="26" y="15"/>
                    <a:pt x="26" y="13"/>
                    <a:pt x="26" y="12"/>
                  </a:cubicBezTo>
                  <a:cubicBezTo>
                    <a:pt x="27" y="12"/>
                    <a:pt x="29" y="12"/>
                    <a:pt x="29" y="13"/>
                  </a:cubicBezTo>
                  <a:cubicBezTo>
                    <a:pt x="30" y="11"/>
                    <a:pt x="28" y="10"/>
                    <a:pt x="26" y="10"/>
                  </a:cubicBezTo>
                  <a:cubicBezTo>
                    <a:pt x="26" y="9"/>
                    <a:pt x="25" y="9"/>
                    <a:pt x="25" y="9"/>
                  </a:cubicBezTo>
                  <a:cubicBezTo>
                    <a:pt x="24" y="8"/>
                    <a:pt x="24" y="8"/>
                    <a:pt x="23" y="7"/>
                  </a:cubicBezTo>
                  <a:cubicBezTo>
                    <a:pt x="23" y="7"/>
                    <a:pt x="22" y="7"/>
                    <a:pt x="21" y="7"/>
                  </a:cubicBezTo>
                  <a:cubicBezTo>
                    <a:pt x="21" y="8"/>
                    <a:pt x="20" y="8"/>
                    <a:pt x="19" y="9"/>
                  </a:cubicBezTo>
                  <a:cubicBezTo>
                    <a:pt x="19" y="8"/>
                    <a:pt x="19" y="9"/>
                    <a:pt x="19" y="9"/>
                  </a:cubicBezTo>
                  <a:cubicBezTo>
                    <a:pt x="18" y="10"/>
                    <a:pt x="17" y="11"/>
                    <a:pt x="16" y="12"/>
                  </a:cubicBezTo>
                  <a:cubicBezTo>
                    <a:pt x="16" y="13"/>
                    <a:pt x="15" y="14"/>
                    <a:pt x="15" y="15"/>
                  </a:cubicBezTo>
                  <a:cubicBezTo>
                    <a:pt x="14" y="14"/>
                    <a:pt x="14" y="14"/>
                    <a:pt x="14" y="14"/>
                  </a:cubicBezTo>
                  <a:cubicBezTo>
                    <a:pt x="14" y="15"/>
                    <a:pt x="14" y="15"/>
                    <a:pt x="14" y="15"/>
                  </a:cubicBezTo>
                  <a:cubicBezTo>
                    <a:pt x="12" y="15"/>
                    <a:pt x="12" y="17"/>
                    <a:pt x="12" y="18"/>
                  </a:cubicBezTo>
                  <a:cubicBezTo>
                    <a:pt x="12" y="19"/>
                    <a:pt x="12" y="20"/>
                    <a:pt x="12" y="21"/>
                  </a:cubicBezTo>
                  <a:cubicBezTo>
                    <a:pt x="12" y="22"/>
                    <a:pt x="14" y="22"/>
                    <a:pt x="14" y="22"/>
                  </a:cubicBezTo>
                  <a:cubicBezTo>
                    <a:pt x="14" y="23"/>
                    <a:pt x="13" y="23"/>
                    <a:pt x="13" y="24"/>
                  </a:cubicBezTo>
                  <a:cubicBezTo>
                    <a:pt x="14" y="24"/>
                    <a:pt x="14" y="24"/>
                    <a:pt x="14" y="25"/>
                  </a:cubicBezTo>
                  <a:cubicBezTo>
                    <a:pt x="13" y="25"/>
                    <a:pt x="12" y="25"/>
                    <a:pt x="11" y="25"/>
                  </a:cubicBezTo>
                  <a:cubicBezTo>
                    <a:pt x="11" y="26"/>
                    <a:pt x="11" y="26"/>
                    <a:pt x="11" y="27"/>
                  </a:cubicBezTo>
                  <a:cubicBezTo>
                    <a:pt x="10" y="27"/>
                    <a:pt x="10" y="29"/>
                    <a:pt x="9" y="28"/>
                  </a:cubicBezTo>
                  <a:cubicBezTo>
                    <a:pt x="9" y="29"/>
                    <a:pt x="9" y="29"/>
                    <a:pt x="9" y="29"/>
                  </a:cubicBezTo>
                  <a:cubicBezTo>
                    <a:pt x="8" y="29"/>
                    <a:pt x="8" y="30"/>
                    <a:pt x="7" y="30"/>
                  </a:cubicBezTo>
                  <a:cubicBezTo>
                    <a:pt x="7" y="30"/>
                    <a:pt x="6" y="30"/>
                    <a:pt x="6" y="31"/>
                  </a:cubicBezTo>
                  <a:cubicBezTo>
                    <a:pt x="6" y="32"/>
                    <a:pt x="7" y="31"/>
                    <a:pt x="8" y="31"/>
                  </a:cubicBezTo>
                  <a:cubicBezTo>
                    <a:pt x="8" y="33"/>
                    <a:pt x="9" y="32"/>
                    <a:pt x="9" y="34"/>
                  </a:cubicBezTo>
                  <a:cubicBezTo>
                    <a:pt x="8" y="34"/>
                    <a:pt x="8" y="35"/>
                    <a:pt x="8" y="35"/>
                  </a:cubicBezTo>
                  <a:cubicBezTo>
                    <a:pt x="7" y="34"/>
                    <a:pt x="6" y="35"/>
                    <a:pt x="4" y="35"/>
                  </a:cubicBezTo>
                  <a:cubicBezTo>
                    <a:pt x="4" y="36"/>
                    <a:pt x="5" y="38"/>
                    <a:pt x="4" y="38"/>
                  </a:cubicBezTo>
                  <a:cubicBezTo>
                    <a:pt x="4" y="39"/>
                    <a:pt x="5" y="39"/>
                    <a:pt x="4" y="40"/>
                  </a:cubicBezTo>
                  <a:cubicBezTo>
                    <a:pt x="6" y="40"/>
                    <a:pt x="6" y="41"/>
                    <a:pt x="7" y="41"/>
                  </a:cubicBezTo>
                  <a:cubicBezTo>
                    <a:pt x="7" y="40"/>
                    <a:pt x="8" y="40"/>
                    <a:pt x="8" y="41"/>
                  </a:cubicBezTo>
                  <a:cubicBezTo>
                    <a:pt x="9" y="40"/>
                    <a:pt x="10" y="39"/>
                    <a:pt x="10" y="37"/>
                  </a:cubicBezTo>
                  <a:cubicBezTo>
                    <a:pt x="11" y="37"/>
                    <a:pt x="10" y="35"/>
                    <a:pt x="12" y="35"/>
                  </a:cubicBezTo>
                  <a:cubicBezTo>
                    <a:pt x="13" y="35"/>
                    <a:pt x="13" y="35"/>
                    <a:pt x="14" y="34"/>
                  </a:cubicBezTo>
                  <a:cubicBezTo>
                    <a:pt x="13" y="36"/>
                    <a:pt x="14" y="37"/>
                    <a:pt x="14" y="39"/>
                  </a:cubicBezTo>
                  <a:cubicBezTo>
                    <a:pt x="16" y="38"/>
                    <a:pt x="15" y="37"/>
                    <a:pt x="15" y="36"/>
                  </a:cubicBezTo>
                  <a:cubicBezTo>
                    <a:pt x="15" y="36"/>
                    <a:pt x="14" y="35"/>
                    <a:pt x="15" y="35"/>
                  </a:cubicBezTo>
                  <a:cubicBezTo>
                    <a:pt x="15" y="35"/>
                    <a:pt x="15" y="35"/>
                    <a:pt x="15" y="36"/>
                  </a:cubicBezTo>
                  <a:cubicBezTo>
                    <a:pt x="15" y="36"/>
                    <a:pt x="15" y="36"/>
                    <a:pt x="15" y="37"/>
                  </a:cubicBezTo>
                  <a:cubicBezTo>
                    <a:pt x="17" y="37"/>
                    <a:pt x="17" y="37"/>
                    <a:pt x="18" y="38"/>
                  </a:cubicBezTo>
                  <a:cubicBezTo>
                    <a:pt x="18" y="39"/>
                    <a:pt x="17" y="39"/>
                    <a:pt x="16" y="39"/>
                  </a:cubicBezTo>
                  <a:cubicBezTo>
                    <a:pt x="16" y="40"/>
                    <a:pt x="17" y="40"/>
                    <a:pt x="18" y="40"/>
                  </a:cubicBezTo>
                  <a:cubicBezTo>
                    <a:pt x="17" y="39"/>
                    <a:pt x="18" y="39"/>
                    <a:pt x="19" y="38"/>
                  </a:cubicBezTo>
                  <a:cubicBezTo>
                    <a:pt x="19" y="38"/>
                    <a:pt x="18" y="38"/>
                    <a:pt x="18" y="38"/>
                  </a:cubicBezTo>
                  <a:cubicBezTo>
                    <a:pt x="19" y="37"/>
                    <a:pt x="19" y="38"/>
                    <a:pt x="19" y="38"/>
                  </a:cubicBezTo>
                  <a:cubicBezTo>
                    <a:pt x="19" y="36"/>
                    <a:pt x="16" y="36"/>
                    <a:pt x="17" y="34"/>
                  </a:cubicBezTo>
                  <a:cubicBezTo>
                    <a:pt x="17" y="35"/>
                    <a:pt x="19" y="36"/>
                    <a:pt x="19" y="37"/>
                  </a:cubicBezTo>
                  <a:cubicBezTo>
                    <a:pt x="20" y="37"/>
                    <a:pt x="20" y="38"/>
                    <a:pt x="20" y="38"/>
                  </a:cubicBezTo>
                  <a:cubicBezTo>
                    <a:pt x="20" y="38"/>
                    <a:pt x="20" y="38"/>
                    <a:pt x="20" y="39"/>
                  </a:cubicBezTo>
                  <a:cubicBezTo>
                    <a:pt x="20" y="39"/>
                    <a:pt x="20" y="40"/>
                    <a:pt x="20" y="41"/>
                  </a:cubicBezTo>
                  <a:cubicBezTo>
                    <a:pt x="21" y="41"/>
                    <a:pt x="21" y="41"/>
                    <a:pt x="22" y="41"/>
                  </a:cubicBezTo>
                  <a:cubicBezTo>
                    <a:pt x="22" y="40"/>
                    <a:pt x="22" y="39"/>
                    <a:pt x="22" y="38"/>
                  </a:cubicBezTo>
                  <a:cubicBezTo>
                    <a:pt x="22" y="38"/>
                    <a:pt x="23" y="38"/>
                    <a:pt x="23" y="38"/>
                  </a:cubicBezTo>
                  <a:cubicBezTo>
                    <a:pt x="23" y="39"/>
                    <a:pt x="23" y="39"/>
                    <a:pt x="23" y="40"/>
                  </a:cubicBezTo>
                  <a:cubicBezTo>
                    <a:pt x="23" y="40"/>
                    <a:pt x="23" y="40"/>
                    <a:pt x="23" y="41"/>
                  </a:cubicBezTo>
                  <a:cubicBezTo>
                    <a:pt x="24" y="41"/>
                    <a:pt x="26" y="41"/>
                    <a:pt x="26" y="41"/>
                  </a:cubicBezTo>
                  <a:cubicBezTo>
                    <a:pt x="27" y="41"/>
                    <a:pt x="26" y="42"/>
                    <a:pt x="27" y="42"/>
                  </a:cubicBezTo>
                  <a:cubicBezTo>
                    <a:pt x="28" y="42"/>
                    <a:pt x="27" y="40"/>
                    <a:pt x="28" y="41"/>
                  </a:cubicBezTo>
                  <a:cubicBezTo>
                    <a:pt x="28" y="41"/>
                    <a:pt x="28" y="42"/>
                    <a:pt x="28" y="42"/>
                  </a:cubicBezTo>
                  <a:cubicBezTo>
                    <a:pt x="27" y="43"/>
                    <a:pt x="28" y="45"/>
                    <a:pt x="27" y="45"/>
                  </a:cubicBezTo>
                  <a:cubicBezTo>
                    <a:pt x="25" y="44"/>
                    <a:pt x="23" y="44"/>
                    <a:pt x="21" y="44"/>
                  </a:cubicBezTo>
                  <a:cubicBezTo>
                    <a:pt x="20" y="44"/>
                    <a:pt x="20" y="45"/>
                    <a:pt x="20" y="45"/>
                  </a:cubicBezTo>
                  <a:cubicBezTo>
                    <a:pt x="19" y="44"/>
                    <a:pt x="16" y="44"/>
                    <a:pt x="15" y="43"/>
                  </a:cubicBezTo>
                  <a:cubicBezTo>
                    <a:pt x="16" y="42"/>
                    <a:pt x="15" y="42"/>
                    <a:pt x="15" y="41"/>
                  </a:cubicBezTo>
                  <a:cubicBezTo>
                    <a:pt x="16" y="41"/>
                    <a:pt x="16" y="40"/>
                    <a:pt x="15" y="40"/>
                  </a:cubicBezTo>
                  <a:cubicBezTo>
                    <a:pt x="14" y="40"/>
                    <a:pt x="13" y="40"/>
                    <a:pt x="12" y="41"/>
                  </a:cubicBezTo>
                  <a:cubicBezTo>
                    <a:pt x="10" y="41"/>
                    <a:pt x="8" y="41"/>
                    <a:pt x="7" y="42"/>
                  </a:cubicBezTo>
                  <a:cubicBezTo>
                    <a:pt x="7" y="41"/>
                    <a:pt x="7" y="41"/>
                    <a:pt x="6" y="41"/>
                  </a:cubicBezTo>
                  <a:cubicBezTo>
                    <a:pt x="6" y="42"/>
                    <a:pt x="5" y="42"/>
                    <a:pt x="4" y="43"/>
                  </a:cubicBezTo>
                  <a:cubicBezTo>
                    <a:pt x="4" y="44"/>
                    <a:pt x="4" y="46"/>
                    <a:pt x="3" y="47"/>
                  </a:cubicBezTo>
                  <a:cubicBezTo>
                    <a:pt x="3" y="48"/>
                    <a:pt x="2" y="48"/>
                    <a:pt x="1" y="49"/>
                  </a:cubicBezTo>
                  <a:cubicBezTo>
                    <a:pt x="1" y="51"/>
                    <a:pt x="1" y="52"/>
                    <a:pt x="0" y="53"/>
                  </a:cubicBezTo>
                  <a:cubicBezTo>
                    <a:pt x="0" y="55"/>
                    <a:pt x="0" y="57"/>
                    <a:pt x="0" y="60"/>
                  </a:cubicBezTo>
                  <a:cubicBezTo>
                    <a:pt x="1" y="61"/>
                    <a:pt x="2" y="62"/>
                    <a:pt x="2" y="64"/>
                  </a:cubicBezTo>
                  <a:cubicBezTo>
                    <a:pt x="3" y="64"/>
                    <a:pt x="4" y="65"/>
                    <a:pt x="5" y="66"/>
                  </a:cubicBezTo>
                  <a:cubicBezTo>
                    <a:pt x="6" y="65"/>
                    <a:pt x="7" y="65"/>
                    <a:pt x="8" y="65"/>
                  </a:cubicBezTo>
                  <a:cubicBezTo>
                    <a:pt x="9" y="65"/>
                    <a:pt x="9" y="64"/>
                    <a:pt x="10" y="64"/>
                  </a:cubicBezTo>
                  <a:cubicBezTo>
                    <a:pt x="10" y="64"/>
                    <a:pt x="10" y="65"/>
                    <a:pt x="10" y="65"/>
                  </a:cubicBezTo>
                  <a:cubicBezTo>
                    <a:pt x="11" y="65"/>
                    <a:pt x="12" y="66"/>
                    <a:pt x="13" y="66"/>
                  </a:cubicBezTo>
                  <a:cubicBezTo>
                    <a:pt x="13" y="65"/>
                    <a:pt x="13" y="65"/>
                    <a:pt x="14" y="65"/>
                  </a:cubicBezTo>
                  <a:cubicBezTo>
                    <a:pt x="14" y="67"/>
                    <a:pt x="14" y="68"/>
                    <a:pt x="14" y="70"/>
                  </a:cubicBezTo>
                  <a:cubicBezTo>
                    <a:pt x="14" y="71"/>
                    <a:pt x="15" y="73"/>
                    <a:pt x="15" y="74"/>
                  </a:cubicBezTo>
                  <a:cubicBezTo>
                    <a:pt x="15" y="75"/>
                    <a:pt x="15" y="75"/>
                    <a:pt x="16" y="76"/>
                  </a:cubicBezTo>
                  <a:cubicBezTo>
                    <a:pt x="31" y="76"/>
                    <a:pt x="31" y="76"/>
                    <a:pt x="31" y="76"/>
                  </a:cubicBezTo>
                  <a:cubicBezTo>
                    <a:pt x="31" y="75"/>
                    <a:pt x="31" y="74"/>
                    <a:pt x="31" y="73"/>
                  </a:cubicBezTo>
                  <a:cubicBezTo>
                    <a:pt x="32" y="72"/>
                    <a:pt x="32" y="71"/>
                    <a:pt x="32" y="69"/>
                  </a:cubicBezTo>
                  <a:cubicBezTo>
                    <a:pt x="33" y="69"/>
                    <a:pt x="33" y="68"/>
                    <a:pt x="34" y="68"/>
                  </a:cubicBezTo>
                  <a:cubicBezTo>
                    <a:pt x="35" y="66"/>
                    <a:pt x="36" y="64"/>
                    <a:pt x="37" y="62"/>
                  </a:cubicBezTo>
                  <a:cubicBezTo>
                    <a:pt x="37" y="61"/>
                    <a:pt x="38" y="60"/>
                    <a:pt x="37" y="59"/>
                  </a:cubicBezTo>
                  <a:cubicBezTo>
                    <a:pt x="36" y="59"/>
                    <a:pt x="36" y="60"/>
                    <a:pt x="35" y="60"/>
                  </a:cubicBezTo>
                  <a:cubicBezTo>
                    <a:pt x="34" y="60"/>
                    <a:pt x="34" y="60"/>
                    <a:pt x="33" y="60"/>
                  </a:cubicBezTo>
                  <a:cubicBezTo>
                    <a:pt x="33" y="58"/>
                    <a:pt x="32" y="57"/>
                    <a:pt x="31" y="56"/>
                  </a:cubicBezTo>
                  <a:cubicBezTo>
                    <a:pt x="31" y="55"/>
                    <a:pt x="30" y="55"/>
                    <a:pt x="30" y="53"/>
                  </a:cubicBezTo>
                  <a:cubicBezTo>
                    <a:pt x="30" y="52"/>
                    <a:pt x="29" y="52"/>
                    <a:pt x="29" y="51"/>
                  </a:cubicBezTo>
                  <a:cubicBezTo>
                    <a:pt x="29" y="50"/>
                    <a:pt x="28" y="49"/>
                    <a:pt x="29" y="49"/>
                  </a:cubicBezTo>
                  <a:cubicBezTo>
                    <a:pt x="29" y="49"/>
                    <a:pt x="30" y="51"/>
                    <a:pt x="30" y="51"/>
                  </a:cubicBezTo>
                  <a:cubicBezTo>
                    <a:pt x="30" y="53"/>
                    <a:pt x="31" y="54"/>
                    <a:pt x="32" y="55"/>
                  </a:cubicBezTo>
                  <a:cubicBezTo>
                    <a:pt x="33" y="56"/>
                    <a:pt x="33" y="58"/>
                    <a:pt x="34" y="59"/>
                  </a:cubicBezTo>
                  <a:cubicBezTo>
                    <a:pt x="35" y="59"/>
                    <a:pt x="36" y="57"/>
                    <a:pt x="38" y="57"/>
                  </a:cubicBezTo>
                  <a:cubicBezTo>
                    <a:pt x="39" y="57"/>
                    <a:pt x="38" y="56"/>
                    <a:pt x="39" y="56"/>
                  </a:cubicBezTo>
                  <a:cubicBezTo>
                    <a:pt x="40" y="56"/>
                    <a:pt x="40" y="55"/>
                    <a:pt x="41" y="54"/>
                  </a:cubicBezTo>
                  <a:cubicBezTo>
                    <a:pt x="41" y="53"/>
                    <a:pt x="42" y="53"/>
                    <a:pt x="42" y="52"/>
                  </a:cubicBezTo>
                  <a:cubicBezTo>
                    <a:pt x="42" y="51"/>
                    <a:pt x="40" y="51"/>
                    <a:pt x="40" y="50"/>
                  </a:cubicBezTo>
                  <a:cubicBezTo>
                    <a:pt x="40" y="49"/>
                    <a:pt x="39" y="50"/>
                    <a:pt x="39" y="50"/>
                  </a:cubicBezTo>
                  <a:cubicBezTo>
                    <a:pt x="38" y="49"/>
                    <a:pt x="38" y="49"/>
                    <a:pt x="38" y="47"/>
                  </a:cubicBezTo>
                  <a:cubicBezTo>
                    <a:pt x="37" y="47"/>
                    <a:pt x="37" y="47"/>
                    <a:pt x="37" y="46"/>
                  </a:cubicBezTo>
                  <a:cubicBezTo>
                    <a:pt x="37" y="46"/>
                    <a:pt x="37" y="46"/>
                    <a:pt x="37" y="46"/>
                  </a:cubicBezTo>
                  <a:cubicBezTo>
                    <a:pt x="39" y="47"/>
                    <a:pt x="38" y="50"/>
                    <a:pt x="41" y="49"/>
                  </a:cubicBezTo>
                  <a:cubicBezTo>
                    <a:pt x="41" y="50"/>
                    <a:pt x="41" y="50"/>
                    <a:pt x="41" y="51"/>
                  </a:cubicBezTo>
                  <a:cubicBezTo>
                    <a:pt x="42" y="51"/>
                    <a:pt x="42" y="50"/>
                    <a:pt x="44" y="50"/>
                  </a:cubicBezTo>
                  <a:cubicBezTo>
                    <a:pt x="44" y="50"/>
                    <a:pt x="44" y="50"/>
                    <a:pt x="44" y="50"/>
                  </a:cubicBezTo>
                  <a:cubicBezTo>
                    <a:pt x="46" y="50"/>
                    <a:pt x="46" y="51"/>
                    <a:pt x="47" y="52"/>
                  </a:cubicBezTo>
                  <a:cubicBezTo>
                    <a:pt x="47" y="52"/>
                    <a:pt x="47" y="52"/>
                    <a:pt x="47" y="52"/>
                  </a:cubicBezTo>
                  <a:cubicBezTo>
                    <a:pt x="47" y="53"/>
                    <a:pt x="48" y="53"/>
                    <a:pt x="48" y="53"/>
                  </a:cubicBezTo>
                  <a:cubicBezTo>
                    <a:pt x="48" y="54"/>
                    <a:pt x="49" y="54"/>
                    <a:pt x="48" y="55"/>
                  </a:cubicBezTo>
                  <a:cubicBezTo>
                    <a:pt x="49" y="56"/>
                    <a:pt x="49" y="57"/>
                    <a:pt x="50" y="59"/>
                  </a:cubicBezTo>
                  <a:cubicBezTo>
                    <a:pt x="50" y="59"/>
                    <a:pt x="51" y="60"/>
                    <a:pt x="51" y="61"/>
                  </a:cubicBezTo>
                  <a:cubicBezTo>
                    <a:pt x="51" y="61"/>
                    <a:pt x="51" y="62"/>
                    <a:pt x="51" y="62"/>
                  </a:cubicBezTo>
                  <a:cubicBezTo>
                    <a:pt x="51" y="63"/>
                    <a:pt x="52" y="62"/>
                    <a:pt x="53" y="62"/>
                  </a:cubicBezTo>
                  <a:cubicBezTo>
                    <a:pt x="53" y="61"/>
                    <a:pt x="54" y="60"/>
                    <a:pt x="54" y="57"/>
                  </a:cubicBezTo>
                  <a:cubicBezTo>
                    <a:pt x="54" y="57"/>
                    <a:pt x="54" y="57"/>
                    <a:pt x="55" y="57"/>
                  </a:cubicBezTo>
                  <a:cubicBezTo>
                    <a:pt x="55" y="57"/>
                    <a:pt x="55" y="56"/>
                    <a:pt x="55" y="56"/>
                  </a:cubicBezTo>
                  <a:cubicBezTo>
                    <a:pt x="55" y="57"/>
                    <a:pt x="55" y="55"/>
                    <a:pt x="56" y="56"/>
                  </a:cubicBezTo>
                  <a:cubicBezTo>
                    <a:pt x="56" y="54"/>
                    <a:pt x="57" y="54"/>
                    <a:pt x="57" y="53"/>
                  </a:cubicBezTo>
                  <a:cubicBezTo>
                    <a:pt x="57" y="53"/>
                    <a:pt x="58" y="52"/>
                    <a:pt x="59" y="52"/>
                  </a:cubicBezTo>
                  <a:cubicBezTo>
                    <a:pt x="60" y="53"/>
                    <a:pt x="60" y="54"/>
                    <a:pt x="60" y="55"/>
                  </a:cubicBezTo>
                  <a:cubicBezTo>
                    <a:pt x="60" y="55"/>
                    <a:pt x="60" y="55"/>
                    <a:pt x="60" y="56"/>
                  </a:cubicBezTo>
                  <a:cubicBezTo>
                    <a:pt x="60" y="57"/>
                    <a:pt x="62" y="56"/>
                    <a:pt x="63" y="57"/>
                  </a:cubicBezTo>
                  <a:cubicBezTo>
                    <a:pt x="62" y="58"/>
                    <a:pt x="63" y="58"/>
                    <a:pt x="62" y="59"/>
                  </a:cubicBezTo>
                  <a:cubicBezTo>
                    <a:pt x="63" y="59"/>
                    <a:pt x="63" y="59"/>
                    <a:pt x="63" y="60"/>
                  </a:cubicBezTo>
                  <a:cubicBezTo>
                    <a:pt x="63" y="61"/>
                    <a:pt x="63" y="61"/>
                    <a:pt x="63" y="62"/>
                  </a:cubicBezTo>
                  <a:cubicBezTo>
                    <a:pt x="63" y="62"/>
                    <a:pt x="64" y="63"/>
                    <a:pt x="63" y="64"/>
                  </a:cubicBezTo>
                  <a:cubicBezTo>
                    <a:pt x="65" y="65"/>
                    <a:pt x="66" y="66"/>
                    <a:pt x="67" y="67"/>
                  </a:cubicBezTo>
                  <a:cubicBezTo>
                    <a:pt x="67" y="65"/>
                    <a:pt x="66" y="65"/>
                    <a:pt x="66" y="63"/>
                  </a:cubicBezTo>
                  <a:cubicBezTo>
                    <a:pt x="65" y="63"/>
                    <a:pt x="64" y="62"/>
                    <a:pt x="64" y="61"/>
                  </a:cubicBezTo>
                  <a:cubicBezTo>
                    <a:pt x="64" y="60"/>
                    <a:pt x="64" y="59"/>
                    <a:pt x="65" y="59"/>
                  </a:cubicBezTo>
                  <a:cubicBezTo>
                    <a:pt x="65" y="60"/>
                    <a:pt x="65" y="61"/>
                    <a:pt x="66" y="61"/>
                  </a:cubicBezTo>
                  <a:cubicBezTo>
                    <a:pt x="67" y="61"/>
                    <a:pt x="67" y="61"/>
                    <a:pt x="67" y="62"/>
                  </a:cubicBezTo>
                  <a:cubicBezTo>
                    <a:pt x="69" y="62"/>
                    <a:pt x="70" y="59"/>
                    <a:pt x="69" y="56"/>
                  </a:cubicBezTo>
                  <a:cubicBezTo>
                    <a:pt x="69" y="56"/>
                    <a:pt x="68" y="56"/>
                    <a:pt x="68" y="55"/>
                  </a:cubicBezTo>
                  <a:cubicBezTo>
                    <a:pt x="68" y="54"/>
                    <a:pt x="67" y="54"/>
                    <a:pt x="68" y="53"/>
                  </a:cubicBezTo>
                  <a:cubicBezTo>
                    <a:pt x="68" y="53"/>
                    <a:pt x="68" y="54"/>
                    <a:pt x="69" y="54"/>
                  </a:cubicBezTo>
                  <a:cubicBezTo>
                    <a:pt x="69" y="53"/>
                    <a:pt x="71" y="53"/>
                    <a:pt x="72" y="53"/>
                  </a:cubicBezTo>
                  <a:cubicBezTo>
                    <a:pt x="73" y="52"/>
                    <a:pt x="74" y="51"/>
                    <a:pt x="74" y="49"/>
                  </a:cubicBezTo>
                  <a:cubicBezTo>
                    <a:pt x="74" y="49"/>
                    <a:pt x="74" y="48"/>
                    <a:pt x="75" y="48"/>
                  </a:cubicBezTo>
                  <a:cubicBezTo>
                    <a:pt x="75" y="47"/>
                    <a:pt x="75" y="45"/>
                    <a:pt x="75" y="45"/>
                  </a:cubicBezTo>
                  <a:cubicBezTo>
                    <a:pt x="75" y="44"/>
                    <a:pt x="75" y="44"/>
                    <a:pt x="75" y="43"/>
                  </a:cubicBezTo>
                  <a:cubicBezTo>
                    <a:pt x="74" y="43"/>
                    <a:pt x="74" y="42"/>
                    <a:pt x="74" y="42"/>
                  </a:cubicBezTo>
                  <a:cubicBezTo>
                    <a:pt x="74" y="41"/>
                    <a:pt x="74" y="41"/>
                    <a:pt x="74" y="40"/>
                  </a:cubicBezTo>
                  <a:cubicBezTo>
                    <a:pt x="74" y="40"/>
                    <a:pt x="75" y="40"/>
                    <a:pt x="75" y="40"/>
                  </a:cubicBezTo>
                  <a:cubicBezTo>
                    <a:pt x="75" y="39"/>
                    <a:pt x="74" y="38"/>
                    <a:pt x="75" y="38"/>
                  </a:cubicBezTo>
                  <a:cubicBezTo>
                    <a:pt x="75" y="39"/>
                    <a:pt x="76" y="39"/>
                    <a:pt x="77" y="40"/>
                  </a:cubicBezTo>
                  <a:cubicBezTo>
                    <a:pt x="76" y="41"/>
                    <a:pt x="77" y="42"/>
                    <a:pt x="78" y="42"/>
                  </a:cubicBezTo>
                  <a:cubicBezTo>
                    <a:pt x="79" y="41"/>
                    <a:pt x="78" y="38"/>
                    <a:pt x="78" y="36"/>
                  </a:cubicBezTo>
                  <a:cubicBezTo>
                    <a:pt x="79" y="35"/>
                    <a:pt x="80" y="35"/>
                    <a:pt x="80" y="35"/>
                  </a:cubicBezTo>
                  <a:cubicBezTo>
                    <a:pt x="81" y="34"/>
                    <a:pt x="81" y="32"/>
                    <a:pt x="82" y="31"/>
                  </a:cubicBezTo>
                  <a:cubicBezTo>
                    <a:pt x="82" y="31"/>
                    <a:pt x="82" y="31"/>
                    <a:pt x="82" y="31"/>
                  </a:cubicBezTo>
                  <a:cubicBezTo>
                    <a:pt x="82" y="30"/>
                    <a:pt x="82" y="28"/>
                    <a:pt x="82" y="27"/>
                  </a:cubicBezTo>
                  <a:close/>
                  <a:moveTo>
                    <a:pt x="21" y="19"/>
                  </a:moveTo>
                  <a:cubicBezTo>
                    <a:pt x="21" y="20"/>
                    <a:pt x="21" y="21"/>
                    <a:pt x="21" y="22"/>
                  </a:cubicBezTo>
                  <a:cubicBezTo>
                    <a:pt x="21" y="22"/>
                    <a:pt x="21" y="20"/>
                    <a:pt x="20" y="21"/>
                  </a:cubicBezTo>
                  <a:cubicBezTo>
                    <a:pt x="20" y="21"/>
                    <a:pt x="20" y="23"/>
                    <a:pt x="19" y="24"/>
                  </a:cubicBezTo>
                  <a:cubicBezTo>
                    <a:pt x="19" y="24"/>
                    <a:pt x="18" y="24"/>
                    <a:pt x="18" y="24"/>
                  </a:cubicBezTo>
                  <a:cubicBezTo>
                    <a:pt x="17" y="24"/>
                    <a:pt x="17" y="25"/>
                    <a:pt x="16" y="25"/>
                  </a:cubicBezTo>
                  <a:cubicBezTo>
                    <a:pt x="16" y="25"/>
                    <a:pt x="15" y="24"/>
                    <a:pt x="15" y="25"/>
                  </a:cubicBezTo>
                  <a:cubicBezTo>
                    <a:pt x="15" y="25"/>
                    <a:pt x="15" y="24"/>
                    <a:pt x="15" y="24"/>
                  </a:cubicBezTo>
                  <a:cubicBezTo>
                    <a:pt x="15" y="23"/>
                    <a:pt x="15" y="22"/>
                    <a:pt x="15" y="21"/>
                  </a:cubicBezTo>
                  <a:cubicBezTo>
                    <a:pt x="16" y="21"/>
                    <a:pt x="15" y="25"/>
                    <a:pt x="17" y="24"/>
                  </a:cubicBezTo>
                  <a:cubicBezTo>
                    <a:pt x="18" y="23"/>
                    <a:pt x="18" y="21"/>
                    <a:pt x="19" y="20"/>
                  </a:cubicBezTo>
                  <a:cubicBezTo>
                    <a:pt x="19" y="20"/>
                    <a:pt x="18" y="19"/>
                    <a:pt x="18" y="19"/>
                  </a:cubicBezTo>
                  <a:cubicBezTo>
                    <a:pt x="18" y="16"/>
                    <a:pt x="20" y="15"/>
                    <a:pt x="21" y="13"/>
                  </a:cubicBezTo>
                  <a:cubicBezTo>
                    <a:pt x="21" y="13"/>
                    <a:pt x="21" y="13"/>
                    <a:pt x="21" y="14"/>
                  </a:cubicBezTo>
                  <a:cubicBezTo>
                    <a:pt x="21" y="16"/>
                    <a:pt x="19" y="15"/>
                    <a:pt x="19" y="18"/>
                  </a:cubicBezTo>
                  <a:cubicBezTo>
                    <a:pt x="20" y="18"/>
                    <a:pt x="21" y="19"/>
                    <a:pt x="21" y="19"/>
                  </a:cubicBezTo>
                  <a:close/>
                  <a:moveTo>
                    <a:pt x="22" y="20"/>
                  </a:moveTo>
                  <a:cubicBezTo>
                    <a:pt x="22" y="19"/>
                    <a:pt x="23" y="19"/>
                    <a:pt x="23" y="19"/>
                  </a:cubicBezTo>
                  <a:cubicBezTo>
                    <a:pt x="23" y="20"/>
                    <a:pt x="23" y="20"/>
                    <a:pt x="22" y="20"/>
                  </a:cubicBezTo>
                  <a:close/>
                  <a:moveTo>
                    <a:pt x="24" y="9"/>
                  </a:moveTo>
                  <a:cubicBezTo>
                    <a:pt x="24" y="9"/>
                    <a:pt x="24" y="9"/>
                    <a:pt x="24" y="9"/>
                  </a:cubicBezTo>
                  <a:cubicBezTo>
                    <a:pt x="24" y="9"/>
                    <a:pt x="24" y="9"/>
                    <a:pt x="24" y="9"/>
                  </a:cubicBezTo>
                  <a:close/>
                  <a:moveTo>
                    <a:pt x="28" y="48"/>
                  </a:moveTo>
                  <a:cubicBezTo>
                    <a:pt x="28" y="48"/>
                    <a:pt x="28" y="48"/>
                    <a:pt x="28" y="48"/>
                  </a:cubicBezTo>
                  <a:cubicBezTo>
                    <a:pt x="28" y="48"/>
                    <a:pt x="28" y="49"/>
                    <a:pt x="28" y="48"/>
                  </a:cubicBezTo>
                  <a:close/>
                  <a:moveTo>
                    <a:pt x="28" y="15"/>
                  </a:moveTo>
                  <a:cubicBezTo>
                    <a:pt x="28" y="14"/>
                    <a:pt x="29" y="14"/>
                    <a:pt x="29" y="14"/>
                  </a:cubicBezTo>
                  <a:cubicBezTo>
                    <a:pt x="29" y="14"/>
                    <a:pt x="28" y="15"/>
                    <a:pt x="28" y="15"/>
                  </a:cubicBezTo>
                  <a:close/>
                  <a:moveTo>
                    <a:pt x="45" y="9"/>
                  </a:moveTo>
                  <a:cubicBezTo>
                    <a:pt x="44" y="9"/>
                    <a:pt x="45" y="8"/>
                    <a:pt x="45" y="9"/>
                  </a:cubicBezTo>
                  <a:cubicBezTo>
                    <a:pt x="45" y="10"/>
                    <a:pt x="46" y="9"/>
                    <a:pt x="46" y="10"/>
                  </a:cubicBezTo>
                  <a:cubicBezTo>
                    <a:pt x="45" y="10"/>
                    <a:pt x="45" y="10"/>
                    <a:pt x="45" y="9"/>
                  </a:cubicBezTo>
                  <a:close/>
                  <a:moveTo>
                    <a:pt x="60" y="5"/>
                  </a:moveTo>
                  <a:cubicBezTo>
                    <a:pt x="60" y="5"/>
                    <a:pt x="60" y="5"/>
                    <a:pt x="60" y="5"/>
                  </a:cubicBezTo>
                  <a:cubicBezTo>
                    <a:pt x="61" y="5"/>
                    <a:pt x="60" y="5"/>
                    <a:pt x="60" y="5"/>
                  </a:cubicBezTo>
                  <a:close/>
                  <a:moveTo>
                    <a:pt x="61" y="5"/>
                  </a:moveTo>
                  <a:cubicBezTo>
                    <a:pt x="61" y="5"/>
                    <a:pt x="61" y="5"/>
                    <a:pt x="61" y="5"/>
                  </a:cubicBezTo>
                  <a:cubicBezTo>
                    <a:pt x="61" y="5"/>
                    <a:pt x="61" y="5"/>
                    <a:pt x="61" y="5"/>
                  </a:cubicBezTo>
                  <a:close/>
                  <a:moveTo>
                    <a:pt x="62" y="4"/>
                  </a:moveTo>
                  <a:cubicBezTo>
                    <a:pt x="61" y="4"/>
                    <a:pt x="62" y="4"/>
                    <a:pt x="62" y="4"/>
                  </a:cubicBezTo>
                  <a:cubicBezTo>
                    <a:pt x="62" y="4"/>
                    <a:pt x="62" y="4"/>
                    <a:pt x="62" y="4"/>
                  </a:cubicBezTo>
                  <a:close/>
                  <a:moveTo>
                    <a:pt x="72" y="39"/>
                  </a:moveTo>
                  <a:cubicBezTo>
                    <a:pt x="72" y="38"/>
                    <a:pt x="73" y="38"/>
                    <a:pt x="74" y="38"/>
                  </a:cubicBezTo>
                  <a:cubicBezTo>
                    <a:pt x="74" y="38"/>
                    <a:pt x="73" y="39"/>
                    <a:pt x="74" y="39"/>
                  </a:cubicBezTo>
                  <a:cubicBezTo>
                    <a:pt x="73" y="40"/>
                    <a:pt x="73" y="39"/>
                    <a:pt x="72" y="39"/>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3" name="Freeform 73"/>
            <p:cNvSpPr/>
            <p:nvPr/>
          </p:nvSpPr>
          <p:spPr bwMode="auto">
            <a:xfrm>
              <a:off x="4228326" y="5756364"/>
              <a:ext cx="4337" cy="9759"/>
            </a:xfrm>
            <a:custGeom>
              <a:gdLst>
                <a:gd fmla="*/ 1 w 2" name="T0"/>
                <a:gd fmla="*/ 3 h 4" name="T1"/>
                <a:gd fmla="*/ 2 w 2" name="T2"/>
                <a:gd fmla="*/ 4 h 4" name="T3"/>
                <a:gd fmla="*/ 2 w 2" name="T4"/>
                <a:gd fmla="*/ 3 h 4" name="T5"/>
                <a:gd fmla="*/ 1 w 2" name="T6"/>
                <a:gd fmla="*/ 1 h 4" name="T7"/>
                <a:gd fmla="*/ 0 w 2" name="T8"/>
                <a:gd fmla="*/ 0 h 4" name="T9"/>
                <a:gd fmla="*/ 0 w 2" name="T10"/>
                <a:gd fmla="*/ 2 h 4" name="T11"/>
                <a:gd fmla="*/ 0 w 2" name="T12"/>
                <a:gd fmla="*/ 3 h 4" name="T13"/>
                <a:gd fmla="*/ 0 w 2" name="T14"/>
                <a:gd fmla="*/ 3 h 4" name="T15"/>
                <a:gd fmla="*/ 1 w 2" name="T16"/>
                <a:gd fmla="*/ 3 h 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 w="2">
                  <a:moveTo>
                    <a:pt x="1" y="3"/>
                  </a:moveTo>
                  <a:cubicBezTo>
                    <a:pt x="2" y="3"/>
                    <a:pt x="1" y="4"/>
                    <a:pt x="2" y="4"/>
                  </a:cubicBezTo>
                  <a:cubicBezTo>
                    <a:pt x="2" y="4"/>
                    <a:pt x="2" y="3"/>
                    <a:pt x="2" y="3"/>
                  </a:cubicBezTo>
                  <a:cubicBezTo>
                    <a:pt x="2" y="2"/>
                    <a:pt x="2" y="2"/>
                    <a:pt x="1" y="1"/>
                  </a:cubicBezTo>
                  <a:cubicBezTo>
                    <a:pt x="1" y="0"/>
                    <a:pt x="1" y="0"/>
                    <a:pt x="0" y="0"/>
                  </a:cubicBezTo>
                  <a:cubicBezTo>
                    <a:pt x="0" y="1"/>
                    <a:pt x="0" y="1"/>
                    <a:pt x="0" y="2"/>
                  </a:cubicBezTo>
                  <a:cubicBezTo>
                    <a:pt x="0" y="2"/>
                    <a:pt x="0" y="3"/>
                    <a:pt x="0" y="3"/>
                  </a:cubicBezTo>
                  <a:cubicBezTo>
                    <a:pt x="0" y="4"/>
                    <a:pt x="0" y="4"/>
                    <a:pt x="0" y="3"/>
                  </a:cubicBezTo>
                  <a:cubicBezTo>
                    <a:pt x="1" y="3"/>
                    <a:pt x="1" y="3"/>
                    <a:pt x="1"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4" name="Freeform 74"/>
            <p:cNvSpPr/>
            <p:nvPr/>
          </p:nvSpPr>
          <p:spPr bwMode="auto">
            <a:xfrm>
              <a:off x="4213146" y="5820337"/>
              <a:ext cx="9759" cy="9759"/>
            </a:xfrm>
            <a:custGeom>
              <a:gdLst>
                <a:gd fmla="*/ 0 w 4" name="T0"/>
                <a:gd fmla="*/ 3 h 4" name="T1"/>
                <a:gd fmla="*/ 1 w 4" name="T2"/>
                <a:gd fmla="*/ 3 h 4" name="T3"/>
                <a:gd fmla="*/ 1 w 4" name="T4"/>
                <a:gd fmla="*/ 4 h 4" name="T5"/>
                <a:gd fmla="*/ 4 w 4" name="T6"/>
                <a:gd fmla="*/ 3 h 4" name="T7"/>
                <a:gd fmla="*/ 2 w 4" name="T8"/>
                <a:gd fmla="*/ 2 h 4" name="T9"/>
                <a:gd fmla="*/ 1 w 4" name="T10"/>
                <a:gd fmla="*/ 0 h 4" name="T11"/>
                <a:gd fmla="*/ 1 w 4" name="T12"/>
                <a:gd fmla="*/ 2 h 4" name="T13"/>
                <a:gd fmla="*/ 0 w 4" name="T14"/>
                <a:gd fmla="*/ 3 h 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 w="4">
                  <a:moveTo>
                    <a:pt x="0" y="3"/>
                  </a:moveTo>
                  <a:cubicBezTo>
                    <a:pt x="0" y="4"/>
                    <a:pt x="0" y="3"/>
                    <a:pt x="1" y="3"/>
                  </a:cubicBezTo>
                  <a:cubicBezTo>
                    <a:pt x="1" y="4"/>
                    <a:pt x="1" y="4"/>
                    <a:pt x="1" y="4"/>
                  </a:cubicBezTo>
                  <a:cubicBezTo>
                    <a:pt x="2" y="4"/>
                    <a:pt x="2" y="3"/>
                    <a:pt x="4" y="3"/>
                  </a:cubicBezTo>
                  <a:cubicBezTo>
                    <a:pt x="4" y="2"/>
                    <a:pt x="3" y="2"/>
                    <a:pt x="2" y="2"/>
                  </a:cubicBezTo>
                  <a:cubicBezTo>
                    <a:pt x="2" y="1"/>
                    <a:pt x="2" y="0"/>
                    <a:pt x="1" y="0"/>
                  </a:cubicBezTo>
                  <a:cubicBezTo>
                    <a:pt x="1" y="1"/>
                    <a:pt x="1" y="1"/>
                    <a:pt x="1" y="2"/>
                  </a:cubicBezTo>
                  <a:cubicBezTo>
                    <a:pt x="0" y="2"/>
                    <a:pt x="0" y="2"/>
                    <a:pt x="0"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5" name="Freeform 75"/>
            <p:cNvSpPr/>
            <p:nvPr/>
          </p:nvSpPr>
          <p:spPr bwMode="auto">
            <a:xfrm>
              <a:off x="4204472" y="5845275"/>
              <a:ext cx="10843" cy="13011"/>
            </a:xfrm>
            <a:custGeom>
              <a:gdLst>
                <a:gd fmla="*/ 4 w 4" name="T0"/>
                <a:gd fmla="*/ 1 h 5" name="T1"/>
                <a:gd fmla="*/ 2 w 4" name="T2"/>
                <a:gd fmla="*/ 0 h 5" name="T3"/>
                <a:gd fmla="*/ 2 w 4" name="T4"/>
                <a:gd fmla="*/ 5 h 5" name="T5"/>
                <a:gd fmla="*/ 2 w 4" name="T6"/>
                <a:gd fmla="*/ 3 h 5" name="T7"/>
                <a:gd fmla="*/ 3 w 4" name="T8"/>
                <a:gd fmla="*/ 4 h 5" name="T9"/>
                <a:gd fmla="*/ 3 w 4" name="T10"/>
                <a:gd fmla="*/ 1 h 5" name="T11"/>
                <a:gd fmla="*/ 4 w 4" name="T12"/>
                <a:gd fmla="*/ 1 h 5" name="T13"/>
              </a:gdLst>
              <a:cxnLst>
                <a:cxn ang="0">
                  <a:pos x="T0" y="T1"/>
                </a:cxn>
                <a:cxn ang="0">
                  <a:pos x="T2" y="T3"/>
                </a:cxn>
                <a:cxn ang="0">
                  <a:pos x="T4" y="T5"/>
                </a:cxn>
                <a:cxn ang="0">
                  <a:pos x="T6" y="T7"/>
                </a:cxn>
                <a:cxn ang="0">
                  <a:pos x="T8" y="T9"/>
                </a:cxn>
                <a:cxn ang="0">
                  <a:pos x="T10" y="T11"/>
                </a:cxn>
                <a:cxn ang="0">
                  <a:pos x="T12" y="T13"/>
                </a:cxn>
              </a:cxnLst>
              <a:rect b="b" l="0" r="r" t="0"/>
              <a:pathLst>
                <a:path h="5" w="4">
                  <a:moveTo>
                    <a:pt x="4" y="1"/>
                  </a:moveTo>
                  <a:cubicBezTo>
                    <a:pt x="4" y="0"/>
                    <a:pt x="2" y="1"/>
                    <a:pt x="2" y="0"/>
                  </a:cubicBezTo>
                  <a:cubicBezTo>
                    <a:pt x="1" y="1"/>
                    <a:pt x="0" y="4"/>
                    <a:pt x="2" y="5"/>
                  </a:cubicBezTo>
                  <a:cubicBezTo>
                    <a:pt x="2" y="4"/>
                    <a:pt x="2" y="4"/>
                    <a:pt x="2" y="3"/>
                  </a:cubicBezTo>
                  <a:cubicBezTo>
                    <a:pt x="3" y="4"/>
                    <a:pt x="3" y="5"/>
                    <a:pt x="3" y="4"/>
                  </a:cubicBezTo>
                  <a:cubicBezTo>
                    <a:pt x="3" y="3"/>
                    <a:pt x="3" y="3"/>
                    <a:pt x="3" y="1"/>
                  </a:cubicBezTo>
                  <a:cubicBezTo>
                    <a:pt x="3" y="2"/>
                    <a:pt x="3" y="2"/>
                    <a:pt x="4"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6" name="Freeform 76"/>
            <p:cNvSpPr/>
            <p:nvPr/>
          </p:nvSpPr>
          <p:spPr bwMode="auto">
            <a:xfrm>
              <a:off x="4192545" y="5835516"/>
              <a:ext cx="15180" cy="22770"/>
            </a:xfrm>
            <a:custGeom>
              <a:gdLst>
                <a:gd fmla="*/ 0 w 6" name="T0"/>
                <a:gd fmla="*/ 5 h 9" name="T1"/>
                <a:gd fmla="*/ 1 w 6" name="T2"/>
                <a:gd fmla="*/ 8 h 9" name="T3"/>
                <a:gd fmla="*/ 4 w 6" name="T4"/>
                <a:gd fmla="*/ 9 h 9" name="T5"/>
                <a:gd fmla="*/ 5 w 6" name="T6"/>
                <a:gd fmla="*/ 8 h 9" name="T7"/>
                <a:gd fmla="*/ 4 w 6" name="T8"/>
                <a:gd fmla="*/ 8 h 9" name="T9"/>
                <a:gd fmla="*/ 5 w 6" name="T10"/>
                <a:gd fmla="*/ 5 h 9" name="T11"/>
                <a:gd fmla="*/ 5 w 6" name="T12"/>
                <a:gd fmla="*/ 3 h 9" name="T13"/>
                <a:gd fmla="*/ 6 w 6" name="T14"/>
                <a:gd fmla="*/ 1 h 9" name="T15"/>
                <a:gd fmla="*/ 4 w 6" name="T16"/>
                <a:gd fmla="*/ 0 h 9" name="T17"/>
                <a:gd fmla="*/ 0 w 6" name="T18"/>
                <a:gd fmla="*/ 5 h 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9" w="6">
                  <a:moveTo>
                    <a:pt x="0" y="5"/>
                  </a:moveTo>
                  <a:cubicBezTo>
                    <a:pt x="0" y="6"/>
                    <a:pt x="1" y="6"/>
                    <a:pt x="1" y="8"/>
                  </a:cubicBezTo>
                  <a:cubicBezTo>
                    <a:pt x="3" y="7"/>
                    <a:pt x="3" y="9"/>
                    <a:pt x="4" y="9"/>
                  </a:cubicBezTo>
                  <a:cubicBezTo>
                    <a:pt x="4" y="8"/>
                    <a:pt x="5" y="8"/>
                    <a:pt x="5" y="8"/>
                  </a:cubicBezTo>
                  <a:cubicBezTo>
                    <a:pt x="5" y="8"/>
                    <a:pt x="4" y="8"/>
                    <a:pt x="4" y="8"/>
                  </a:cubicBezTo>
                  <a:cubicBezTo>
                    <a:pt x="5" y="7"/>
                    <a:pt x="5" y="6"/>
                    <a:pt x="5" y="5"/>
                  </a:cubicBezTo>
                  <a:cubicBezTo>
                    <a:pt x="5" y="4"/>
                    <a:pt x="6" y="3"/>
                    <a:pt x="5" y="3"/>
                  </a:cubicBezTo>
                  <a:cubicBezTo>
                    <a:pt x="6" y="2"/>
                    <a:pt x="6" y="2"/>
                    <a:pt x="6" y="1"/>
                  </a:cubicBezTo>
                  <a:cubicBezTo>
                    <a:pt x="5" y="1"/>
                    <a:pt x="5" y="0"/>
                    <a:pt x="4" y="0"/>
                  </a:cubicBezTo>
                  <a:cubicBezTo>
                    <a:pt x="4" y="3"/>
                    <a:pt x="0" y="3"/>
                    <a:pt x="0" y="5"/>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7" name="Freeform 77"/>
            <p:cNvSpPr/>
            <p:nvPr/>
          </p:nvSpPr>
          <p:spPr bwMode="auto">
            <a:xfrm>
              <a:off x="4187123" y="5858287"/>
              <a:ext cx="15180" cy="7590"/>
            </a:xfrm>
            <a:custGeom>
              <a:gdLst>
                <a:gd fmla="*/ 0 w 6" name="T0"/>
                <a:gd fmla="*/ 2 h 3" name="T1"/>
                <a:gd fmla="*/ 6 w 6" name="T2"/>
                <a:gd fmla="*/ 3 h 3" name="T3"/>
                <a:gd fmla="*/ 5 w 6" name="T4"/>
                <a:gd fmla="*/ 1 h 3" name="T5"/>
                <a:gd fmla="*/ 1 w 6" name="T6"/>
                <a:gd fmla="*/ 0 h 3" name="T7"/>
                <a:gd fmla="*/ 0 w 6" name="T8"/>
                <a:gd fmla="*/ 2 h 3" name="T9"/>
              </a:gdLst>
              <a:cxnLst>
                <a:cxn ang="0">
                  <a:pos x="T0" y="T1"/>
                </a:cxn>
                <a:cxn ang="0">
                  <a:pos x="T2" y="T3"/>
                </a:cxn>
                <a:cxn ang="0">
                  <a:pos x="T4" y="T5"/>
                </a:cxn>
                <a:cxn ang="0">
                  <a:pos x="T6" y="T7"/>
                </a:cxn>
                <a:cxn ang="0">
                  <a:pos x="T8" y="T9"/>
                </a:cxn>
              </a:cxnLst>
              <a:rect b="b" l="0" r="r" t="0"/>
              <a:pathLst>
                <a:path h="3" w="6">
                  <a:moveTo>
                    <a:pt x="0" y="2"/>
                  </a:moveTo>
                  <a:cubicBezTo>
                    <a:pt x="2" y="2"/>
                    <a:pt x="3" y="3"/>
                    <a:pt x="6" y="3"/>
                  </a:cubicBezTo>
                  <a:cubicBezTo>
                    <a:pt x="6" y="2"/>
                    <a:pt x="5" y="2"/>
                    <a:pt x="5" y="1"/>
                  </a:cubicBezTo>
                  <a:cubicBezTo>
                    <a:pt x="3" y="1"/>
                    <a:pt x="2" y="1"/>
                    <a:pt x="1" y="0"/>
                  </a:cubicBezTo>
                  <a:cubicBezTo>
                    <a:pt x="0" y="0"/>
                    <a:pt x="0" y="1"/>
                    <a:pt x="0" y="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8" name="Freeform 78"/>
            <p:cNvSpPr/>
            <p:nvPr/>
          </p:nvSpPr>
          <p:spPr bwMode="auto">
            <a:xfrm>
              <a:off x="4204472" y="5799735"/>
              <a:ext cx="5422" cy="7590"/>
            </a:xfrm>
            <a:custGeom>
              <a:gdLst>
                <a:gd fmla="*/ 0 w 2" name="T0"/>
                <a:gd fmla="*/ 1 h 3" name="T1"/>
                <a:gd fmla="*/ 1 w 2" name="T2"/>
                <a:gd fmla="*/ 3 h 3" name="T3"/>
                <a:gd fmla="*/ 2 w 2" name="T4"/>
                <a:gd fmla="*/ 1 h 3" name="T5"/>
                <a:gd fmla="*/ 0 w 2" name="T6"/>
                <a:gd fmla="*/ 1 h 3" name="T7"/>
              </a:gdLst>
              <a:cxnLst>
                <a:cxn ang="0">
                  <a:pos x="T0" y="T1"/>
                </a:cxn>
                <a:cxn ang="0">
                  <a:pos x="T2" y="T3"/>
                </a:cxn>
                <a:cxn ang="0">
                  <a:pos x="T4" y="T5"/>
                </a:cxn>
                <a:cxn ang="0">
                  <a:pos x="T6" y="T7"/>
                </a:cxn>
              </a:cxnLst>
              <a:rect b="b" l="0" r="r" t="0"/>
              <a:pathLst>
                <a:path h="3" w="2">
                  <a:moveTo>
                    <a:pt x="0" y="1"/>
                  </a:moveTo>
                  <a:cubicBezTo>
                    <a:pt x="0" y="2"/>
                    <a:pt x="1" y="2"/>
                    <a:pt x="1" y="3"/>
                  </a:cubicBezTo>
                  <a:cubicBezTo>
                    <a:pt x="2" y="3"/>
                    <a:pt x="2" y="2"/>
                    <a:pt x="2" y="1"/>
                  </a:cubicBezTo>
                  <a:cubicBezTo>
                    <a:pt x="1" y="0"/>
                    <a:pt x="0" y="1"/>
                    <a:pt x="0"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9" name="Freeform 79"/>
            <p:cNvSpPr/>
            <p:nvPr/>
          </p:nvSpPr>
          <p:spPr bwMode="auto">
            <a:xfrm>
              <a:off x="4207725" y="5809494"/>
              <a:ext cx="5422" cy="10843"/>
            </a:xfrm>
            <a:custGeom>
              <a:gdLst>
                <a:gd fmla="*/ 0 w 2" name="T0"/>
                <a:gd fmla="*/ 2 h 4" name="T1"/>
                <a:gd fmla="*/ 1 w 2" name="T2"/>
                <a:gd fmla="*/ 4 h 4" name="T3"/>
                <a:gd fmla="*/ 2 w 2" name="T4"/>
                <a:gd fmla="*/ 1 h 4" name="T5"/>
                <a:gd fmla="*/ 0 w 2" name="T6"/>
                <a:gd fmla="*/ 2 h 4" name="T7"/>
              </a:gdLst>
              <a:cxnLst>
                <a:cxn ang="0">
                  <a:pos x="T0" y="T1"/>
                </a:cxn>
                <a:cxn ang="0">
                  <a:pos x="T2" y="T3"/>
                </a:cxn>
                <a:cxn ang="0">
                  <a:pos x="T4" y="T5"/>
                </a:cxn>
                <a:cxn ang="0">
                  <a:pos x="T6" y="T7"/>
                </a:cxn>
              </a:cxnLst>
              <a:rect b="b" l="0" r="r" t="0"/>
              <a:pathLst>
                <a:path h="4" w="2">
                  <a:moveTo>
                    <a:pt x="0" y="2"/>
                  </a:moveTo>
                  <a:cubicBezTo>
                    <a:pt x="0" y="3"/>
                    <a:pt x="1" y="3"/>
                    <a:pt x="1" y="4"/>
                  </a:cubicBezTo>
                  <a:cubicBezTo>
                    <a:pt x="2" y="3"/>
                    <a:pt x="2" y="3"/>
                    <a:pt x="2" y="1"/>
                  </a:cubicBezTo>
                  <a:cubicBezTo>
                    <a:pt x="2" y="0"/>
                    <a:pt x="0" y="1"/>
                    <a:pt x="0" y="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40" name="Freeform 80"/>
            <p:cNvSpPr/>
            <p:nvPr/>
          </p:nvSpPr>
          <p:spPr bwMode="auto">
            <a:xfrm>
              <a:off x="4220736" y="5845275"/>
              <a:ext cx="7590" cy="5422"/>
            </a:xfrm>
            <a:custGeom>
              <a:gdLst>
                <a:gd fmla="*/ 3 w 3" name="T0"/>
                <a:gd fmla="*/ 0 h 2" name="T1"/>
                <a:gd fmla="*/ 0 w 3" name="T2"/>
                <a:gd fmla="*/ 1 h 2" name="T3"/>
                <a:gd fmla="*/ 3 w 3" name="T4"/>
                <a:gd fmla="*/ 0 h 2" name="T5"/>
              </a:gdLst>
              <a:cxnLst>
                <a:cxn ang="0">
                  <a:pos x="T0" y="T1"/>
                </a:cxn>
                <a:cxn ang="0">
                  <a:pos x="T2" y="T3"/>
                </a:cxn>
                <a:cxn ang="0">
                  <a:pos x="T4" y="T5"/>
                </a:cxn>
              </a:cxnLst>
              <a:rect b="b" l="0" r="r" t="0"/>
              <a:pathLst>
                <a:path h="2" w="3">
                  <a:moveTo>
                    <a:pt x="3" y="0"/>
                  </a:moveTo>
                  <a:cubicBezTo>
                    <a:pt x="2" y="0"/>
                    <a:pt x="0" y="0"/>
                    <a:pt x="0" y="1"/>
                  </a:cubicBezTo>
                  <a:cubicBezTo>
                    <a:pt x="1" y="2"/>
                    <a:pt x="3" y="1"/>
                    <a:pt x="3"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41" name="Freeform 81"/>
            <p:cNvSpPr/>
            <p:nvPr/>
          </p:nvSpPr>
          <p:spPr bwMode="auto">
            <a:xfrm>
              <a:off x="4217483" y="5766122"/>
              <a:ext cx="15180" cy="22770"/>
            </a:xfrm>
            <a:custGeom>
              <a:gdLst>
                <a:gd fmla="*/ 5 w 6" name="T0"/>
                <a:gd fmla="*/ 0 h 9" name="T1"/>
                <a:gd fmla="*/ 5 w 6" name="T2"/>
                <a:gd fmla="*/ 0 h 9" name="T3"/>
                <a:gd fmla="*/ 5 w 6" name="T4"/>
                <a:gd fmla="*/ 0 h 9" name="T5"/>
                <a:gd fmla="*/ 5 w 6" name="T6"/>
                <a:gd fmla="*/ 3 h 9" name="T7"/>
                <a:gd fmla="*/ 5 w 6" name="T8"/>
                <a:gd fmla="*/ 3 h 9" name="T9"/>
                <a:gd fmla="*/ 2 w 6" name="T10"/>
                <a:gd fmla="*/ 5 h 9" name="T11"/>
                <a:gd fmla="*/ 0 w 6" name="T12"/>
                <a:gd fmla="*/ 7 h 9" name="T13"/>
                <a:gd fmla="*/ 1 w 6" name="T14"/>
                <a:gd fmla="*/ 7 h 9" name="T15"/>
                <a:gd fmla="*/ 0 w 6" name="T16"/>
                <a:gd fmla="*/ 7 h 9" name="T17"/>
                <a:gd fmla="*/ 1 w 6" name="T18"/>
                <a:gd fmla="*/ 9 h 9" name="T19"/>
                <a:gd fmla="*/ 2 w 6" name="T20"/>
                <a:gd fmla="*/ 7 h 9" name="T21"/>
                <a:gd fmla="*/ 3 w 6" name="T22"/>
                <a:gd fmla="*/ 7 h 9" name="T23"/>
                <a:gd fmla="*/ 6 w 6" name="T24"/>
                <a:gd fmla="*/ 5 h 9" name="T25"/>
                <a:gd fmla="*/ 6 w 6" name="T26"/>
                <a:gd fmla="*/ 5 h 9" name="T27"/>
                <a:gd fmla="*/ 5 w 6" name="T28"/>
                <a:gd fmla="*/ 0 h 9"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9" w="6">
                  <a:moveTo>
                    <a:pt x="5" y="0"/>
                  </a:moveTo>
                  <a:cubicBezTo>
                    <a:pt x="5" y="0"/>
                    <a:pt x="5" y="0"/>
                    <a:pt x="5" y="0"/>
                  </a:cubicBezTo>
                  <a:cubicBezTo>
                    <a:pt x="5" y="0"/>
                    <a:pt x="5" y="0"/>
                    <a:pt x="5" y="0"/>
                  </a:cubicBezTo>
                  <a:cubicBezTo>
                    <a:pt x="5" y="1"/>
                    <a:pt x="4" y="2"/>
                    <a:pt x="5" y="3"/>
                  </a:cubicBezTo>
                  <a:cubicBezTo>
                    <a:pt x="5" y="3"/>
                    <a:pt x="5" y="3"/>
                    <a:pt x="5" y="3"/>
                  </a:cubicBezTo>
                  <a:cubicBezTo>
                    <a:pt x="4" y="4"/>
                    <a:pt x="3" y="4"/>
                    <a:pt x="2" y="5"/>
                  </a:cubicBezTo>
                  <a:cubicBezTo>
                    <a:pt x="2" y="6"/>
                    <a:pt x="0" y="5"/>
                    <a:pt x="0" y="7"/>
                  </a:cubicBezTo>
                  <a:cubicBezTo>
                    <a:pt x="0" y="7"/>
                    <a:pt x="1" y="6"/>
                    <a:pt x="1" y="7"/>
                  </a:cubicBezTo>
                  <a:cubicBezTo>
                    <a:pt x="1" y="7"/>
                    <a:pt x="0" y="7"/>
                    <a:pt x="0" y="7"/>
                  </a:cubicBezTo>
                  <a:cubicBezTo>
                    <a:pt x="0" y="8"/>
                    <a:pt x="0" y="8"/>
                    <a:pt x="1" y="9"/>
                  </a:cubicBezTo>
                  <a:cubicBezTo>
                    <a:pt x="1" y="8"/>
                    <a:pt x="2" y="7"/>
                    <a:pt x="2" y="7"/>
                  </a:cubicBezTo>
                  <a:cubicBezTo>
                    <a:pt x="3" y="7"/>
                    <a:pt x="3" y="7"/>
                    <a:pt x="3" y="7"/>
                  </a:cubicBezTo>
                  <a:cubicBezTo>
                    <a:pt x="4" y="6"/>
                    <a:pt x="5" y="6"/>
                    <a:pt x="6" y="5"/>
                  </a:cubicBezTo>
                  <a:cubicBezTo>
                    <a:pt x="6" y="5"/>
                    <a:pt x="6" y="5"/>
                    <a:pt x="6" y="5"/>
                  </a:cubicBezTo>
                  <a:cubicBezTo>
                    <a:pt x="6" y="3"/>
                    <a:pt x="5" y="2"/>
                    <a:pt x="5"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42" name="Freeform 82"/>
            <p:cNvSpPr/>
            <p:nvPr/>
          </p:nvSpPr>
          <p:spPr bwMode="auto">
            <a:xfrm>
              <a:off x="4228326" y="5747690"/>
              <a:ext cx="2169" cy="8674"/>
            </a:xfrm>
            <a:custGeom>
              <a:gdLst>
                <a:gd fmla="*/ 1 w 1" name="T0"/>
                <a:gd fmla="*/ 3 h 3" name="T1"/>
                <a:gd fmla="*/ 0 w 1" name="T2"/>
                <a:gd fmla="*/ 0 h 3" name="T3"/>
                <a:gd fmla="*/ 1 w 1" name="T4"/>
                <a:gd fmla="*/ 3 h 3" name="T5"/>
              </a:gdLst>
              <a:cxnLst>
                <a:cxn ang="0">
                  <a:pos x="T0" y="T1"/>
                </a:cxn>
                <a:cxn ang="0">
                  <a:pos x="T2" y="T3"/>
                </a:cxn>
                <a:cxn ang="0">
                  <a:pos x="T4" y="T5"/>
                </a:cxn>
              </a:cxnLst>
              <a:rect b="b" l="0" r="r" t="0"/>
              <a:pathLst>
                <a:path h="3" w="1">
                  <a:moveTo>
                    <a:pt x="1" y="3"/>
                  </a:moveTo>
                  <a:cubicBezTo>
                    <a:pt x="1" y="2"/>
                    <a:pt x="0" y="1"/>
                    <a:pt x="0" y="0"/>
                  </a:cubicBezTo>
                  <a:cubicBezTo>
                    <a:pt x="0" y="1"/>
                    <a:pt x="0" y="2"/>
                    <a:pt x="1"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43" name="Freeform 83"/>
            <p:cNvSpPr/>
            <p:nvPr/>
          </p:nvSpPr>
          <p:spPr bwMode="auto">
            <a:xfrm>
              <a:off x="4174112" y="5837685"/>
              <a:ext cx="13011" cy="20602"/>
            </a:xfrm>
            <a:custGeom>
              <a:gdLst>
                <a:gd fmla="*/ 5 w 5" name="T0"/>
                <a:gd fmla="*/ 8 h 8" name="T1"/>
                <a:gd fmla="*/ 4 w 5" name="T2"/>
                <a:gd fmla="*/ 4 h 8" name="T3"/>
                <a:gd fmla="*/ 3 w 5" name="T4"/>
                <a:gd fmla="*/ 2 h 8" name="T5"/>
                <a:gd fmla="*/ 2 w 5" name="T6"/>
                <a:gd fmla="*/ 0 h 8" name="T7"/>
                <a:gd fmla="*/ 1 w 5" name="T8"/>
                <a:gd fmla="*/ 0 h 8" name="T9"/>
                <a:gd fmla="*/ 0 w 5" name="T10"/>
                <a:gd fmla="*/ 0 h 8" name="T11"/>
                <a:gd fmla="*/ 2 w 5" name="T12"/>
                <a:gd fmla="*/ 6 h 8" name="T13"/>
                <a:gd fmla="*/ 5 w 5" name="T14"/>
                <a:gd fmla="*/ 8 h 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 w="5">
                  <a:moveTo>
                    <a:pt x="5" y="8"/>
                  </a:moveTo>
                  <a:cubicBezTo>
                    <a:pt x="5" y="7"/>
                    <a:pt x="4" y="5"/>
                    <a:pt x="4" y="4"/>
                  </a:cubicBezTo>
                  <a:cubicBezTo>
                    <a:pt x="4" y="4"/>
                    <a:pt x="3" y="3"/>
                    <a:pt x="3" y="2"/>
                  </a:cubicBezTo>
                  <a:cubicBezTo>
                    <a:pt x="2" y="2"/>
                    <a:pt x="2" y="1"/>
                    <a:pt x="2" y="0"/>
                  </a:cubicBezTo>
                  <a:cubicBezTo>
                    <a:pt x="1" y="1"/>
                    <a:pt x="1" y="0"/>
                    <a:pt x="1" y="0"/>
                  </a:cubicBezTo>
                  <a:cubicBezTo>
                    <a:pt x="1" y="1"/>
                    <a:pt x="0" y="0"/>
                    <a:pt x="0" y="0"/>
                  </a:cubicBezTo>
                  <a:cubicBezTo>
                    <a:pt x="0" y="3"/>
                    <a:pt x="3" y="3"/>
                    <a:pt x="2" y="6"/>
                  </a:cubicBezTo>
                  <a:cubicBezTo>
                    <a:pt x="4" y="7"/>
                    <a:pt x="4" y="8"/>
                    <a:pt x="5" y="8"/>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44" name="Freeform 84"/>
            <p:cNvSpPr/>
            <p:nvPr/>
          </p:nvSpPr>
          <p:spPr bwMode="auto">
            <a:xfrm>
              <a:off x="4151342" y="5830095"/>
              <a:ext cx="5422" cy="7590"/>
            </a:xfrm>
            <a:custGeom>
              <a:gdLst>
                <a:gd fmla="*/ 1 w 2" name="T0"/>
                <a:gd fmla="*/ 3 h 3" name="T1"/>
                <a:gd fmla="*/ 2 w 2" name="T2"/>
                <a:gd fmla="*/ 2 h 3" name="T3"/>
                <a:gd fmla="*/ 1 w 2" name="T4"/>
                <a:gd fmla="*/ 0 h 3" name="T5"/>
                <a:gd fmla="*/ 1 w 2" name="T6"/>
                <a:gd fmla="*/ 3 h 3" name="T7"/>
              </a:gdLst>
              <a:cxnLst>
                <a:cxn ang="0">
                  <a:pos x="T0" y="T1"/>
                </a:cxn>
                <a:cxn ang="0">
                  <a:pos x="T2" y="T3"/>
                </a:cxn>
                <a:cxn ang="0">
                  <a:pos x="T4" y="T5"/>
                </a:cxn>
                <a:cxn ang="0">
                  <a:pos x="T6" y="T7"/>
                </a:cxn>
              </a:cxnLst>
              <a:rect b="b" l="0" r="r" t="0"/>
              <a:pathLst>
                <a:path h="3" w="2">
                  <a:moveTo>
                    <a:pt x="1" y="3"/>
                  </a:moveTo>
                  <a:cubicBezTo>
                    <a:pt x="1" y="3"/>
                    <a:pt x="1" y="2"/>
                    <a:pt x="2" y="2"/>
                  </a:cubicBezTo>
                  <a:cubicBezTo>
                    <a:pt x="2" y="1"/>
                    <a:pt x="1" y="0"/>
                    <a:pt x="1" y="0"/>
                  </a:cubicBezTo>
                  <a:cubicBezTo>
                    <a:pt x="1" y="1"/>
                    <a:pt x="0" y="2"/>
                    <a:pt x="1"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45" name="Freeform 85"/>
            <p:cNvSpPr>
              <a:spLocks noEditPoints="1"/>
            </p:cNvSpPr>
            <p:nvPr/>
          </p:nvSpPr>
          <p:spPr bwMode="auto">
            <a:xfrm>
              <a:off x="3963761" y="5651188"/>
              <a:ext cx="74816" cy="73731"/>
            </a:xfrm>
            <a:custGeom>
              <a:gdLst>
                <a:gd fmla="*/ 9 w 29" name="T0"/>
                <a:gd fmla="*/ 28 h 29" name="T1"/>
                <a:gd fmla="*/ 10 w 29" name="T2"/>
                <a:gd fmla="*/ 28 h 29" name="T3"/>
                <a:gd fmla="*/ 11 w 29" name="T4"/>
                <a:gd fmla="*/ 29 h 29" name="T5"/>
                <a:gd fmla="*/ 12 w 29" name="T6"/>
                <a:gd fmla="*/ 28 h 29" name="T7"/>
                <a:gd fmla="*/ 13 w 29" name="T8"/>
                <a:gd fmla="*/ 24 h 29" name="T9"/>
                <a:gd fmla="*/ 14 w 29" name="T10"/>
                <a:gd fmla="*/ 22 h 29" name="T11"/>
                <a:gd fmla="*/ 16 w 29" name="T12"/>
                <a:gd fmla="*/ 22 h 29" name="T13"/>
                <a:gd fmla="*/ 17 w 29" name="T14"/>
                <a:gd fmla="*/ 21 h 29" name="T15"/>
                <a:gd fmla="*/ 20 w 29" name="T16"/>
                <a:gd fmla="*/ 20 h 29" name="T17"/>
                <a:gd fmla="*/ 22 w 29" name="T18"/>
                <a:gd fmla="*/ 17 h 29" name="T19"/>
                <a:gd fmla="*/ 19 w 29" name="T20"/>
                <a:gd fmla="*/ 17 h 29" name="T21"/>
                <a:gd fmla="*/ 20 w 29" name="T22"/>
                <a:gd fmla="*/ 16 h 29" name="T23"/>
                <a:gd fmla="*/ 23 w 29" name="T24"/>
                <a:gd fmla="*/ 17 h 29" name="T25"/>
                <a:gd fmla="*/ 22 w 29" name="T26"/>
                <a:gd fmla="*/ 16 h 29" name="T27"/>
                <a:gd fmla="*/ 23 w 29" name="T28"/>
                <a:gd fmla="*/ 16 h 29" name="T29"/>
                <a:gd fmla="*/ 23 w 29" name="T30"/>
                <a:gd fmla="*/ 15 h 29" name="T31"/>
                <a:gd fmla="*/ 24 w 29" name="T32"/>
                <a:gd fmla="*/ 10 h 29" name="T33"/>
                <a:gd fmla="*/ 26 w 29" name="T34"/>
                <a:gd fmla="*/ 10 h 29" name="T35"/>
                <a:gd fmla="*/ 24 w 29" name="T36"/>
                <a:gd fmla="*/ 8 h 29" name="T37"/>
                <a:gd fmla="*/ 25 w 29" name="T38"/>
                <a:gd fmla="*/ 8 h 29" name="T39"/>
                <a:gd fmla="*/ 25 w 29" name="T40"/>
                <a:gd fmla="*/ 6 h 29" name="T41"/>
                <a:gd fmla="*/ 27 w 29" name="T42"/>
                <a:gd fmla="*/ 5 h 29" name="T43"/>
                <a:gd fmla="*/ 29 w 29" name="T44"/>
                <a:gd fmla="*/ 5 h 29" name="T45"/>
                <a:gd fmla="*/ 27 w 29" name="T46"/>
                <a:gd fmla="*/ 4 h 29" name="T47"/>
                <a:gd fmla="*/ 26 w 29" name="T48"/>
                <a:gd fmla="*/ 3 h 29" name="T49"/>
                <a:gd fmla="*/ 24 w 29" name="T50"/>
                <a:gd fmla="*/ 4 h 29" name="T51"/>
                <a:gd fmla="*/ 26 w 29" name="T52"/>
                <a:gd fmla="*/ 2 h 29" name="T53"/>
                <a:gd fmla="*/ 23 w 29" name="T54"/>
                <a:gd fmla="*/ 1 h 29" name="T55"/>
                <a:gd fmla="*/ 21 w 29" name="T56"/>
                <a:gd fmla="*/ 1 h 29" name="T57"/>
                <a:gd fmla="*/ 20 w 29" name="T58"/>
                <a:gd fmla="*/ 1 h 29" name="T59"/>
                <a:gd fmla="*/ 16 w 29" name="T60"/>
                <a:gd fmla="*/ 1 h 29" name="T61"/>
                <a:gd fmla="*/ 13 w 29" name="T62"/>
                <a:gd fmla="*/ 2 h 29" name="T63"/>
                <a:gd fmla="*/ 13 w 29" name="T64"/>
                <a:gd fmla="*/ 4 h 29" name="T65"/>
                <a:gd fmla="*/ 9 w 29" name="T66"/>
                <a:gd fmla="*/ 3 h 29" name="T67"/>
                <a:gd fmla="*/ 3 w 29" name="T68"/>
                <a:gd fmla="*/ 6 h 29" name="T69"/>
                <a:gd fmla="*/ 4 w 29" name="T70"/>
                <a:gd fmla="*/ 7 h 29" name="T71"/>
                <a:gd fmla="*/ 1 w 29" name="T72"/>
                <a:gd fmla="*/ 8 h 29" name="T73"/>
                <a:gd fmla="*/ 0 w 29" name="T74"/>
                <a:gd fmla="*/ 9 h 29" name="T75"/>
                <a:gd fmla="*/ 1 w 29" name="T76"/>
                <a:gd fmla="*/ 10 h 29" name="T77"/>
                <a:gd fmla="*/ 2 w 29" name="T78"/>
                <a:gd fmla="*/ 10 h 29" name="T79"/>
                <a:gd fmla="*/ 4 w 29" name="T80"/>
                <a:gd fmla="*/ 10 h 29" name="T81"/>
                <a:gd fmla="*/ 1 w 29" name="T82"/>
                <a:gd fmla="*/ 10 h 29" name="T83"/>
                <a:gd fmla="*/ 3 w 29" name="T84"/>
                <a:gd fmla="*/ 12 h 29" name="T85"/>
                <a:gd fmla="*/ 4 w 29" name="T86"/>
                <a:gd fmla="*/ 11 h 29" name="T87"/>
                <a:gd fmla="*/ 7 w 29" name="T88"/>
                <a:gd fmla="*/ 12 h 29" name="T89"/>
                <a:gd fmla="*/ 7 w 29" name="T90"/>
                <a:gd fmla="*/ 14 h 29" name="T91"/>
                <a:gd fmla="*/ 7 w 29" name="T92"/>
                <a:gd fmla="*/ 16 h 29" name="T93"/>
                <a:gd fmla="*/ 8 w 29" name="T94"/>
                <a:gd fmla="*/ 16 h 29" name="T95"/>
                <a:gd fmla="*/ 7 w 29" name="T96"/>
                <a:gd fmla="*/ 17 h 29" name="T97"/>
                <a:gd fmla="*/ 9 w 29" name="T98"/>
                <a:gd fmla="*/ 19 h 29" name="T99"/>
                <a:gd fmla="*/ 7 w 29" name="T100"/>
                <a:gd fmla="*/ 20 h 29" name="T101"/>
                <a:gd fmla="*/ 7 w 29" name="T102"/>
                <a:gd fmla="*/ 22 h 29" name="T103"/>
                <a:gd fmla="*/ 9 w 29" name="T104"/>
                <a:gd fmla="*/ 28 h 29" name="T105"/>
                <a:gd fmla="*/ 22 w 29" name="T106"/>
                <a:gd fmla="*/ 16 h 29" name="T107"/>
                <a:gd fmla="*/ 22 w 29" name="T108"/>
                <a:gd fmla="*/ 14 h 29" name="T109"/>
                <a:gd fmla="*/ 22 w 29" name="T110"/>
                <a:gd fmla="*/ 16 h 29" name="T111"/>
                <a:gd fmla="*/ 23 w 29" name="T112"/>
                <a:gd fmla="*/ 3 h 29" name="T113"/>
                <a:gd fmla="*/ 22 w 29" name="T114"/>
                <a:gd fmla="*/ 4 h 29" name="T115"/>
                <a:gd fmla="*/ 19 w 29" name="T116"/>
                <a:gd fmla="*/ 4 h 29" name="T117"/>
                <a:gd fmla="*/ 23 w 29" name="T118"/>
                <a:gd fmla="*/ 3 h 29"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28" w="28">
                  <a:moveTo>
                    <a:pt x="9" y="28"/>
                  </a:moveTo>
                  <a:cubicBezTo>
                    <a:pt x="9" y="28"/>
                    <a:pt x="10" y="28"/>
                    <a:pt x="10" y="28"/>
                  </a:cubicBezTo>
                  <a:cubicBezTo>
                    <a:pt x="11" y="28"/>
                    <a:pt x="11" y="29"/>
                    <a:pt x="11" y="29"/>
                  </a:cubicBezTo>
                  <a:cubicBezTo>
                    <a:pt x="12" y="28"/>
                    <a:pt x="12" y="28"/>
                    <a:pt x="12" y="28"/>
                  </a:cubicBezTo>
                  <a:cubicBezTo>
                    <a:pt x="12" y="26"/>
                    <a:pt x="14" y="26"/>
                    <a:pt x="13" y="24"/>
                  </a:cubicBezTo>
                  <a:cubicBezTo>
                    <a:pt x="14" y="23"/>
                    <a:pt x="14" y="22"/>
                    <a:pt x="14" y="22"/>
                  </a:cubicBezTo>
                  <a:cubicBezTo>
                    <a:pt x="15" y="23"/>
                    <a:pt x="15" y="22"/>
                    <a:pt x="16" y="22"/>
                  </a:cubicBezTo>
                  <a:cubicBezTo>
                    <a:pt x="17" y="22"/>
                    <a:pt x="17" y="22"/>
                    <a:pt x="17" y="21"/>
                  </a:cubicBezTo>
                  <a:cubicBezTo>
                    <a:pt x="18" y="21"/>
                    <a:pt x="19" y="20"/>
                    <a:pt x="20" y="20"/>
                  </a:cubicBezTo>
                  <a:cubicBezTo>
                    <a:pt x="20" y="19"/>
                    <a:pt x="22" y="18"/>
                    <a:pt x="22" y="17"/>
                  </a:cubicBezTo>
                  <a:cubicBezTo>
                    <a:pt x="21" y="18"/>
                    <a:pt x="20" y="17"/>
                    <a:pt x="19" y="17"/>
                  </a:cubicBezTo>
                  <a:cubicBezTo>
                    <a:pt x="20" y="17"/>
                    <a:pt x="20" y="16"/>
                    <a:pt x="20" y="16"/>
                  </a:cubicBezTo>
                  <a:cubicBezTo>
                    <a:pt x="21" y="17"/>
                    <a:pt x="22" y="18"/>
                    <a:pt x="23" y="17"/>
                  </a:cubicBezTo>
                  <a:cubicBezTo>
                    <a:pt x="24" y="17"/>
                    <a:pt x="22" y="16"/>
                    <a:pt x="22" y="16"/>
                  </a:cubicBezTo>
                  <a:cubicBezTo>
                    <a:pt x="23" y="16"/>
                    <a:pt x="23" y="16"/>
                    <a:pt x="23" y="16"/>
                  </a:cubicBezTo>
                  <a:cubicBezTo>
                    <a:pt x="24" y="15"/>
                    <a:pt x="23" y="15"/>
                    <a:pt x="23" y="15"/>
                  </a:cubicBezTo>
                  <a:cubicBezTo>
                    <a:pt x="25" y="15"/>
                    <a:pt x="24" y="12"/>
                    <a:pt x="24" y="10"/>
                  </a:cubicBezTo>
                  <a:cubicBezTo>
                    <a:pt x="24" y="10"/>
                    <a:pt x="25" y="10"/>
                    <a:pt x="26" y="10"/>
                  </a:cubicBezTo>
                  <a:cubicBezTo>
                    <a:pt x="26" y="9"/>
                    <a:pt x="25" y="9"/>
                    <a:pt x="24" y="8"/>
                  </a:cubicBezTo>
                  <a:cubicBezTo>
                    <a:pt x="25" y="9"/>
                    <a:pt x="25" y="8"/>
                    <a:pt x="25" y="8"/>
                  </a:cubicBezTo>
                  <a:cubicBezTo>
                    <a:pt x="26" y="7"/>
                    <a:pt x="25" y="7"/>
                    <a:pt x="25" y="6"/>
                  </a:cubicBezTo>
                  <a:cubicBezTo>
                    <a:pt x="26" y="6"/>
                    <a:pt x="26" y="5"/>
                    <a:pt x="27" y="5"/>
                  </a:cubicBezTo>
                  <a:cubicBezTo>
                    <a:pt x="27" y="5"/>
                    <a:pt x="29" y="6"/>
                    <a:pt x="29" y="5"/>
                  </a:cubicBezTo>
                  <a:cubicBezTo>
                    <a:pt x="29" y="4"/>
                    <a:pt x="28" y="5"/>
                    <a:pt x="27" y="4"/>
                  </a:cubicBezTo>
                  <a:cubicBezTo>
                    <a:pt x="27" y="4"/>
                    <a:pt x="27" y="3"/>
                    <a:pt x="26" y="3"/>
                  </a:cubicBezTo>
                  <a:cubicBezTo>
                    <a:pt x="25" y="3"/>
                    <a:pt x="24" y="4"/>
                    <a:pt x="24" y="4"/>
                  </a:cubicBezTo>
                  <a:cubicBezTo>
                    <a:pt x="24" y="2"/>
                    <a:pt x="26" y="3"/>
                    <a:pt x="26" y="2"/>
                  </a:cubicBezTo>
                  <a:cubicBezTo>
                    <a:pt x="25" y="1"/>
                    <a:pt x="24" y="1"/>
                    <a:pt x="23" y="1"/>
                  </a:cubicBezTo>
                  <a:cubicBezTo>
                    <a:pt x="22" y="1"/>
                    <a:pt x="21" y="0"/>
                    <a:pt x="21" y="1"/>
                  </a:cubicBezTo>
                  <a:cubicBezTo>
                    <a:pt x="21" y="1"/>
                    <a:pt x="20" y="1"/>
                    <a:pt x="20" y="1"/>
                  </a:cubicBezTo>
                  <a:cubicBezTo>
                    <a:pt x="19" y="1"/>
                    <a:pt x="17" y="0"/>
                    <a:pt x="16" y="1"/>
                  </a:cubicBezTo>
                  <a:cubicBezTo>
                    <a:pt x="15" y="1"/>
                    <a:pt x="13" y="1"/>
                    <a:pt x="13" y="2"/>
                  </a:cubicBezTo>
                  <a:cubicBezTo>
                    <a:pt x="13" y="2"/>
                    <a:pt x="13" y="3"/>
                    <a:pt x="13" y="4"/>
                  </a:cubicBezTo>
                  <a:cubicBezTo>
                    <a:pt x="11" y="3"/>
                    <a:pt x="10" y="4"/>
                    <a:pt x="9" y="3"/>
                  </a:cubicBezTo>
                  <a:cubicBezTo>
                    <a:pt x="7" y="4"/>
                    <a:pt x="5" y="5"/>
                    <a:pt x="3" y="6"/>
                  </a:cubicBezTo>
                  <a:cubicBezTo>
                    <a:pt x="3" y="7"/>
                    <a:pt x="4" y="6"/>
                    <a:pt x="4" y="7"/>
                  </a:cubicBezTo>
                  <a:cubicBezTo>
                    <a:pt x="3" y="7"/>
                    <a:pt x="2" y="7"/>
                    <a:pt x="1" y="8"/>
                  </a:cubicBezTo>
                  <a:cubicBezTo>
                    <a:pt x="1" y="8"/>
                    <a:pt x="0" y="8"/>
                    <a:pt x="0" y="9"/>
                  </a:cubicBezTo>
                  <a:cubicBezTo>
                    <a:pt x="0" y="9"/>
                    <a:pt x="0" y="9"/>
                    <a:pt x="1" y="10"/>
                  </a:cubicBezTo>
                  <a:cubicBezTo>
                    <a:pt x="1" y="9"/>
                    <a:pt x="2" y="9"/>
                    <a:pt x="2" y="10"/>
                  </a:cubicBezTo>
                  <a:cubicBezTo>
                    <a:pt x="3" y="9"/>
                    <a:pt x="4" y="8"/>
                    <a:pt x="4" y="10"/>
                  </a:cubicBezTo>
                  <a:cubicBezTo>
                    <a:pt x="3" y="10"/>
                    <a:pt x="1" y="10"/>
                    <a:pt x="1" y="10"/>
                  </a:cubicBezTo>
                  <a:cubicBezTo>
                    <a:pt x="1" y="11"/>
                    <a:pt x="2" y="11"/>
                    <a:pt x="3" y="12"/>
                  </a:cubicBezTo>
                  <a:cubicBezTo>
                    <a:pt x="3" y="12"/>
                    <a:pt x="3" y="11"/>
                    <a:pt x="4" y="11"/>
                  </a:cubicBezTo>
                  <a:cubicBezTo>
                    <a:pt x="4" y="12"/>
                    <a:pt x="5" y="12"/>
                    <a:pt x="7" y="12"/>
                  </a:cubicBezTo>
                  <a:cubicBezTo>
                    <a:pt x="6" y="13"/>
                    <a:pt x="7" y="14"/>
                    <a:pt x="7" y="14"/>
                  </a:cubicBezTo>
                  <a:cubicBezTo>
                    <a:pt x="7" y="15"/>
                    <a:pt x="7" y="16"/>
                    <a:pt x="7" y="16"/>
                  </a:cubicBezTo>
                  <a:cubicBezTo>
                    <a:pt x="8" y="17"/>
                    <a:pt x="8" y="15"/>
                    <a:pt x="8" y="16"/>
                  </a:cubicBezTo>
                  <a:cubicBezTo>
                    <a:pt x="9" y="17"/>
                    <a:pt x="8" y="17"/>
                    <a:pt x="7" y="17"/>
                  </a:cubicBezTo>
                  <a:cubicBezTo>
                    <a:pt x="7" y="18"/>
                    <a:pt x="9" y="18"/>
                    <a:pt x="9" y="19"/>
                  </a:cubicBezTo>
                  <a:cubicBezTo>
                    <a:pt x="9" y="19"/>
                    <a:pt x="8" y="20"/>
                    <a:pt x="7" y="20"/>
                  </a:cubicBezTo>
                  <a:cubicBezTo>
                    <a:pt x="8" y="21"/>
                    <a:pt x="7" y="21"/>
                    <a:pt x="7" y="22"/>
                  </a:cubicBezTo>
                  <a:cubicBezTo>
                    <a:pt x="9" y="23"/>
                    <a:pt x="7" y="26"/>
                    <a:pt x="9" y="28"/>
                  </a:cubicBezTo>
                  <a:close/>
                  <a:moveTo>
                    <a:pt x="22" y="16"/>
                  </a:moveTo>
                  <a:cubicBezTo>
                    <a:pt x="21" y="15"/>
                    <a:pt x="22" y="14"/>
                    <a:pt x="22" y="14"/>
                  </a:cubicBezTo>
                  <a:cubicBezTo>
                    <a:pt x="22" y="15"/>
                    <a:pt x="22" y="15"/>
                    <a:pt x="22" y="16"/>
                  </a:cubicBezTo>
                  <a:close/>
                  <a:moveTo>
                    <a:pt x="23" y="3"/>
                  </a:moveTo>
                  <a:cubicBezTo>
                    <a:pt x="23" y="4"/>
                    <a:pt x="23" y="4"/>
                    <a:pt x="22" y="4"/>
                  </a:cubicBezTo>
                  <a:cubicBezTo>
                    <a:pt x="22" y="4"/>
                    <a:pt x="21" y="3"/>
                    <a:pt x="19" y="4"/>
                  </a:cubicBezTo>
                  <a:cubicBezTo>
                    <a:pt x="20" y="2"/>
                    <a:pt x="22" y="3"/>
                    <a:pt x="23"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46" name="Freeform 86"/>
            <p:cNvSpPr/>
            <p:nvPr/>
          </p:nvSpPr>
          <p:spPr bwMode="auto">
            <a:xfrm>
              <a:off x="4048335" y="5660947"/>
              <a:ext cx="20602" cy="20602"/>
            </a:xfrm>
            <a:custGeom>
              <a:gdLst>
                <a:gd fmla="*/ 0 w 8" name="T0"/>
                <a:gd fmla="*/ 2 h 8" name="T1"/>
                <a:gd fmla="*/ 1 w 8" name="T2"/>
                <a:gd fmla="*/ 4 h 8" name="T3"/>
                <a:gd fmla="*/ 1 w 8" name="T4"/>
                <a:gd fmla="*/ 5 h 8" name="T5"/>
                <a:gd fmla="*/ 3 w 8" name="T6"/>
                <a:gd fmla="*/ 4 h 8" name="T7"/>
                <a:gd fmla="*/ 2 w 8" name="T8"/>
                <a:gd fmla="*/ 6 h 8" name="T9"/>
                <a:gd fmla="*/ 4 w 8" name="T10"/>
                <a:gd fmla="*/ 7 h 8" name="T11"/>
                <a:gd fmla="*/ 5 w 8" name="T12"/>
                <a:gd fmla="*/ 8 h 8" name="T13"/>
                <a:gd fmla="*/ 5 w 8" name="T14"/>
                <a:gd fmla="*/ 5 h 8" name="T15"/>
                <a:gd fmla="*/ 8 w 8" name="T16"/>
                <a:gd fmla="*/ 6 h 8" name="T17"/>
                <a:gd fmla="*/ 6 w 8" name="T18"/>
                <a:gd fmla="*/ 3 h 8" name="T19"/>
                <a:gd fmla="*/ 5 w 8" name="T20"/>
                <a:gd fmla="*/ 3 h 8" name="T21"/>
                <a:gd fmla="*/ 4 w 8" name="T22"/>
                <a:gd fmla="*/ 2 h 8" name="T23"/>
                <a:gd fmla="*/ 3 w 8" name="T24"/>
                <a:gd fmla="*/ 1 h 8" name="T25"/>
                <a:gd fmla="*/ 3 w 8" name="T26"/>
                <a:gd fmla="*/ 2 h 8" name="T27"/>
                <a:gd fmla="*/ 0 w 8" name="T28"/>
                <a:gd fmla="*/ 2 h 8"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8" w="8">
                  <a:moveTo>
                    <a:pt x="0" y="2"/>
                  </a:moveTo>
                  <a:cubicBezTo>
                    <a:pt x="0" y="3"/>
                    <a:pt x="1" y="3"/>
                    <a:pt x="1" y="4"/>
                  </a:cubicBezTo>
                  <a:cubicBezTo>
                    <a:pt x="1" y="4"/>
                    <a:pt x="1" y="4"/>
                    <a:pt x="1" y="5"/>
                  </a:cubicBezTo>
                  <a:cubicBezTo>
                    <a:pt x="2" y="5"/>
                    <a:pt x="2" y="4"/>
                    <a:pt x="3" y="4"/>
                  </a:cubicBezTo>
                  <a:cubicBezTo>
                    <a:pt x="3" y="5"/>
                    <a:pt x="2" y="5"/>
                    <a:pt x="2" y="6"/>
                  </a:cubicBezTo>
                  <a:cubicBezTo>
                    <a:pt x="2" y="7"/>
                    <a:pt x="3" y="7"/>
                    <a:pt x="4" y="7"/>
                  </a:cubicBezTo>
                  <a:cubicBezTo>
                    <a:pt x="4" y="8"/>
                    <a:pt x="4" y="8"/>
                    <a:pt x="5" y="8"/>
                  </a:cubicBezTo>
                  <a:cubicBezTo>
                    <a:pt x="5" y="7"/>
                    <a:pt x="5" y="6"/>
                    <a:pt x="5" y="5"/>
                  </a:cubicBezTo>
                  <a:cubicBezTo>
                    <a:pt x="6" y="5"/>
                    <a:pt x="6" y="7"/>
                    <a:pt x="8" y="6"/>
                  </a:cubicBezTo>
                  <a:cubicBezTo>
                    <a:pt x="8" y="4"/>
                    <a:pt x="7" y="4"/>
                    <a:pt x="6" y="3"/>
                  </a:cubicBezTo>
                  <a:cubicBezTo>
                    <a:pt x="6" y="3"/>
                    <a:pt x="6" y="3"/>
                    <a:pt x="5" y="3"/>
                  </a:cubicBezTo>
                  <a:cubicBezTo>
                    <a:pt x="5" y="3"/>
                    <a:pt x="4" y="2"/>
                    <a:pt x="4" y="2"/>
                  </a:cubicBezTo>
                  <a:cubicBezTo>
                    <a:pt x="5" y="1"/>
                    <a:pt x="4" y="0"/>
                    <a:pt x="3" y="1"/>
                  </a:cubicBezTo>
                  <a:cubicBezTo>
                    <a:pt x="2" y="1"/>
                    <a:pt x="3" y="2"/>
                    <a:pt x="3" y="2"/>
                  </a:cubicBezTo>
                  <a:cubicBezTo>
                    <a:pt x="2" y="1"/>
                    <a:pt x="0" y="0"/>
                    <a:pt x="0" y="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47" name="Freeform 87"/>
            <p:cNvSpPr/>
            <p:nvPr/>
          </p:nvSpPr>
          <p:spPr bwMode="auto">
            <a:xfrm>
              <a:off x="4061346" y="5660947"/>
              <a:ext cx="15180" cy="7590"/>
            </a:xfrm>
            <a:custGeom>
              <a:gdLst>
                <a:gd fmla="*/ 5 w 6" name="T0"/>
                <a:gd fmla="*/ 2 h 3" name="T1"/>
                <a:gd fmla="*/ 6 w 6" name="T2"/>
                <a:gd fmla="*/ 1 h 3" name="T3"/>
                <a:gd fmla="*/ 0 w 6" name="T4"/>
                <a:gd fmla="*/ 0 h 3" name="T5"/>
                <a:gd fmla="*/ 0 w 6" name="T6"/>
                <a:gd fmla="*/ 1 h 3" name="T7"/>
                <a:gd fmla="*/ 5 w 6" name="T8"/>
                <a:gd fmla="*/ 2 h 3" name="T9"/>
              </a:gdLst>
              <a:cxnLst>
                <a:cxn ang="0">
                  <a:pos x="T0" y="T1"/>
                </a:cxn>
                <a:cxn ang="0">
                  <a:pos x="T2" y="T3"/>
                </a:cxn>
                <a:cxn ang="0">
                  <a:pos x="T4" y="T5"/>
                </a:cxn>
                <a:cxn ang="0">
                  <a:pos x="T6" y="T7"/>
                </a:cxn>
                <a:cxn ang="0">
                  <a:pos x="T8" y="T9"/>
                </a:cxn>
              </a:cxnLst>
              <a:rect b="b" l="0" r="r" t="0"/>
              <a:pathLst>
                <a:path h="3" w="6">
                  <a:moveTo>
                    <a:pt x="5" y="2"/>
                  </a:moveTo>
                  <a:cubicBezTo>
                    <a:pt x="5" y="1"/>
                    <a:pt x="6" y="2"/>
                    <a:pt x="6" y="1"/>
                  </a:cubicBezTo>
                  <a:cubicBezTo>
                    <a:pt x="4" y="0"/>
                    <a:pt x="2" y="0"/>
                    <a:pt x="0" y="0"/>
                  </a:cubicBezTo>
                  <a:cubicBezTo>
                    <a:pt x="0" y="1"/>
                    <a:pt x="0" y="1"/>
                    <a:pt x="0" y="1"/>
                  </a:cubicBezTo>
                  <a:cubicBezTo>
                    <a:pt x="2" y="2"/>
                    <a:pt x="3" y="3"/>
                    <a:pt x="5" y="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48" name="Freeform 88"/>
            <p:cNvSpPr/>
            <p:nvPr/>
          </p:nvSpPr>
          <p:spPr bwMode="auto">
            <a:xfrm>
              <a:off x="4025565" y="5735762"/>
              <a:ext cx="5422" cy="7590"/>
            </a:xfrm>
            <a:custGeom>
              <a:gdLst>
                <a:gd fmla="*/ 1 w 2" name="T0"/>
                <a:gd fmla="*/ 0 h 3" name="T1"/>
                <a:gd fmla="*/ 0 w 2" name="T2"/>
                <a:gd fmla="*/ 1 h 3" name="T3"/>
                <a:gd fmla="*/ 0 w 2" name="T4"/>
                <a:gd fmla="*/ 3 h 3" name="T5"/>
                <a:gd fmla="*/ 2 w 2" name="T6"/>
                <a:gd fmla="*/ 2 h 3" name="T7"/>
                <a:gd fmla="*/ 2 w 2" name="T8"/>
                <a:gd fmla="*/ 0 h 3" name="T9"/>
                <a:gd fmla="*/ 1 w 2" name="T10"/>
                <a:gd fmla="*/ 0 h 3" name="T11"/>
              </a:gdLst>
              <a:cxnLst>
                <a:cxn ang="0">
                  <a:pos x="T0" y="T1"/>
                </a:cxn>
                <a:cxn ang="0">
                  <a:pos x="T2" y="T3"/>
                </a:cxn>
                <a:cxn ang="0">
                  <a:pos x="T4" y="T5"/>
                </a:cxn>
                <a:cxn ang="0">
                  <a:pos x="T6" y="T7"/>
                </a:cxn>
                <a:cxn ang="0">
                  <a:pos x="T8" y="T9"/>
                </a:cxn>
                <a:cxn ang="0">
                  <a:pos x="T10" y="T11"/>
                </a:cxn>
              </a:cxnLst>
              <a:rect b="b" l="0" r="r" t="0"/>
              <a:pathLst>
                <a:path h="3" w="2">
                  <a:moveTo>
                    <a:pt x="1" y="0"/>
                  </a:moveTo>
                  <a:cubicBezTo>
                    <a:pt x="1" y="1"/>
                    <a:pt x="0" y="0"/>
                    <a:pt x="0" y="1"/>
                  </a:cubicBezTo>
                  <a:cubicBezTo>
                    <a:pt x="0" y="1"/>
                    <a:pt x="0" y="2"/>
                    <a:pt x="0" y="3"/>
                  </a:cubicBezTo>
                  <a:cubicBezTo>
                    <a:pt x="1" y="3"/>
                    <a:pt x="1" y="3"/>
                    <a:pt x="2" y="2"/>
                  </a:cubicBezTo>
                  <a:cubicBezTo>
                    <a:pt x="2" y="1"/>
                    <a:pt x="2" y="1"/>
                    <a:pt x="2" y="0"/>
                  </a:cubicBezTo>
                  <a:cubicBezTo>
                    <a:pt x="1" y="0"/>
                    <a:pt x="1" y="0"/>
                    <a:pt x="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49" name="Freeform 89"/>
            <p:cNvSpPr/>
            <p:nvPr/>
          </p:nvSpPr>
          <p:spPr bwMode="auto">
            <a:xfrm>
              <a:off x="4020144" y="5702150"/>
              <a:ext cx="13011" cy="13011"/>
            </a:xfrm>
            <a:custGeom>
              <a:gdLst>
                <a:gd fmla="*/ 5 w 5" name="T0"/>
                <a:gd fmla="*/ 4 h 5" name="T1"/>
                <a:gd fmla="*/ 5 w 5" name="T2"/>
                <a:gd fmla="*/ 1 h 5" name="T3"/>
                <a:gd fmla="*/ 2 w 5" name="T4"/>
                <a:gd fmla="*/ 2 h 5" name="T5"/>
                <a:gd fmla="*/ 1 w 5" name="T6"/>
                <a:gd fmla="*/ 1 h 5" name="T7"/>
                <a:gd fmla="*/ 0 w 5" name="T8"/>
                <a:gd fmla="*/ 2 h 5" name="T9"/>
                <a:gd fmla="*/ 1 w 5" name="T10"/>
                <a:gd fmla="*/ 2 h 5" name="T11"/>
                <a:gd fmla="*/ 0 w 5" name="T12"/>
                <a:gd fmla="*/ 4 h 5" name="T13"/>
                <a:gd fmla="*/ 2 w 5" name="T14"/>
                <a:gd fmla="*/ 5 h 5" name="T15"/>
                <a:gd fmla="*/ 4 w 5" name="T16"/>
                <a:gd fmla="*/ 5 h 5" name="T17"/>
                <a:gd fmla="*/ 5 w 5" name="T18"/>
                <a:gd fmla="*/ 4 h 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 w="5">
                  <a:moveTo>
                    <a:pt x="5" y="4"/>
                  </a:moveTo>
                  <a:cubicBezTo>
                    <a:pt x="5" y="3"/>
                    <a:pt x="5" y="3"/>
                    <a:pt x="5" y="1"/>
                  </a:cubicBezTo>
                  <a:cubicBezTo>
                    <a:pt x="4" y="2"/>
                    <a:pt x="3" y="1"/>
                    <a:pt x="2" y="2"/>
                  </a:cubicBezTo>
                  <a:cubicBezTo>
                    <a:pt x="2" y="1"/>
                    <a:pt x="2" y="0"/>
                    <a:pt x="1" y="1"/>
                  </a:cubicBezTo>
                  <a:cubicBezTo>
                    <a:pt x="1" y="2"/>
                    <a:pt x="0" y="1"/>
                    <a:pt x="0" y="2"/>
                  </a:cubicBezTo>
                  <a:cubicBezTo>
                    <a:pt x="1" y="3"/>
                    <a:pt x="1" y="2"/>
                    <a:pt x="1" y="2"/>
                  </a:cubicBezTo>
                  <a:cubicBezTo>
                    <a:pt x="1" y="3"/>
                    <a:pt x="0" y="3"/>
                    <a:pt x="0" y="4"/>
                  </a:cubicBezTo>
                  <a:cubicBezTo>
                    <a:pt x="2" y="3"/>
                    <a:pt x="1" y="5"/>
                    <a:pt x="2" y="5"/>
                  </a:cubicBezTo>
                  <a:cubicBezTo>
                    <a:pt x="2" y="4"/>
                    <a:pt x="4" y="5"/>
                    <a:pt x="4" y="5"/>
                  </a:cubicBezTo>
                  <a:cubicBezTo>
                    <a:pt x="4" y="4"/>
                    <a:pt x="5" y="4"/>
                    <a:pt x="5" y="4"/>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50" name="Freeform 90"/>
            <p:cNvSpPr/>
            <p:nvPr/>
          </p:nvSpPr>
          <p:spPr bwMode="auto">
            <a:xfrm>
              <a:off x="4102549" y="5676127"/>
              <a:ext cx="17349" cy="20602"/>
            </a:xfrm>
            <a:custGeom>
              <a:gdLst>
                <a:gd fmla="*/ 1 w 7" name="T0"/>
                <a:gd fmla="*/ 5 h 8" name="T1"/>
                <a:gd fmla="*/ 0 w 7" name="T2"/>
                <a:gd fmla="*/ 6 h 8" name="T3"/>
                <a:gd fmla="*/ 2 w 7" name="T4"/>
                <a:gd fmla="*/ 8 h 8" name="T5"/>
                <a:gd fmla="*/ 3 w 7" name="T6"/>
                <a:gd fmla="*/ 7 h 8" name="T7"/>
                <a:gd fmla="*/ 2 w 7" name="T8"/>
                <a:gd fmla="*/ 4 h 8" name="T9"/>
                <a:gd fmla="*/ 5 w 7" name="T10"/>
                <a:gd fmla="*/ 2 h 8" name="T11"/>
                <a:gd fmla="*/ 7 w 7" name="T12"/>
                <a:gd fmla="*/ 0 h 8" name="T13"/>
                <a:gd fmla="*/ 6 w 7" name="T14"/>
                <a:gd fmla="*/ 0 h 8" name="T15"/>
                <a:gd fmla="*/ 6 w 7" name="T16"/>
                <a:gd fmla="*/ 0 h 8" name="T17"/>
                <a:gd fmla="*/ 2 w 7" name="T18"/>
                <a:gd fmla="*/ 2 h 8" name="T19"/>
                <a:gd fmla="*/ 1 w 7" name="T20"/>
                <a:gd fmla="*/ 5 h 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8" w="7">
                  <a:moveTo>
                    <a:pt x="1" y="5"/>
                  </a:moveTo>
                  <a:cubicBezTo>
                    <a:pt x="0" y="5"/>
                    <a:pt x="0" y="6"/>
                    <a:pt x="0" y="6"/>
                  </a:cubicBezTo>
                  <a:cubicBezTo>
                    <a:pt x="0" y="7"/>
                    <a:pt x="1" y="8"/>
                    <a:pt x="2" y="8"/>
                  </a:cubicBezTo>
                  <a:cubicBezTo>
                    <a:pt x="2" y="8"/>
                    <a:pt x="2" y="7"/>
                    <a:pt x="3" y="7"/>
                  </a:cubicBezTo>
                  <a:cubicBezTo>
                    <a:pt x="2" y="6"/>
                    <a:pt x="1" y="6"/>
                    <a:pt x="2" y="4"/>
                  </a:cubicBezTo>
                  <a:cubicBezTo>
                    <a:pt x="3" y="4"/>
                    <a:pt x="4" y="2"/>
                    <a:pt x="5" y="2"/>
                  </a:cubicBezTo>
                  <a:cubicBezTo>
                    <a:pt x="7" y="2"/>
                    <a:pt x="7" y="1"/>
                    <a:pt x="7" y="0"/>
                  </a:cubicBezTo>
                  <a:cubicBezTo>
                    <a:pt x="7" y="0"/>
                    <a:pt x="7" y="0"/>
                    <a:pt x="6" y="0"/>
                  </a:cubicBezTo>
                  <a:cubicBezTo>
                    <a:pt x="6" y="0"/>
                    <a:pt x="6" y="0"/>
                    <a:pt x="6" y="0"/>
                  </a:cubicBezTo>
                  <a:cubicBezTo>
                    <a:pt x="4" y="1"/>
                    <a:pt x="3" y="1"/>
                    <a:pt x="2" y="2"/>
                  </a:cubicBezTo>
                  <a:cubicBezTo>
                    <a:pt x="2" y="3"/>
                    <a:pt x="0" y="3"/>
                    <a:pt x="1" y="5"/>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51" name="Freeform 91"/>
            <p:cNvSpPr/>
            <p:nvPr/>
          </p:nvSpPr>
          <p:spPr bwMode="auto">
            <a:xfrm>
              <a:off x="4107971" y="5660947"/>
              <a:ext cx="4337" cy="7590"/>
            </a:xfrm>
            <a:custGeom>
              <a:gdLst>
                <a:gd fmla="*/ 0 w 2" name="T0"/>
                <a:gd fmla="*/ 2 h 3" name="T1"/>
                <a:gd fmla="*/ 2 w 2" name="T2"/>
                <a:gd fmla="*/ 2 h 3" name="T3"/>
                <a:gd fmla="*/ 0 w 2" name="T4"/>
                <a:gd fmla="*/ 2 h 3" name="T5"/>
              </a:gdLst>
              <a:cxnLst>
                <a:cxn ang="0">
                  <a:pos x="T0" y="T1"/>
                </a:cxn>
                <a:cxn ang="0">
                  <a:pos x="T2" y="T3"/>
                </a:cxn>
                <a:cxn ang="0">
                  <a:pos x="T4" y="T5"/>
                </a:cxn>
              </a:cxnLst>
              <a:rect b="b" l="0" r="r" t="0"/>
              <a:pathLst>
                <a:path h="3" w="2">
                  <a:moveTo>
                    <a:pt x="0" y="2"/>
                  </a:moveTo>
                  <a:cubicBezTo>
                    <a:pt x="0" y="3"/>
                    <a:pt x="1" y="2"/>
                    <a:pt x="2" y="2"/>
                  </a:cubicBezTo>
                  <a:cubicBezTo>
                    <a:pt x="2" y="0"/>
                    <a:pt x="0" y="1"/>
                    <a:pt x="0" y="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52" name="Freeform 92"/>
            <p:cNvSpPr/>
            <p:nvPr/>
          </p:nvSpPr>
          <p:spPr bwMode="auto">
            <a:xfrm>
              <a:off x="4145920" y="5663116"/>
              <a:ext cx="10843" cy="8674"/>
            </a:xfrm>
            <a:custGeom>
              <a:gdLst>
                <a:gd fmla="*/ 2 w 4" name="T0"/>
                <a:gd fmla="*/ 0 h 3" name="T1"/>
                <a:gd fmla="*/ 0 w 4" name="T2"/>
                <a:gd fmla="*/ 1 h 3" name="T3"/>
                <a:gd fmla="*/ 0 w 4" name="T4"/>
                <a:gd fmla="*/ 2 h 3" name="T5"/>
                <a:gd fmla="*/ 4 w 4" name="T6"/>
                <a:gd fmla="*/ 2 h 3" name="T7"/>
                <a:gd fmla="*/ 4 w 4" name="T8"/>
                <a:gd fmla="*/ 2 h 3" name="T9"/>
                <a:gd fmla="*/ 2 w 4" name="T10"/>
                <a:gd fmla="*/ 0 h 3" name="T11"/>
              </a:gdLst>
              <a:cxnLst>
                <a:cxn ang="0">
                  <a:pos x="T0" y="T1"/>
                </a:cxn>
                <a:cxn ang="0">
                  <a:pos x="T2" y="T3"/>
                </a:cxn>
                <a:cxn ang="0">
                  <a:pos x="T4" y="T5"/>
                </a:cxn>
                <a:cxn ang="0">
                  <a:pos x="T6" y="T7"/>
                </a:cxn>
                <a:cxn ang="0">
                  <a:pos x="T8" y="T9"/>
                </a:cxn>
                <a:cxn ang="0">
                  <a:pos x="T10" y="T11"/>
                </a:cxn>
              </a:cxnLst>
              <a:rect b="b" l="0" r="r" t="0"/>
              <a:pathLst>
                <a:path h="3" w="4">
                  <a:moveTo>
                    <a:pt x="2" y="0"/>
                  </a:moveTo>
                  <a:cubicBezTo>
                    <a:pt x="1" y="0"/>
                    <a:pt x="1" y="0"/>
                    <a:pt x="0" y="1"/>
                  </a:cubicBezTo>
                  <a:cubicBezTo>
                    <a:pt x="0" y="1"/>
                    <a:pt x="0" y="2"/>
                    <a:pt x="0" y="2"/>
                  </a:cubicBezTo>
                  <a:cubicBezTo>
                    <a:pt x="2" y="2"/>
                    <a:pt x="3" y="3"/>
                    <a:pt x="4" y="2"/>
                  </a:cubicBezTo>
                  <a:cubicBezTo>
                    <a:pt x="4" y="2"/>
                    <a:pt x="4" y="2"/>
                    <a:pt x="4" y="2"/>
                  </a:cubicBezTo>
                  <a:cubicBezTo>
                    <a:pt x="4" y="1"/>
                    <a:pt x="3" y="1"/>
                    <a:pt x="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53" name="Freeform 93"/>
            <p:cNvSpPr/>
            <p:nvPr/>
          </p:nvSpPr>
          <p:spPr bwMode="auto">
            <a:xfrm>
              <a:off x="3938823" y="5709740"/>
              <a:ext cx="9759" cy="9759"/>
            </a:xfrm>
            <a:custGeom>
              <a:gdLst>
                <a:gd fmla="*/ 2 w 4" name="T0"/>
                <a:gd fmla="*/ 0 h 4" name="T1"/>
                <a:gd fmla="*/ 0 w 4" name="T2"/>
                <a:gd fmla="*/ 2 h 4" name="T3"/>
                <a:gd fmla="*/ 2 w 4" name="T4"/>
                <a:gd fmla="*/ 3 h 4" name="T5"/>
                <a:gd fmla="*/ 4 w 4" name="T6"/>
                <a:gd fmla="*/ 2 h 4" name="T7"/>
                <a:gd fmla="*/ 3 w 4" name="T8"/>
                <a:gd fmla="*/ 1 h 4" name="T9"/>
                <a:gd fmla="*/ 2 w 4" name="T10"/>
                <a:gd fmla="*/ 0 h 4" name="T11"/>
              </a:gdLst>
              <a:cxnLst>
                <a:cxn ang="0">
                  <a:pos x="T0" y="T1"/>
                </a:cxn>
                <a:cxn ang="0">
                  <a:pos x="T2" y="T3"/>
                </a:cxn>
                <a:cxn ang="0">
                  <a:pos x="T4" y="T5"/>
                </a:cxn>
                <a:cxn ang="0">
                  <a:pos x="T6" y="T7"/>
                </a:cxn>
                <a:cxn ang="0">
                  <a:pos x="T8" y="T9"/>
                </a:cxn>
                <a:cxn ang="0">
                  <a:pos x="T10" y="T11"/>
                </a:cxn>
              </a:cxnLst>
              <a:rect b="b" l="0" r="r" t="0"/>
              <a:pathLst>
                <a:path h="4" w="4">
                  <a:moveTo>
                    <a:pt x="2" y="0"/>
                  </a:moveTo>
                  <a:cubicBezTo>
                    <a:pt x="1" y="1"/>
                    <a:pt x="1" y="2"/>
                    <a:pt x="0" y="2"/>
                  </a:cubicBezTo>
                  <a:cubicBezTo>
                    <a:pt x="0" y="3"/>
                    <a:pt x="1" y="3"/>
                    <a:pt x="2" y="3"/>
                  </a:cubicBezTo>
                  <a:cubicBezTo>
                    <a:pt x="2" y="1"/>
                    <a:pt x="4" y="4"/>
                    <a:pt x="4" y="2"/>
                  </a:cubicBezTo>
                  <a:cubicBezTo>
                    <a:pt x="3" y="2"/>
                    <a:pt x="4" y="1"/>
                    <a:pt x="3" y="1"/>
                  </a:cubicBezTo>
                  <a:cubicBezTo>
                    <a:pt x="2" y="1"/>
                    <a:pt x="2" y="0"/>
                    <a:pt x="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54" name="Freeform 94"/>
            <p:cNvSpPr/>
            <p:nvPr/>
          </p:nvSpPr>
          <p:spPr bwMode="auto">
            <a:xfrm>
              <a:off x="3954003" y="5812747"/>
              <a:ext cx="4337" cy="4337"/>
            </a:xfrm>
            <a:custGeom>
              <a:gdLst>
                <a:gd fmla="*/ 0 w 2" name="T0"/>
                <a:gd fmla="*/ 2 h 2" name="T1"/>
                <a:gd fmla="*/ 2 w 2" name="T2"/>
                <a:gd fmla="*/ 0 h 2" name="T3"/>
                <a:gd fmla="*/ 0 w 2" name="T4"/>
                <a:gd fmla="*/ 0 h 2" name="T5"/>
                <a:gd fmla="*/ 0 w 2" name="T6"/>
                <a:gd fmla="*/ 2 h 2" name="T7"/>
              </a:gdLst>
              <a:cxnLst>
                <a:cxn ang="0">
                  <a:pos x="T0" y="T1"/>
                </a:cxn>
                <a:cxn ang="0">
                  <a:pos x="T2" y="T3"/>
                </a:cxn>
                <a:cxn ang="0">
                  <a:pos x="T4" y="T5"/>
                </a:cxn>
                <a:cxn ang="0">
                  <a:pos x="T6" y="T7"/>
                </a:cxn>
              </a:cxnLst>
              <a:rect b="b" l="0" r="r" t="0"/>
              <a:pathLst>
                <a:path h="2" w="2">
                  <a:moveTo>
                    <a:pt x="0" y="2"/>
                  </a:moveTo>
                  <a:cubicBezTo>
                    <a:pt x="1" y="2"/>
                    <a:pt x="2" y="2"/>
                    <a:pt x="2" y="0"/>
                  </a:cubicBezTo>
                  <a:cubicBezTo>
                    <a:pt x="1" y="0"/>
                    <a:pt x="1" y="0"/>
                    <a:pt x="0" y="0"/>
                  </a:cubicBezTo>
                  <a:cubicBezTo>
                    <a:pt x="0" y="1"/>
                    <a:pt x="0" y="1"/>
                    <a:pt x="0" y="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55" name="Freeform 95"/>
            <p:cNvSpPr/>
            <p:nvPr/>
          </p:nvSpPr>
          <p:spPr bwMode="auto">
            <a:xfrm>
              <a:off x="3930148" y="5804073"/>
              <a:ext cx="23854" cy="13011"/>
            </a:xfrm>
            <a:custGeom>
              <a:gdLst>
                <a:gd fmla="*/ 6 w 9" name="T0"/>
                <a:gd fmla="*/ 4 h 5" name="T1"/>
                <a:gd fmla="*/ 7 w 9" name="T2"/>
                <a:gd fmla="*/ 5 h 5" name="T3"/>
                <a:gd fmla="*/ 9 w 9" name="T4"/>
                <a:gd fmla="*/ 4 h 5" name="T5"/>
                <a:gd fmla="*/ 6 w 9" name="T6"/>
                <a:gd fmla="*/ 2 h 5" name="T7"/>
                <a:gd fmla="*/ 5 w 9" name="T8"/>
                <a:gd fmla="*/ 1 h 5" name="T9"/>
                <a:gd fmla="*/ 4 w 9" name="T10"/>
                <a:gd fmla="*/ 0 h 5" name="T11"/>
                <a:gd fmla="*/ 1 w 9" name="T12"/>
                <a:gd fmla="*/ 0 h 5" name="T13"/>
                <a:gd fmla="*/ 0 w 9" name="T14"/>
                <a:gd fmla="*/ 2 h 5" name="T15"/>
                <a:gd fmla="*/ 2 w 9" name="T16"/>
                <a:gd fmla="*/ 1 h 5" name="T17"/>
                <a:gd fmla="*/ 4 w 9" name="T18"/>
                <a:gd fmla="*/ 3 h 5" name="T19"/>
                <a:gd fmla="*/ 6 w 9" name="T20"/>
                <a:gd fmla="*/ 3 h 5" name="T21"/>
                <a:gd fmla="*/ 6 w 9" name="T22"/>
                <a:gd fmla="*/ 4 h 5"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 w="9">
                  <a:moveTo>
                    <a:pt x="6" y="4"/>
                  </a:moveTo>
                  <a:cubicBezTo>
                    <a:pt x="7" y="4"/>
                    <a:pt x="7" y="4"/>
                    <a:pt x="7" y="5"/>
                  </a:cubicBezTo>
                  <a:cubicBezTo>
                    <a:pt x="7" y="4"/>
                    <a:pt x="8" y="4"/>
                    <a:pt x="9" y="4"/>
                  </a:cubicBezTo>
                  <a:cubicBezTo>
                    <a:pt x="9" y="2"/>
                    <a:pt x="7" y="2"/>
                    <a:pt x="6" y="2"/>
                  </a:cubicBezTo>
                  <a:cubicBezTo>
                    <a:pt x="6" y="2"/>
                    <a:pt x="6" y="2"/>
                    <a:pt x="5" y="1"/>
                  </a:cubicBezTo>
                  <a:cubicBezTo>
                    <a:pt x="5" y="1"/>
                    <a:pt x="4" y="1"/>
                    <a:pt x="4" y="0"/>
                  </a:cubicBezTo>
                  <a:cubicBezTo>
                    <a:pt x="3" y="0"/>
                    <a:pt x="2" y="0"/>
                    <a:pt x="1" y="0"/>
                  </a:cubicBezTo>
                  <a:cubicBezTo>
                    <a:pt x="0" y="1"/>
                    <a:pt x="0" y="1"/>
                    <a:pt x="0" y="2"/>
                  </a:cubicBezTo>
                  <a:cubicBezTo>
                    <a:pt x="1" y="2"/>
                    <a:pt x="1" y="1"/>
                    <a:pt x="2" y="1"/>
                  </a:cubicBezTo>
                  <a:cubicBezTo>
                    <a:pt x="3" y="1"/>
                    <a:pt x="3" y="2"/>
                    <a:pt x="4" y="3"/>
                  </a:cubicBezTo>
                  <a:cubicBezTo>
                    <a:pt x="5" y="3"/>
                    <a:pt x="6" y="2"/>
                    <a:pt x="6" y="3"/>
                  </a:cubicBezTo>
                  <a:cubicBezTo>
                    <a:pt x="5" y="3"/>
                    <a:pt x="6" y="3"/>
                    <a:pt x="6" y="4"/>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56" name="Freeform 96"/>
            <p:cNvSpPr/>
            <p:nvPr/>
          </p:nvSpPr>
          <p:spPr bwMode="auto">
            <a:xfrm>
              <a:off x="3938823" y="5812747"/>
              <a:ext cx="4337" cy="4337"/>
            </a:xfrm>
            <a:custGeom>
              <a:gdLst>
                <a:gd fmla="*/ 0 w 2" name="T0"/>
                <a:gd fmla="*/ 0 h 2" name="T1"/>
                <a:gd fmla="*/ 0 w 2" name="T2"/>
                <a:gd fmla="*/ 2 h 2" name="T3"/>
                <a:gd fmla="*/ 2 w 2" name="T4"/>
                <a:gd fmla="*/ 1 h 2" name="T5"/>
                <a:gd fmla="*/ 0 w 2" name="T6"/>
                <a:gd fmla="*/ 0 h 2" name="T7"/>
              </a:gdLst>
              <a:cxnLst>
                <a:cxn ang="0">
                  <a:pos x="T0" y="T1"/>
                </a:cxn>
                <a:cxn ang="0">
                  <a:pos x="T2" y="T3"/>
                </a:cxn>
                <a:cxn ang="0">
                  <a:pos x="T4" y="T5"/>
                </a:cxn>
                <a:cxn ang="0">
                  <a:pos x="T6" y="T7"/>
                </a:cxn>
              </a:cxnLst>
              <a:rect b="b" l="0" r="r" t="0"/>
              <a:pathLst>
                <a:path h="2" w="2">
                  <a:moveTo>
                    <a:pt x="0" y="0"/>
                  </a:moveTo>
                  <a:cubicBezTo>
                    <a:pt x="0" y="1"/>
                    <a:pt x="0" y="1"/>
                    <a:pt x="0" y="2"/>
                  </a:cubicBezTo>
                  <a:cubicBezTo>
                    <a:pt x="1" y="1"/>
                    <a:pt x="1" y="2"/>
                    <a:pt x="2" y="1"/>
                  </a:cubicBezTo>
                  <a:cubicBezTo>
                    <a:pt x="2" y="0"/>
                    <a:pt x="1" y="1"/>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57" name="Freeform 97"/>
            <p:cNvSpPr/>
            <p:nvPr/>
          </p:nvSpPr>
          <p:spPr bwMode="auto">
            <a:xfrm>
              <a:off x="3938823" y="5801904"/>
              <a:ext cx="2169" cy="2169"/>
            </a:xfrm>
            <a:custGeom>
              <a:gdLst>
                <a:gd fmla="*/ 0 w 1" name="T0"/>
                <a:gd fmla="*/ 0 h 1" name="T1"/>
                <a:gd fmla="*/ 0 w 1" name="T2"/>
                <a:gd fmla="*/ 1 h 1" name="T3"/>
                <a:gd fmla="*/ 1 w 1" name="T4"/>
                <a:gd fmla="*/ 1 h 1" name="T5"/>
                <a:gd fmla="*/ 0 w 1" name="T6"/>
                <a:gd fmla="*/ 0 h 1" name="T7"/>
              </a:gdLst>
              <a:cxnLst>
                <a:cxn ang="0">
                  <a:pos x="T0" y="T1"/>
                </a:cxn>
                <a:cxn ang="0">
                  <a:pos x="T2" y="T3"/>
                </a:cxn>
                <a:cxn ang="0">
                  <a:pos x="T4" y="T5"/>
                </a:cxn>
                <a:cxn ang="0">
                  <a:pos x="T6" y="T7"/>
                </a:cxn>
              </a:cxnLst>
              <a:rect b="b" l="0" r="r" t="0"/>
              <a:pathLst>
                <a:path h="1" w="1">
                  <a:moveTo>
                    <a:pt x="0" y="0"/>
                  </a:moveTo>
                  <a:cubicBezTo>
                    <a:pt x="0" y="0"/>
                    <a:pt x="0" y="0"/>
                    <a:pt x="0" y="1"/>
                  </a:cubicBezTo>
                  <a:cubicBezTo>
                    <a:pt x="1" y="1"/>
                    <a:pt x="1" y="1"/>
                    <a:pt x="1" y="1"/>
                  </a:cubicBezTo>
                  <a:cubicBezTo>
                    <a:pt x="1" y="0"/>
                    <a:pt x="1"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58" name="Freeform 98"/>
            <p:cNvSpPr/>
            <p:nvPr/>
          </p:nvSpPr>
          <p:spPr bwMode="auto">
            <a:xfrm>
              <a:off x="3943160" y="5801904"/>
              <a:ext cx="3253" cy="2169"/>
            </a:xfrm>
            <a:custGeom>
              <a:gdLst>
                <a:gd fmla="*/ 1 w 1" name="T0"/>
                <a:gd fmla="*/ 0 h 1" name="T1"/>
                <a:gd fmla="*/ 0 w 1" name="T2"/>
                <a:gd fmla="*/ 0 h 1" name="T3"/>
                <a:gd fmla="*/ 1 w 1" name="T4"/>
                <a:gd fmla="*/ 1 h 1" name="T5"/>
                <a:gd fmla="*/ 1 w 1" name="T6"/>
                <a:gd fmla="*/ 0 h 1" name="T7"/>
              </a:gdLst>
              <a:cxnLst>
                <a:cxn ang="0">
                  <a:pos x="T0" y="T1"/>
                </a:cxn>
                <a:cxn ang="0">
                  <a:pos x="T2" y="T3"/>
                </a:cxn>
                <a:cxn ang="0">
                  <a:pos x="T4" y="T5"/>
                </a:cxn>
                <a:cxn ang="0">
                  <a:pos x="T6" y="T7"/>
                </a:cxn>
              </a:cxnLst>
              <a:rect b="b" l="0" r="r" t="0"/>
              <a:pathLst>
                <a:path h="1" w="1">
                  <a:moveTo>
                    <a:pt x="1" y="0"/>
                  </a:moveTo>
                  <a:cubicBezTo>
                    <a:pt x="0" y="0"/>
                    <a:pt x="0" y="0"/>
                    <a:pt x="0" y="0"/>
                  </a:cubicBezTo>
                  <a:cubicBezTo>
                    <a:pt x="0" y="0"/>
                    <a:pt x="0" y="1"/>
                    <a:pt x="1" y="1"/>
                  </a:cubicBezTo>
                  <a:cubicBezTo>
                    <a:pt x="1" y="0"/>
                    <a:pt x="1" y="0"/>
                    <a:pt x="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59" name="Freeform 99"/>
            <p:cNvSpPr/>
            <p:nvPr/>
          </p:nvSpPr>
          <p:spPr bwMode="auto">
            <a:xfrm>
              <a:off x="3946412" y="5804073"/>
              <a:ext cx="2169" cy="3253"/>
            </a:xfrm>
            <a:custGeom>
              <a:gdLst>
                <a:gd fmla="*/ 0 w 1" name="T0"/>
                <a:gd fmla="*/ 0 h 1" name="T1"/>
                <a:gd fmla="*/ 0 w 1" name="T2"/>
                <a:gd fmla="*/ 1 h 1" name="T3"/>
                <a:gd fmla="*/ 1 w 1" name="T4"/>
                <a:gd fmla="*/ 1 h 1" name="T5"/>
                <a:gd fmla="*/ 0 w 1" name="T6"/>
                <a:gd fmla="*/ 0 h 1" name="T7"/>
              </a:gdLst>
              <a:cxnLst>
                <a:cxn ang="0">
                  <a:pos x="T0" y="T1"/>
                </a:cxn>
                <a:cxn ang="0">
                  <a:pos x="T2" y="T3"/>
                </a:cxn>
                <a:cxn ang="0">
                  <a:pos x="T4" y="T5"/>
                </a:cxn>
                <a:cxn ang="0">
                  <a:pos x="T6" y="T7"/>
                </a:cxn>
              </a:cxnLst>
              <a:rect b="b" l="0" r="r" t="0"/>
              <a:pathLst>
                <a:path h="1" w="1">
                  <a:moveTo>
                    <a:pt x="0" y="0"/>
                  </a:moveTo>
                  <a:cubicBezTo>
                    <a:pt x="0" y="0"/>
                    <a:pt x="0" y="1"/>
                    <a:pt x="0" y="1"/>
                  </a:cubicBezTo>
                  <a:cubicBezTo>
                    <a:pt x="1" y="1"/>
                    <a:pt x="1" y="1"/>
                    <a:pt x="1" y="1"/>
                  </a:cubicBezTo>
                  <a:cubicBezTo>
                    <a:pt x="1" y="0"/>
                    <a:pt x="1"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60" name="Freeform 100"/>
            <p:cNvSpPr/>
            <p:nvPr/>
          </p:nvSpPr>
          <p:spPr bwMode="auto">
            <a:xfrm>
              <a:off x="3948581" y="5807325"/>
              <a:ext cx="2169" cy="2169"/>
            </a:xfrm>
            <a:custGeom>
              <a:gdLst>
                <a:gd fmla="*/ 1 w 1" name="T0"/>
                <a:gd fmla="*/ 0 h 1" name="T1"/>
                <a:gd fmla="*/ 0 w 1" name="T2"/>
                <a:gd fmla="*/ 0 h 1" name="T3"/>
                <a:gd fmla="*/ 1 w 1" name="T4"/>
                <a:gd fmla="*/ 0 h 1" name="T5"/>
              </a:gdLst>
              <a:cxnLst>
                <a:cxn ang="0">
                  <a:pos x="T0" y="T1"/>
                </a:cxn>
                <a:cxn ang="0">
                  <a:pos x="T2" y="T3"/>
                </a:cxn>
                <a:cxn ang="0">
                  <a:pos x="T4" y="T5"/>
                </a:cxn>
              </a:cxnLst>
              <a:rect b="b" l="0" r="r" t="0"/>
              <a:pathLst>
                <a:path h="1" w="1">
                  <a:moveTo>
                    <a:pt x="1" y="0"/>
                  </a:moveTo>
                  <a:cubicBezTo>
                    <a:pt x="1" y="0"/>
                    <a:pt x="0" y="0"/>
                    <a:pt x="0" y="0"/>
                  </a:cubicBezTo>
                  <a:cubicBezTo>
                    <a:pt x="0" y="1"/>
                    <a:pt x="1" y="1"/>
                    <a:pt x="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61" name="Freeform 101"/>
            <p:cNvSpPr/>
            <p:nvPr/>
          </p:nvSpPr>
          <p:spPr bwMode="auto">
            <a:xfrm>
              <a:off x="4222905" y="5848528"/>
              <a:ext cx="15180" cy="15180"/>
            </a:xfrm>
            <a:custGeom>
              <a:gdLst>
                <a:gd fmla="*/ 4 w 6" name="T0"/>
                <a:gd fmla="*/ 6 h 6" name="T1"/>
                <a:gd fmla="*/ 6 w 6" name="T2"/>
                <a:gd fmla="*/ 1 h 6" name="T3"/>
                <a:gd fmla="*/ 4 w 6" name="T4"/>
                <a:gd fmla="*/ 0 h 6" name="T5"/>
                <a:gd fmla="*/ 4 w 6" name="T6"/>
                <a:gd fmla="*/ 0 h 6" name="T7"/>
                <a:gd fmla="*/ 3 w 6" name="T8"/>
                <a:gd fmla="*/ 0 h 6" name="T9"/>
                <a:gd fmla="*/ 2 w 6" name="T10"/>
                <a:gd fmla="*/ 1 h 6" name="T11"/>
                <a:gd fmla="*/ 1 w 6" name="T12"/>
                <a:gd fmla="*/ 1 h 6" name="T13"/>
                <a:gd fmla="*/ 0 w 6" name="T14"/>
                <a:gd fmla="*/ 2 h 6" name="T15"/>
                <a:gd fmla="*/ 1 w 6" name="T16"/>
                <a:gd fmla="*/ 2 h 6" name="T17"/>
                <a:gd fmla="*/ 3 w 6" name="T18"/>
                <a:gd fmla="*/ 4 h 6" name="T19"/>
                <a:gd fmla="*/ 4 w 6" name="T20"/>
                <a:gd fmla="*/ 5 h 6" name="T21"/>
                <a:gd fmla="*/ 4 w 6" name="T22"/>
                <a:gd fmla="*/ 6 h 6"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6" w="6">
                  <a:moveTo>
                    <a:pt x="4" y="6"/>
                  </a:moveTo>
                  <a:cubicBezTo>
                    <a:pt x="5" y="5"/>
                    <a:pt x="5" y="3"/>
                    <a:pt x="6" y="1"/>
                  </a:cubicBezTo>
                  <a:cubicBezTo>
                    <a:pt x="5" y="1"/>
                    <a:pt x="5" y="1"/>
                    <a:pt x="4" y="0"/>
                  </a:cubicBezTo>
                  <a:cubicBezTo>
                    <a:pt x="4" y="0"/>
                    <a:pt x="4" y="0"/>
                    <a:pt x="4" y="0"/>
                  </a:cubicBezTo>
                  <a:cubicBezTo>
                    <a:pt x="4" y="0"/>
                    <a:pt x="3" y="0"/>
                    <a:pt x="3" y="0"/>
                  </a:cubicBezTo>
                  <a:cubicBezTo>
                    <a:pt x="3" y="1"/>
                    <a:pt x="2" y="1"/>
                    <a:pt x="2" y="1"/>
                  </a:cubicBezTo>
                  <a:cubicBezTo>
                    <a:pt x="1" y="1"/>
                    <a:pt x="1" y="1"/>
                    <a:pt x="1" y="1"/>
                  </a:cubicBezTo>
                  <a:cubicBezTo>
                    <a:pt x="1" y="1"/>
                    <a:pt x="0" y="1"/>
                    <a:pt x="0" y="2"/>
                  </a:cubicBezTo>
                  <a:cubicBezTo>
                    <a:pt x="0" y="2"/>
                    <a:pt x="1" y="1"/>
                    <a:pt x="1" y="2"/>
                  </a:cubicBezTo>
                  <a:cubicBezTo>
                    <a:pt x="2" y="2"/>
                    <a:pt x="3" y="3"/>
                    <a:pt x="3" y="4"/>
                  </a:cubicBezTo>
                  <a:cubicBezTo>
                    <a:pt x="4" y="4"/>
                    <a:pt x="4" y="4"/>
                    <a:pt x="4" y="5"/>
                  </a:cubicBezTo>
                  <a:cubicBezTo>
                    <a:pt x="4" y="5"/>
                    <a:pt x="4" y="6"/>
                    <a:pt x="4" y="6"/>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62" name="Freeform 102"/>
            <p:cNvSpPr/>
            <p:nvPr/>
          </p:nvSpPr>
          <p:spPr bwMode="auto">
            <a:xfrm flipH="1">
              <a:off x="3950749" y="5681548"/>
              <a:ext cx="0" cy="0"/>
            </a:xfrm>
            <a:custGeom>
              <a:cxnLst>
                <a:cxn ang="0">
                  <a:pos x="0" y="0"/>
                </a:cxn>
                <a:cxn ang="0">
                  <a:pos x="0" y="0"/>
                </a:cxn>
                <a:cxn ang="0">
                  <a:pos x="0" y="0"/>
                </a:cxn>
              </a:cxnLst>
              <a:rect b="b" l="0" r="r" t="0"/>
              <a:pathLst>
                <a:path>
                  <a:moveTo>
                    <a:pt x="0" y="0"/>
                  </a:move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63" name="Freeform 103"/>
            <p:cNvSpPr/>
            <p:nvPr/>
          </p:nvSpPr>
          <p:spPr bwMode="auto">
            <a:xfrm>
              <a:off x="4200135" y="5771544"/>
              <a:ext cx="4337" cy="4337"/>
            </a:xfrm>
            <a:custGeom>
              <a:gdLst>
                <a:gd fmla="*/ 2 w 2" name="T0"/>
                <a:gd fmla="*/ 0 h 2" name="T1"/>
                <a:gd fmla="*/ 0 w 2" name="T2"/>
                <a:gd fmla="*/ 1 h 2" name="T3"/>
                <a:gd fmla="*/ 2 w 2" name="T4"/>
                <a:gd fmla="*/ 1 h 2" name="T5"/>
                <a:gd fmla="*/ 2 w 2" name="T6"/>
                <a:gd fmla="*/ 0 h 2" name="T7"/>
              </a:gdLst>
              <a:cxnLst>
                <a:cxn ang="0">
                  <a:pos x="T0" y="T1"/>
                </a:cxn>
                <a:cxn ang="0">
                  <a:pos x="T2" y="T3"/>
                </a:cxn>
                <a:cxn ang="0">
                  <a:pos x="T4" y="T5"/>
                </a:cxn>
                <a:cxn ang="0">
                  <a:pos x="T6" y="T7"/>
                </a:cxn>
              </a:cxnLst>
              <a:rect b="b" l="0" r="r" t="0"/>
              <a:pathLst>
                <a:path h="2" w="2">
                  <a:moveTo>
                    <a:pt x="2" y="0"/>
                  </a:moveTo>
                  <a:cubicBezTo>
                    <a:pt x="1" y="0"/>
                    <a:pt x="0" y="0"/>
                    <a:pt x="0" y="1"/>
                  </a:cubicBezTo>
                  <a:cubicBezTo>
                    <a:pt x="1" y="1"/>
                    <a:pt x="1" y="2"/>
                    <a:pt x="2" y="1"/>
                  </a:cubicBezTo>
                  <a:cubicBezTo>
                    <a:pt x="1" y="1"/>
                    <a:pt x="2" y="0"/>
                    <a:pt x="2"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64" name="Freeform 104"/>
            <p:cNvSpPr/>
            <p:nvPr/>
          </p:nvSpPr>
          <p:spPr bwMode="auto">
            <a:xfrm>
              <a:off x="4168691" y="5686970"/>
              <a:ext cx="3253" cy="0"/>
            </a:xfrm>
            <a:custGeom>
              <a:gdLst>
                <a:gd fmla="*/ 0 w 1" name="T0"/>
                <a:gd fmla="*/ 0 w 1" name="T1"/>
                <a:gd fmla="*/ 0 w 1" name="T2"/>
              </a:gdLst>
              <a:cxnLst>
                <a:cxn ang="0">
                  <a:pos x="T0" y="0"/>
                </a:cxn>
                <a:cxn ang="0">
                  <a:pos x="T1" y="0"/>
                </a:cxn>
                <a:cxn ang="0">
                  <a:pos x="T2" y="0"/>
                </a:cxn>
              </a:cxnLst>
              <a:rect b="b" l="0" r="r" t="0"/>
              <a:pathLst>
                <a:path w="1">
                  <a:moveTo>
                    <a:pt x="0" y="0"/>
                  </a:moveTo>
                  <a:cubicBezTo>
                    <a:pt x="0" y="0"/>
                    <a:pt x="1" y="0"/>
                    <a:pt x="0" y="0"/>
                  </a:cubicBezTo>
                  <a:cubicBezTo>
                    <a:pt x="0" y="0"/>
                    <a:pt x="0"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65" name="Freeform 105"/>
            <p:cNvSpPr/>
            <p:nvPr/>
          </p:nvSpPr>
          <p:spPr bwMode="auto">
            <a:xfrm flipH="1">
              <a:off x="4171943" y="5686970"/>
              <a:ext cx="0" cy="0"/>
            </a:xfrm>
            <a:custGeom>
              <a:cxnLst>
                <a:cxn ang="0">
                  <a:pos x="0" y="0"/>
                </a:cxn>
                <a:cxn ang="0">
                  <a:pos x="0" y="0"/>
                </a:cxn>
                <a:cxn ang="0">
                  <a:pos x="0" y="0"/>
                </a:cxn>
              </a:cxnLst>
              <a:rect b="b" l="0" r="r" t="0"/>
              <a:pathLst>
                <a:path>
                  <a:moveTo>
                    <a:pt x="0" y="0"/>
                  </a:move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66" name="Freeform 106"/>
            <p:cNvSpPr/>
            <p:nvPr/>
          </p:nvSpPr>
          <p:spPr bwMode="auto">
            <a:xfrm>
              <a:off x="4130741" y="5696728"/>
              <a:ext cx="2169" cy="3253"/>
            </a:xfrm>
            <a:custGeom>
              <a:gdLst>
                <a:gd fmla="*/ 0 w 1" name="T0"/>
                <a:gd fmla="*/ 0 h 1" name="T1"/>
                <a:gd fmla="*/ 1 w 1" name="T2"/>
                <a:gd fmla="*/ 1 h 1" name="T3"/>
                <a:gd fmla="*/ 0 w 1" name="T4"/>
                <a:gd fmla="*/ 0 h 1" name="T5"/>
              </a:gdLst>
              <a:cxnLst>
                <a:cxn ang="0">
                  <a:pos x="T0" y="T1"/>
                </a:cxn>
                <a:cxn ang="0">
                  <a:pos x="T2" y="T3"/>
                </a:cxn>
                <a:cxn ang="0">
                  <a:pos x="T4" y="T5"/>
                </a:cxn>
              </a:cxnLst>
              <a:rect b="b" l="0" r="r" t="0"/>
              <a:pathLst>
                <a:path h="1" w="1">
                  <a:moveTo>
                    <a:pt x="0" y="0"/>
                  </a:moveTo>
                  <a:cubicBezTo>
                    <a:pt x="0" y="1"/>
                    <a:pt x="0" y="1"/>
                    <a:pt x="1" y="1"/>
                  </a:cubicBezTo>
                  <a:cubicBezTo>
                    <a:pt x="1" y="0"/>
                    <a:pt x="0" y="1"/>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67" name="Freeform 107"/>
            <p:cNvSpPr/>
            <p:nvPr/>
          </p:nvSpPr>
          <p:spPr bwMode="auto">
            <a:xfrm flipH="1">
              <a:off x="3894367" y="5796482"/>
              <a:ext cx="0" cy="0"/>
            </a:xfrm>
            <a:custGeom>
              <a:cxnLst>
                <a:cxn ang="0">
                  <a:pos x="0" y="0"/>
                </a:cxn>
                <a:cxn ang="0">
                  <a:pos x="0" y="0"/>
                </a:cxn>
                <a:cxn ang="0">
                  <a:pos x="0" y="0"/>
                </a:cxn>
              </a:cxnLst>
              <a:rect b="b" l="0" r="r" t="0"/>
              <a:pathLst>
                <a:path>
                  <a:moveTo>
                    <a:pt x="0" y="0"/>
                  </a:move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68" name="Freeform 108"/>
            <p:cNvSpPr/>
            <p:nvPr/>
          </p:nvSpPr>
          <p:spPr bwMode="auto">
            <a:xfrm>
              <a:off x="4051588" y="5763954"/>
              <a:ext cx="2169" cy="2169"/>
            </a:xfrm>
            <a:custGeom>
              <a:gdLst>
                <a:gd fmla="*/ 1 w 1" name="T0"/>
                <a:gd fmla="*/ 1 h 1" name="T1"/>
                <a:gd fmla="*/ 1 w 1" name="T2"/>
                <a:gd fmla="*/ 0 h 1" name="T3"/>
                <a:gd fmla="*/ 1 w 1" name="T4"/>
                <a:gd fmla="*/ 1 h 1" name="T5"/>
              </a:gdLst>
              <a:cxnLst>
                <a:cxn ang="0">
                  <a:pos x="T0" y="T1"/>
                </a:cxn>
                <a:cxn ang="0">
                  <a:pos x="T2" y="T3"/>
                </a:cxn>
                <a:cxn ang="0">
                  <a:pos x="T4" y="T5"/>
                </a:cxn>
              </a:cxnLst>
              <a:rect b="b" l="0" r="r" t="0"/>
              <a:pathLst>
                <a:path h="1" w="1">
                  <a:moveTo>
                    <a:pt x="1" y="1"/>
                  </a:moveTo>
                  <a:cubicBezTo>
                    <a:pt x="1" y="0"/>
                    <a:pt x="1" y="0"/>
                    <a:pt x="1" y="0"/>
                  </a:cubicBezTo>
                  <a:cubicBezTo>
                    <a:pt x="0" y="0"/>
                    <a:pt x="1" y="1"/>
                    <a:pt x="1"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69" name="Freeform 109"/>
            <p:cNvSpPr/>
            <p:nvPr/>
          </p:nvSpPr>
          <p:spPr bwMode="auto">
            <a:xfrm>
              <a:off x="4053757" y="5707571"/>
              <a:ext cx="15180" cy="30360"/>
            </a:xfrm>
            <a:custGeom>
              <a:gdLst>
                <a:gd fmla="*/ 6 w 6" name="T0"/>
                <a:gd fmla="*/ 0 h 12" name="T1"/>
                <a:gd fmla="*/ 3 w 6" name="T2"/>
                <a:gd fmla="*/ 6 h 12" name="T3"/>
                <a:gd fmla="*/ 4 w 6" name="T4"/>
                <a:gd fmla="*/ 7 h 12" name="T5"/>
                <a:gd fmla="*/ 2 w 6" name="T6"/>
                <a:gd fmla="*/ 11 h 12" name="T7"/>
                <a:gd fmla="*/ 0 w 6" name="T8"/>
                <a:gd fmla="*/ 8 h 12" name="T9"/>
                <a:gd fmla="*/ 0 w 6" name="T10"/>
                <a:gd fmla="*/ 11 h 12" name="T11"/>
                <a:gd fmla="*/ 0 w 6" name="T12"/>
                <a:gd fmla="*/ 12 h 12" name="T13"/>
                <a:gd fmla="*/ 1 w 6" name="T14"/>
                <a:gd fmla="*/ 12 h 12" name="T15"/>
                <a:gd fmla="*/ 3 w 6" name="T16"/>
                <a:gd fmla="*/ 11 h 12" name="T17"/>
                <a:gd fmla="*/ 4 w 6" name="T18"/>
                <a:gd fmla="*/ 11 h 12" name="T19"/>
                <a:gd fmla="*/ 5 w 6" name="T20"/>
                <a:gd fmla="*/ 8 h 12" name="T21"/>
                <a:gd fmla="*/ 6 w 6" name="T22"/>
                <a:gd fmla="*/ 9 h 12" name="T23"/>
                <a:gd fmla="*/ 6 w 6" name="T24"/>
                <a:gd fmla="*/ 6 h 12" name="T25"/>
                <a:gd fmla="*/ 4 w 6" name="T26"/>
                <a:gd fmla="*/ 5 h 12" name="T27"/>
                <a:gd fmla="*/ 6 w 6" name="T28"/>
                <a:gd fmla="*/ 1 h 12" name="T29"/>
                <a:gd fmla="*/ 6 w 6" name="T30"/>
                <a:gd fmla="*/ 0 h 12"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2" w="6">
                  <a:moveTo>
                    <a:pt x="6" y="0"/>
                  </a:moveTo>
                  <a:cubicBezTo>
                    <a:pt x="5" y="2"/>
                    <a:pt x="3" y="3"/>
                    <a:pt x="3" y="6"/>
                  </a:cubicBezTo>
                  <a:cubicBezTo>
                    <a:pt x="3" y="6"/>
                    <a:pt x="4" y="7"/>
                    <a:pt x="4" y="7"/>
                  </a:cubicBezTo>
                  <a:cubicBezTo>
                    <a:pt x="3" y="8"/>
                    <a:pt x="3" y="10"/>
                    <a:pt x="2" y="11"/>
                  </a:cubicBezTo>
                  <a:cubicBezTo>
                    <a:pt x="0" y="12"/>
                    <a:pt x="1" y="8"/>
                    <a:pt x="0" y="8"/>
                  </a:cubicBezTo>
                  <a:cubicBezTo>
                    <a:pt x="0" y="9"/>
                    <a:pt x="0" y="10"/>
                    <a:pt x="0" y="11"/>
                  </a:cubicBezTo>
                  <a:cubicBezTo>
                    <a:pt x="0" y="11"/>
                    <a:pt x="0" y="12"/>
                    <a:pt x="0" y="12"/>
                  </a:cubicBezTo>
                  <a:cubicBezTo>
                    <a:pt x="0" y="11"/>
                    <a:pt x="1" y="12"/>
                    <a:pt x="1" y="12"/>
                  </a:cubicBezTo>
                  <a:cubicBezTo>
                    <a:pt x="2" y="12"/>
                    <a:pt x="2" y="11"/>
                    <a:pt x="3" y="11"/>
                  </a:cubicBezTo>
                  <a:cubicBezTo>
                    <a:pt x="3" y="11"/>
                    <a:pt x="4" y="11"/>
                    <a:pt x="4" y="11"/>
                  </a:cubicBezTo>
                  <a:cubicBezTo>
                    <a:pt x="5" y="10"/>
                    <a:pt x="5" y="8"/>
                    <a:pt x="5" y="8"/>
                  </a:cubicBezTo>
                  <a:cubicBezTo>
                    <a:pt x="6" y="7"/>
                    <a:pt x="6" y="9"/>
                    <a:pt x="6" y="9"/>
                  </a:cubicBezTo>
                  <a:cubicBezTo>
                    <a:pt x="6" y="8"/>
                    <a:pt x="6" y="7"/>
                    <a:pt x="6" y="6"/>
                  </a:cubicBezTo>
                  <a:cubicBezTo>
                    <a:pt x="6" y="6"/>
                    <a:pt x="5" y="5"/>
                    <a:pt x="4" y="5"/>
                  </a:cubicBezTo>
                  <a:cubicBezTo>
                    <a:pt x="4" y="2"/>
                    <a:pt x="6" y="3"/>
                    <a:pt x="6" y="1"/>
                  </a:cubicBezTo>
                  <a:cubicBezTo>
                    <a:pt x="6" y="0"/>
                    <a:pt x="6" y="0"/>
                    <a:pt x="6"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70" name="Freeform 110"/>
            <p:cNvSpPr/>
            <p:nvPr/>
          </p:nvSpPr>
          <p:spPr bwMode="auto">
            <a:xfrm flipH="1">
              <a:off x="3971351" y="5740099"/>
              <a:ext cx="0" cy="0"/>
            </a:xfrm>
            <a:custGeom>
              <a:cxnLst>
                <a:cxn ang="0">
                  <a:pos x="0" y="0"/>
                </a:cxn>
                <a:cxn ang="0">
                  <a:pos x="0" y="0"/>
                </a:cxn>
                <a:cxn ang="0">
                  <a:pos x="0" y="0"/>
                </a:cxn>
              </a:cxnLst>
              <a:rect b="b" l="0" r="r" t="0"/>
              <a:pathLst>
                <a:path>
                  <a:moveTo>
                    <a:pt x="0" y="0"/>
                  </a:move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71" name="Freeform 111"/>
            <p:cNvSpPr/>
            <p:nvPr/>
          </p:nvSpPr>
          <p:spPr bwMode="auto">
            <a:xfrm>
              <a:off x="4187123" y="5809494"/>
              <a:ext cx="5422" cy="7590"/>
            </a:xfrm>
            <a:custGeom>
              <a:gdLst>
                <a:gd fmla="*/ 1 w 2" name="T0"/>
                <a:gd fmla="*/ 0 h 3" name="T1"/>
                <a:gd fmla="*/ 1 w 2" name="T2"/>
                <a:gd fmla="*/ 2 h 3" name="T3"/>
                <a:gd fmla="*/ 2 w 2" name="T4"/>
                <a:gd fmla="*/ 3 h 3" name="T5"/>
                <a:gd fmla="*/ 2 w 2" name="T6"/>
                <a:gd fmla="*/ 1 h 3" name="T7"/>
                <a:gd fmla="*/ 1 w 2" name="T8"/>
                <a:gd fmla="*/ 0 h 3" name="T9"/>
              </a:gdLst>
              <a:cxnLst>
                <a:cxn ang="0">
                  <a:pos x="T0" y="T1"/>
                </a:cxn>
                <a:cxn ang="0">
                  <a:pos x="T2" y="T3"/>
                </a:cxn>
                <a:cxn ang="0">
                  <a:pos x="T4" y="T5"/>
                </a:cxn>
                <a:cxn ang="0">
                  <a:pos x="T6" y="T7"/>
                </a:cxn>
                <a:cxn ang="0">
                  <a:pos x="T8" y="T9"/>
                </a:cxn>
              </a:cxnLst>
              <a:rect b="b" l="0" r="r" t="0"/>
              <a:pathLst>
                <a:path h="3" w="2">
                  <a:moveTo>
                    <a:pt x="1" y="0"/>
                  </a:moveTo>
                  <a:cubicBezTo>
                    <a:pt x="0" y="1"/>
                    <a:pt x="1" y="1"/>
                    <a:pt x="1" y="2"/>
                  </a:cubicBezTo>
                  <a:cubicBezTo>
                    <a:pt x="1" y="3"/>
                    <a:pt x="2" y="3"/>
                    <a:pt x="2" y="3"/>
                  </a:cubicBezTo>
                  <a:cubicBezTo>
                    <a:pt x="2" y="1"/>
                    <a:pt x="2" y="2"/>
                    <a:pt x="2" y="1"/>
                  </a:cubicBezTo>
                  <a:cubicBezTo>
                    <a:pt x="1" y="1"/>
                    <a:pt x="1" y="0"/>
                    <a:pt x="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72" name="Freeform 112"/>
            <p:cNvSpPr/>
            <p:nvPr/>
          </p:nvSpPr>
          <p:spPr bwMode="auto">
            <a:xfrm>
              <a:off x="4081948" y="5704318"/>
              <a:ext cx="7590" cy="7590"/>
            </a:xfrm>
            <a:custGeom>
              <a:gdLst>
                <a:gd fmla="*/ 0 w 3" name="T0"/>
                <a:gd fmla="*/ 0 h 3" name="T1"/>
                <a:gd fmla="*/ 2 w 3" name="T2"/>
                <a:gd fmla="*/ 3 h 3" name="T3"/>
                <a:gd fmla="*/ 2 w 3" name="T4"/>
                <a:gd fmla="*/ 2 h 3" name="T5"/>
                <a:gd fmla="*/ 3 w 3" name="T6"/>
                <a:gd fmla="*/ 1 h 3" name="T7"/>
                <a:gd fmla="*/ 0 w 3" name="T8"/>
                <a:gd fmla="*/ 0 h 3" name="T9"/>
              </a:gdLst>
              <a:cxnLst>
                <a:cxn ang="0">
                  <a:pos x="T0" y="T1"/>
                </a:cxn>
                <a:cxn ang="0">
                  <a:pos x="T2" y="T3"/>
                </a:cxn>
                <a:cxn ang="0">
                  <a:pos x="T4" y="T5"/>
                </a:cxn>
                <a:cxn ang="0">
                  <a:pos x="T6" y="T7"/>
                </a:cxn>
                <a:cxn ang="0">
                  <a:pos x="T8" y="T9"/>
                </a:cxn>
              </a:cxnLst>
              <a:rect b="b" l="0" r="r" t="0"/>
              <a:pathLst>
                <a:path h="3" w="3">
                  <a:moveTo>
                    <a:pt x="0" y="0"/>
                  </a:moveTo>
                  <a:cubicBezTo>
                    <a:pt x="0" y="1"/>
                    <a:pt x="0" y="3"/>
                    <a:pt x="2" y="3"/>
                  </a:cubicBezTo>
                  <a:cubicBezTo>
                    <a:pt x="2" y="3"/>
                    <a:pt x="1" y="2"/>
                    <a:pt x="2" y="2"/>
                  </a:cubicBezTo>
                  <a:cubicBezTo>
                    <a:pt x="2" y="1"/>
                    <a:pt x="3" y="2"/>
                    <a:pt x="3" y="1"/>
                  </a:cubicBezTo>
                  <a:cubicBezTo>
                    <a:pt x="3" y="0"/>
                    <a:pt x="1"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73" name="Freeform 113"/>
            <p:cNvSpPr/>
            <p:nvPr/>
          </p:nvSpPr>
          <p:spPr bwMode="auto">
            <a:xfrm flipH="1">
              <a:off x="4076526" y="5696728"/>
              <a:ext cx="0" cy="0"/>
            </a:xfrm>
            <a:custGeom>
              <a:cxnLst>
                <a:cxn ang="0">
                  <a:pos x="0" y="0"/>
                </a:cxn>
                <a:cxn ang="0">
                  <a:pos x="0" y="0"/>
                </a:cxn>
                <a:cxn ang="0">
                  <a:pos x="0" y="0"/>
                </a:cxn>
              </a:cxnLst>
              <a:rect b="b" l="0" r="r" t="0"/>
              <a:pathLst>
                <a:path>
                  <a:moveTo>
                    <a:pt x="0" y="0"/>
                  </a:moveTo>
                  <a:cubicBezTo>
                    <a:pt x="0" y="0"/>
                    <a:pt x="0" y="0"/>
                    <a:pt x="0" y="0"/>
                  </a:cubicBezTo>
                  <a:cubicBezTo>
                    <a:pt x="0" y="0"/>
                    <a:pt x="0"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74" name="Freeform 114"/>
            <p:cNvSpPr/>
            <p:nvPr/>
          </p:nvSpPr>
          <p:spPr bwMode="auto">
            <a:xfrm flipH="1">
              <a:off x="4087369" y="5796482"/>
              <a:ext cx="0" cy="3253"/>
            </a:xfrm>
            <a:custGeom>
              <a:gdLst>
                <a:gd fmla="*/ 0 h 1" name="T0"/>
                <a:gd fmla="*/ 0 h 1" name="T1"/>
                <a:gd fmla="*/ 0 h 1" name="T2"/>
              </a:gdLst>
              <a:cxnLst>
                <a:cxn ang="0">
                  <a:pos x="0" y="T0"/>
                </a:cxn>
                <a:cxn ang="0">
                  <a:pos x="0" y="T1"/>
                </a:cxn>
                <a:cxn ang="0">
                  <a:pos x="0" y="T2"/>
                </a:cxn>
              </a:cxnLst>
              <a:rect b="b" l="0" r="r" t="0"/>
              <a:pathLst>
                <a:path h="1">
                  <a:moveTo>
                    <a:pt x="0" y="0"/>
                  </a:moveTo>
                  <a:cubicBezTo>
                    <a:pt x="0" y="1"/>
                    <a:pt x="0" y="0"/>
                    <a:pt x="0" y="0"/>
                  </a:cubicBezTo>
                  <a:cubicBezTo>
                    <a:pt x="0" y="0"/>
                    <a:pt x="0"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75" name="Freeform 115"/>
            <p:cNvSpPr/>
            <p:nvPr/>
          </p:nvSpPr>
          <p:spPr bwMode="auto">
            <a:xfrm>
              <a:off x="4087369" y="5709740"/>
              <a:ext cx="2169" cy="2169"/>
            </a:xfrm>
            <a:custGeom>
              <a:gdLst>
                <a:gd fmla="*/ 0 w 1" name="T0"/>
                <a:gd fmla="*/ 1 h 1" name="T1"/>
                <a:gd fmla="*/ 1 w 1" name="T2"/>
                <a:gd fmla="*/ 0 h 1" name="T3"/>
                <a:gd fmla="*/ 0 w 1" name="T4"/>
                <a:gd fmla="*/ 1 h 1" name="T5"/>
              </a:gdLst>
              <a:cxnLst>
                <a:cxn ang="0">
                  <a:pos x="T0" y="T1"/>
                </a:cxn>
                <a:cxn ang="0">
                  <a:pos x="T2" y="T3"/>
                </a:cxn>
                <a:cxn ang="0">
                  <a:pos x="T4" y="T5"/>
                </a:cxn>
              </a:cxnLst>
              <a:rect b="b" l="0" r="r" t="0"/>
              <a:pathLst>
                <a:path h="1" w="1">
                  <a:moveTo>
                    <a:pt x="0" y="1"/>
                  </a:moveTo>
                  <a:cubicBezTo>
                    <a:pt x="0" y="1"/>
                    <a:pt x="1" y="0"/>
                    <a:pt x="1" y="0"/>
                  </a:cubicBezTo>
                  <a:cubicBezTo>
                    <a:pt x="1" y="0"/>
                    <a:pt x="0" y="0"/>
                    <a:pt x="0"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76" name="Freeform 116"/>
            <p:cNvSpPr/>
            <p:nvPr/>
          </p:nvSpPr>
          <p:spPr bwMode="auto">
            <a:xfrm>
              <a:off x="4128572" y="5694560"/>
              <a:ext cx="2169" cy="2169"/>
            </a:xfrm>
            <a:custGeom>
              <a:gdLst>
                <a:gd fmla="*/ 1 w 1" name="T0"/>
                <a:gd fmla="*/ 1 h 1" name="T1"/>
                <a:gd fmla="*/ 1 w 1" name="T2"/>
                <a:gd fmla="*/ 1 h 1" name="T3"/>
              </a:gdLst>
              <a:cxnLst>
                <a:cxn ang="0">
                  <a:pos x="T0" y="T1"/>
                </a:cxn>
                <a:cxn ang="0">
                  <a:pos x="T2" y="T3"/>
                </a:cxn>
              </a:cxnLst>
              <a:rect b="b" l="0" r="r" t="0"/>
              <a:pathLst>
                <a:path h="1" w="1">
                  <a:moveTo>
                    <a:pt x="1" y="1"/>
                  </a:moveTo>
                  <a:cubicBezTo>
                    <a:pt x="1" y="0"/>
                    <a:pt x="0" y="1"/>
                    <a:pt x="1"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77" name="Freeform 117"/>
            <p:cNvSpPr/>
            <p:nvPr/>
          </p:nvSpPr>
          <p:spPr bwMode="auto">
            <a:xfrm>
              <a:off x="4072189" y="5722751"/>
              <a:ext cx="2169" cy="2169"/>
            </a:xfrm>
            <a:custGeom>
              <a:gdLst>
                <a:gd fmla="*/ 0 w 1" name="T0"/>
                <a:gd fmla="*/ 1 h 1" name="T1"/>
                <a:gd fmla="*/ 1 w 1" name="T2"/>
                <a:gd fmla="*/ 0 h 1" name="T3"/>
                <a:gd fmla="*/ 0 w 1" name="T4"/>
                <a:gd fmla="*/ 1 h 1" name="T5"/>
              </a:gdLst>
              <a:cxnLst>
                <a:cxn ang="0">
                  <a:pos x="T0" y="T1"/>
                </a:cxn>
                <a:cxn ang="0">
                  <a:pos x="T2" y="T3"/>
                </a:cxn>
                <a:cxn ang="0">
                  <a:pos x="T4" y="T5"/>
                </a:cxn>
              </a:cxnLst>
              <a:rect b="b" l="0" r="r" t="0"/>
              <a:pathLst>
                <a:path h="1" w="1">
                  <a:moveTo>
                    <a:pt x="0" y="1"/>
                  </a:moveTo>
                  <a:cubicBezTo>
                    <a:pt x="1" y="1"/>
                    <a:pt x="1" y="1"/>
                    <a:pt x="1" y="0"/>
                  </a:cubicBezTo>
                  <a:cubicBezTo>
                    <a:pt x="1" y="0"/>
                    <a:pt x="0" y="0"/>
                    <a:pt x="0"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78" name="Freeform 118"/>
            <p:cNvSpPr/>
            <p:nvPr/>
          </p:nvSpPr>
          <p:spPr bwMode="auto">
            <a:xfrm>
              <a:off x="4171943" y="5683717"/>
              <a:ext cx="2169" cy="0"/>
            </a:xfrm>
            <a:custGeom>
              <a:gdLst>
                <a:gd fmla="*/ 1 w 1" name="T0"/>
                <a:gd fmla="*/ 1 w 1" name="T1"/>
                <a:gd fmla="*/ 1 w 1" name="T2"/>
              </a:gdLst>
              <a:cxnLst>
                <a:cxn ang="0">
                  <a:pos x="T0" y="0"/>
                </a:cxn>
                <a:cxn ang="0">
                  <a:pos x="T1" y="0"/>
                </a:cxn>
                <a:cxn ang="0">
                  <a:pos x="T2" y="0"/>
                </a:cxn>
              </a:cxnLst>
              <a:rect b="b" l="0" r="r" t="0"/>
              <a:pathLst>
                <a:path w="1">
                  <a:moveTo>
                    <a:pt x="1" y="0"/>
                  </a:moveTo>
                  <a:cubicBezTo>
                    <a:pt x="1" y="0"/>
                    <a:pt x="1" y="0"/>
                    <a:pt x="1" y="0"/>
                  </a:cubicBezTo>
                  <a:cubicBezTo>
                    <a:pt x="1" y="0"/>
                    <a:pt x="0" y="0"/>
                    <a:pt x="1"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79" name="Freeform 119"/>
            <p:cNvSpPr/>
            <p:nvPr/>
          </p:nvSpPr>
          <p:spPr bwMode="auto">
            <a:xfrm>
              <a:off x="4012554" y="5655525"/>
              <a:ext cx="10843" cy="5422"/>
            </a:xfrm>
            <a:custGeom>
              <a:gdLst>
                <a:gd fmla="*/ 4 w 4" name="T0"/>
                <a:gd fmla="*/ 1 h 2" name="T1"/>
                <a:gd fmla="*/ 0 w 4" name="T2"/>
                <a:gd fmla="*/ 2 h 2" name="T3"/>
                <a:gd fmla="*/ 3 w 4" name="T4"/>
                <a:gd fmla="*/ 2 h 2" name="T5"/>
                <a:gd fmla="*/ 4 w 4" name="T6"/>
                <a:gd fmla="*/ 1 h 2" name="T7"/>
              </a:gdLst>
              <a:cxnLst>
                <a:cxn ang="0">
                  <a:pos x="T0" y="T1"/>
                </a:cxn>
                <a:cxn ang="0">
                  <a:pos x="T2" y="T3"/>
                </a:cxn>
                <a:cxn ang="0">
                  <a:pos x="T4" y="T5"/>
                </a:cxn>
                <a:cxn ang="0">
                  <a:pos x="T6" y="T7"/>
                </a:cxn>
              </a:cxnLst>
              <a:rect b="b" l="0" r="r" t="0"/>
              <a:pathLst>
                <a:path h="2" w="4">
                  <a:moveTo>
                    <a:pt x="4" y="1"/>
                  </a:moveTo>
                  <a:cubicBezTo>
                    <a:pt x="3" y="1"/>
                    <a:pt x="1" y="0"/>
                    <a:pt x="0" y="2"/>
                  </a:cubicBezTo>
                  <a:cubicBezTo>
                    <a:pt x="2" y="1"/>
                    <a:pt x="3" y="2"/>
                    <a:pt x="3" y="2"/>
                  </a:cubicBezTo>
                  <a:cubicBezTo>
                    <a:pt x="4" y="2"/>
                    <a:pt x="4" y="2"/>
                    <a:pt x="4"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80" name="Freeform 120"/>
            <p:cNvSpPr/>
            <p:nvPr/>
          </p:nvSpPr>
          <p:spPr bwMode="auto">
            <a:xfrm>
              <a:off x="4017975" y="5686970"/>
              <a:ext cx="2169" cy="4337"/>
            </a:xfrm>
            <a:custGeom>
              <a:gdLst>
                <a:gd fmla="*/ 1 w 1" name="T0"/>
                <a:gd fmla="*/ 2 h 2" name="T1"/>
                <a:gd fmla="*/ 1 w 1" name="T2"/>
                <a:gd fmla="*/ 0 h 2" name="T3"/>
                <a:gd fmla="*/ 1 w 1" name="T4"/>
                <a:gd fmla="*/ 2 h 2" name="T5"/>
              </a:gdLst>
              <a:cxnLst>
                <a:cxn ang="0">
                  <a:pos x="T0" y="T1"/>
                </a:cxn>
                <a:cxn ang="0">
                  <a:pos x="T2" y="T3"/>
                </a:cxn>
                <a:cxn ang="0">
                  <a:pos x="T4" y="T5"/>
                </a:cxn>
              </a:cxnLst>
              <a:rect b="b" l="0" r="r" t="0"/>
              <a:pathLst>
                <a:path h="2" w="1">
                  <a:moveTo>
                    <a:pt x="1" y="2"/>
                  </a:moveTo>
                  <a:cubicBezTo>
                    <a:pt x="1" y="1"/>
                    <a:pt x="1" y="1"/>
                    <a:pt x="1" y="0"/>
                  </a:cubicBezTo>
                  <a:cubicBezTo>
                    <a:pt x="1" y="0"/>
                    <a:pt x="0" y="1"/>
                    <a:pt x="1" y="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81" name="Freeform 121"/>
            <p:cNvSpPr/>
            <p:nvPr/>
          </p:nvSpPr>
          <p:spPr bwMode="auto">
            <a:xfrm>
              <a:off x="3892198" y="5792145"/>
              <a:ext cx="2169" cy="4337"/>
            </a:xfrm>
            <a:custGeom>
              <a:gdLst>
                <a:gd fmla="*/ 0 w 1" name="T0"/>
                <a:gd fmla="*/ 0 h 2" name="T1"/>
                <a:gd fmla="*/ 1 w 1" name="T2"/>
                <a:gd fmla="*/ 1 h 2" name="T3"/>
                <a:gd fmla="*/ 0 w 1" name="T4"/>
                <a:gd fmla="*/ 0 h 2" name="T5"/>
              </a:gdLst>
              <a:cxnLst>
                <a:cxn ang="0">
                  <a:pos x="T0" y="T1"/>
                </a:cxn>
                <a:cxn ang="0">
                  <a:pos x="T2" y="T3"/>
                </a:cxn>
                <a:cxn ang="0">
                  <a:pos x="T4" y="T5"/>
                </a:cxn>
              </a:cxnLst>
              <a:rect b="b" l="0" r="r" t="0"/>
              <a:pathLst>
                <a:path h="2" w="1">
                  <a:moveTo>
                    <a:pt x="0" y="0"/>
                  </a:moveTo>
                  <a:cubicBezTo>
                    <a:pt x="0" y="1"/>
                    <a:pt x="1" y="2"/>
                    <a:pt x="1" y="1"/>
                  </a:cubicBezTo>
                  <a:cubicBezTo>
                    <a:pt x="1" y="1"/>
                    <a:pt x="1" y="0"/>
                    <a:pt x="0"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82" name="Freeform 122"/>
            <p:cNvSpPr/>
            <p:nvPr/>
          </p:nvSpPr>
          <p:spPr bwMode="auto">
            <a:xfrm flipH="1">
              <a:off x="3892198" y="5788893"/>
              <a:ext cx="0" cy="3253"/>
            </a:xfrm>
            <a:custGeom>
              <a:gdLst>
                <a:gd fmla="*/ 1 h 1" name="T0"/>
                <a:gd fmla="*/ 1 h 1" name="T1"/>
                <a:gd fmla="*/ 1 h 1" name="T2"/>
              </a:gdLst>
              <a:cxnLst>
                <a:cxn ang="0">
                  <a:pos x="0" y="T0"/>
                </a:cxn>
                <a:cxn ang="0">
                  <a:pos x="0" y="T1"/>
                </a:cxn>
                <a:cxn ang="0">
                  <a:pos x="0" y="T2"/>
                </a:cxn>
              </a:cxnLst>
              <a:rect b="b" l="0" r="r" t="0"/>
              <a:pathLst>
                <a:path h="1">
                  <a:moveTo>
                    <a:pt x="0" y="1"/>
                  </a:moveTo>
                  <a:cubicBezTo>
                    <a:pt x="0" y="1"/>
                    <a:pt x="0" y="1"/>
                    <a:pt x="0" y="1"/>
                  </a:cubicBezTo>
                  <a:cubicBezTo>
                    <a:pt x="0" y="1"/>
                    <a:pt x="0" y="0"/>
                    <a:pt x="0"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grpSp>
      <p:grpSp>
        <p:nvGrpSpPr>
          <p:cNvPr id="83" name="组合 82"/>
          <p:cNvGrpSpPr/>
          <p:nvPr/>
        </p:nvGrpSpPr>
        <p:grpSpPr>
          <a:xfrm>
            <a:off x="4403552" y="1683634"/>
            <a:ext cx="329990" cy="282944"/>
            <a:chOff x="5964264" y="5437584"/>
            <a:chExt cx="532384" cy="456484"/>
          </a:xfrm>
          <a:solidFill>
            <a:schemeClr val="accent2"/>
          </a:solidFill>
        </p:grpSpPr>
        <p:sp>
          <p:nvSpPr>
            <p:cNvPr id="84" name="Freeform 212"/>
            <p:cNvSpPr>
              <a:spLocks noEditPoints="1"/>
            </p:cNvSpPr>
            <p:nvPr/>
          </p:nvSpPr>
          <p:spPr bwMode="auto">
            <a:xfrm>
              <a:off x="6141003" y="5437584"/>
              <a:ext cx="355645" cy="315527"/>
            </a:xfrm>
            <a:custGeom>
              <a:gdLst>
                <a:gd fmla="*/ 8 w 139" name="T0"/>
                <a:gd fmla="*/ 123 h 123" name="T1"/>
                <a:gd fmla="*/ 20 w 139" name="T2"/>
                <a:gd fmla="*/ 90 h 123" name="T3"/>
                <a:gd fmla="*/ 0 w 139" name="T4"/>
                <a:gd fmla="*/ 53 h 123" name="T5"/>
                <a:gd fmla="*/ 69 w 139" name="T6"/>
                <a:gd fmla="*/ 0 h 123" name="T7"/>
                <a:gd fmla="*/ 139 w 139" name="T8"/>
                <a:gd fmla="*/ 53 h 123" name="T9"/>
                <a:gd fmla="*/ 69 w 139" name="T10"/>
                <a:gd fmla="*/ 106 h 123" name="T11"/>
                <a:gd fmla="*/ 45 w 139" name="T12"/>
                <a:gd fmla="*/ 103 h 123" name="T13"/>
                <a:gd fmla="*/ 22 w 139" name="T14"/>
                <a:gd fmla="*/ 115 h 123" name="T15"/>
                <a:gd fmla="*/ 8 w 139" name="T16"/>
                <a:gd fmla="*/ 123 h 123" name="T17"/>
                <a:gd fmla="*/ 69 w 139" name="T18"/>
                <a:gd fmla="*/ 12 h 123" name="T19"/>
                <a:gd fmla="*/ 12 w 139" name="T20"/>
                <a:gd fmla="*/ 53 h 123" name="T21"/>
                <a:gd fmla="*/ 30 w 139" name="T22"/>
                <a:gd fmla="*/ 83 h 123" name="T23"/>
                <a:gd fmla="*/ 34 w 139" name="T24"/>
                <a:gd fmla="*/ 85 h 123" name="T25"/>
                <a:gd fmla="*/ 30 w 139" name="T26"/>
                <a:gd fmla="*/ 97 h 123" name="T27"/>
                <a:gd fmla="*/ 45 w 139" name="T28"/>
                <a:gd fmla="*/ 91 h 123" name="T29"/>
                <a:gd fmla="*/ 46 w 139" name="T30"/>
                <a:gd fmla="*/ 91 h 123" name="T31"/>
                <a:gd fmla="*/ 47 w 139" name="T32"/>
                <a:gd fmla="*/ 91 h 123" name="T33"/>
                <a:gd fmla="*/ 69 w 139" name="T34"/>
                <a:gd fmla="*/ 94 h 123" name="T35"/>
                <a:gd fmla="*/ 127 w 139" name="T36"/>
                <a:gd fmla="*/ 53 h 123" name="T37"/>
                <a:gd fmla="*/ 69 w 139" name="T38"/>
                <a:gd fmla="*/ 12 h 123"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23" w="139">
                  <a:moveTo>
                    <a:pt x="8" y="123"/>
                  </a:moveTo>
                  <a:cubicBezTo>
                    <a:pt x="20" y="90"/>
                    <a:pt x="20" y="90"/>
                    <a:pt x="20" y="90"/>
                  </a:cubicBezTo>
                  <a:cubicBezTo>
                    <a:pt x="7" y="80"/>
                    <a:pt x="0" y="67"/>
                    <a:pt x="0" y="53"/>
                  </a:cubicBezTo>
                  <a:cubicBezTo>
                    <a:pt x="0" y="24"/>
                    <a:pt x="31" y="0"/>
                    <a:pt x="69" y="0"/>
                  </a:cubicBezTo>
                  <a:cubicBezTo>
                    <a:pt x="108" y="0"/>
                    <a:pt x="139" y="24"/>
                    <a:pt x="139" y="53"/>
                  </a:cubicBezTo>
                  <a:cubicBezTo>
                    <a:pt x="139" y="82"/>
                    <a:pt x="108" y="106"/>
                    <a:pt x="69" y="106"/>
                  </a:cubicBezTo>
                  <a:cubicBezTo>
                    <a:pt x="61" y="106"/>
                    <a:pt x="53" y="105"/>
                    <a:pt x="45" y="103"/>
                  </a:cubicBezTo>
                  <a:cubicBezTo>
                    <a:pt x="42" y="104"/>
                    <a:pt x="31" y="110"/>
                    <a:pt x="22" y="115"/>
                  </a:cubicBezTo>
                  <a:cubicBezTo>
                    <a:pt x="8" y="123"/>
                    <a:pt x="8" y="123"/>
                    <a:pt x="8" y="123"/>
                  </a:cubicBezTo>
                  <a:close/>
                  <a:moveTo>
                    <a:pt x="69" y="12"/>
                  </a:moveTo>
                  <a:cubicBezTo>
                    <a:pt x="38" y="12"/>
                    <a:pt x="12" y="30"/>
                    <a:pt x="12" y="53"/>
                  </a:cubicBezTo>
                  <a:cubicBezTo>
                    <a:pt x="12" y="64"/>
                    <a:pt x="18" y="75"/>
                    <a:pt x="30" y="83"/>
                  </a:cubicBezTo>
                  <a:cubicBezTo>
                    <a:pt x="34" y="85"/>
                    <a:pt x="34" y="85"/>
                    <a:pt x="34" y="85"/>
                  </a:cubicBezTo>
                  <a:cubicBezTo>
                    <a:pt x="30" y="97"/>
                    <a:pt x="30" y="97"/>
                    <a:pt x="30" y="97"/>
                  </a:cubicBezTo>
                  <a:cubicBezTo>
                    <a:pt x="42" y="91"/>
                    <a:pt x="44" y="91"/>
                    <a:pt x="45" y="91"/>
                  </a:cubicBezTo>
                  <a:cubicBezTo>
                    <a:pt x="46" y="91"/>
                    <a:pt x="46" y="91"/>
                    <a:pt x="46" y="91"/>
                  </a:cubicBezTo>
                  <a:cubicBezTo>
                    <a:pt x="47" y="91"/>
                    <a:pt x="47" y="91"/>
                    <a:pt x="47" y="91"/>
                  </a:cubicBezTo>
                  <a:cubicBezTo>
                    <a:pt x="54" y="93"/>
                    <a:pt x="62" y="94"/>
                    <a:pt x="69" y="94"/>
                  </a:cubicBezTo>
                  <a:cubicBezTo>
                    <a:pt x="101" y="94"/>
                    <a:pt x="127" y="76"/>
                    <a:pt x="127" y="53"/>
                  </a:cubicBezTo>
                  <a:cubicBezTo>
                    <a:pt x="127" y="30"/>
                    <a:pt x="101" y="12"/>
                    <a:pt x="69" y="1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85" name="Freeform 213"/>
            <p:cNvSpPr/>
            <p:nvPr/>
          </p:nvSpPr>
          <p:spPr bwMode="auto">
            <a:xfrm>
              <a:off x="6238588" y="5529748"/>
              <a:ext cx="169148" cy="16265"/>
            </a:xfrm>
            <a:custGeom>
              <a:gdLst>
                <a:gd fmla="*/ 156 w 156" name="T0"/>
                <a:gd fmla="*/ 15 h 15" name="T1"/>
                <a:gd fmla="*/ 0 w 156" name="T2"/>
                <a:gd fmla="*/ 15 h 15" name="T3"/>
                <a:gd fmla="*/ 0 w 156" name="T4"/>
                <a:gd fmla="*/ 0 h 15" name="T5"/>
                <a:gd fmla="*/ 156 w 156" name="T6"/>
                <a:gd fmla="*/ 0 h 15" name="T7"/>
                <a:gd fmla="*/ 156 w 156" name="T8"/>
                <a:gd fmla="*/ 15 h 15" name="T9"/>
                <a:gd fmla="*/ 156 w 156" name="T10"/>
                <a:gd fmla="*/ 15 h 15" name="T11"/>
              </a:gdLst>
              <a:cxnLst>
                <a:cxn ang="0">
                  <a:pos x="T0" y="T1"/>
                </a:cxn>
                <a:cxn ang="0">
                  <a:pos x="T2" y="T3"/>
                </a:cxn>
                <a:cxn ang="0">
                  <a:pos x="T4" y="T5"/>
                </a:cxn>
                <a:cxn ang="0">
                  <a:pos x="T6" y="T7"/>
                </a:cxn>
                <a:cxn ang="0">
                  <a:pos x="T8" y="T9"/>
                </a:cxn>
                <a:cxn ang="0">
                  <a:pos x="T10" y="T11"/>
                </a:cxn>
              </a:cxnLst>
              <a:rect b="b" l="0" r="r" t="0"/>
              <a:pathLst>
                <a:path h="15" w="156">
                  <a:moveTo>
                    <a:pt x="156" y="15"/>
                  </a:moveTo>
                  <a:lnTo>
                    <a:pt x="0" y="15"/>
                  </a:lnTo>
                  <a:lnTo>
                    <a:pt x="0" y="0"/>
                  </a:lnTo>
                  <a:lnTo>
                    <a:pt x="156" y="0"/>
                  </a:lnTo>
                  <a:lnTo>
                    <a:pt x="156" y="15"/>
                  </a:lnTo>
                  <a:lnTo>
                    <a:pt x="156" y="15"/>
                  </a:ln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86" name="Freeform 214"/>
            <p:cNvSpPr/>
            <p:nvPr/>
          </p:nvSpPr>
          <p:spPr bwMode="auto">
            <a:xfrm>
              <a:off x="6238588" y="5561192"/>
              <a:ext cx="169148" cy="15180"/>
            </a:xfrm>
            <a:custGeom>
              <a:gdLst>
                <a:gd fmla="*/ 156 w 156" name="T0"/>
                <a:gd fmla="*/ 14 h 14" name="T1"/>
                <a:gd fmla="*/ 0 w 156" name="T2"/>
                <a:gd fmla="*/ 14 h 14" name="T3"/>
                <a:gd fmla="*/ 0 w 156" name="T4"/>
                <a:gd fmla="*/ 0 h 14" name="T5"/>
                <a:gd fmla="*/ 156 w 156" name="T6"/>
                <a:gd fmla="*/ 0 h 14" name="T7"/>
                <a:gd fmla="*/ 156 w 156" name="T8"/>
                <a:gd fmla="*/ 14 h 14" name="T9"/>
                <a:gd fmla="*/ 156 w 156" name="T10"/>
                <a:gd fmla="*/ 14 h 14" name="T11"/>
              </a:gdLst>
              <a:cxnLst>
                <a:cxn ang="0">
                  <a:pos x="T0" y="T1"/>
                </a:cxn>
                <a:cxn ang="0">
                  <a:pos x="T2" y="T3"/>
                </a:cxn>
                <a:cxn ang="0">
                  <a:pos x="T4" y="T5"/>
                </a:cxn>
                <a:cxn ang="0">
                  <a:pos x="T6" y="T7"/>
                </a:cxn>
                <a:cxn ang="0">
                  <a:pos x="T8" y="T9"/>
                </a:cxn>
                <a:cxn ang="0">
                  <a:pos x="T10" y="T11"/>
                </a:cxn>
              </a:cxnLst>
              <a:rect b="b" l="0" r="r" t="0"/>
              <a:pathLst>
                <a:path h="14" w="156">
                  <a:moveTo>
                    <a:pt x="156" y="14"/>
                  </a:moveTo>
                  <a:lnTo>
                    <a:pt x="0" y="14"/>
                  </a:lnTo>
                  <a:lnTo>
                    <a:pt x="0" y="0"/>
                  </a:lnTo>
                  <a:lnTo>
                    <a:pt x="156" y="0"/>
                  </a:lnTo>
                  <a:lnTo>
                    <a:pt x="156" y="14"/>
                  </a:lnTo>
                  <a:lnTo>
                    <a:pt x="156" y="14"/>
                  </a:ln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89" name="Freeform 215"/>
            <p:cNvSpPr/>
            <p:nvPr/>
          </p:nvSpPr>
          <p:spPr bwMode="auto">
            <a:xfrm>
              <a:off x="6238588" y="5591552"/>
              <a:ext cx="169148" cy="18433"/>
            </a:xfrm>
            <a:custGeom>
              <a:gdLst>
                <a:gd fmla="*/ 156 w 156" name="T0"/>
                <a:gd fmla="*/ 17 h 17" name="T1"/>
                <a:gd fmla="*/ 0 w 156" name="T2"/>
                <a:gd fmla="*/ 17 h 17" name="T3"/>
                <a:gd fmla="*/ 0 w 156" name="T4"/>
                <a:gd fmla="*/ 0 h 17" name="T5"/>
                <a:gd fmla="*/ 156 w 156" name="T6"/>
                <a:gd fmla="*/ 0 h 17" name="T7"/>
                <a:gd fmla="*/ 156 w 156" name="T8"/>
                <a:gd fmla="*/ 17 h 17" name="T9"/>
                <a:gd fmla="*/ 156 w 156" name="T10"/>
                <a:gd fmla="*/ 17 h 17" name="T11"/>
              </a:gdLst>
              <a:cxnLst>
                <a:cxn ang="0">
                  <a:pos x="T0" y="T1"/>
                </a:cxn>
                <a:cxn ang="0">
                  <a:pos x="T2" y="T3"/>
                </a:cxn>
                <a:cxn ang="0">
                  <a:pos x="T4" y="T5"/>
                </a:cxn>
                <a:cxn ang="0">
                  <a:pos x="T6" y="T7"/>
                </a:cxn>
                <a:cxn ang="0">
                  <a:pos x="T8" y="T9"/>
                </a:cxn>
                <a:cxn ang="0">
                  <a:pos x="T10" y="T11"/>
                </a:cxn>
              </a:cxnLst>
              <a:rect b="b" l="0" r="r" t="0"/>
              <a:pathLst>
                <a:path h="17" w="156">
                  <a:moveTo>
                    <a:pt x="156" y="17"/>
                  </a:moveTo>
                  <a:lnTo>
                    <a:pt x="0" y="17"/>
                  </a:lnTo>
                  <a:lnTo>
                    <a:pt x="0" y="0"/>
                  </a:lnTo>
                  <a:lnTo>
                    <a:pt x="156" y="0"/>
                  </a:lnTo>
                  <a:lnTo>
                    <a:pt x="156" y="17"/>
                  </a:lnTo>
                  <a:lnTo>
                    <a:pt x="156" y="17"/>
                  </a:ln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90" name="Freeform 216"/>
            <p:cNvSpPr/>
            <p:nvPr/>
          </p:nvSpPr>
          <p:spPr bwMode="auto">
            <a:xfrm>
              <a:off x="5964264" y="5622997"/>
              <a:ext cx="250470" cy="271071"/>
            </a:xfrm>
            <a:custGeom>
              <a:gdLst>
                <a:gd fmla="*/ 92 w 98" name="T0"/>
                <a:gd fmla="*/ 73 h 106" name="T1"/>
                <a:gd fmla="*/ 61 w 98" name="T2"/>
                <a:gd fmla="*/ 64 h 106" name="T3"/>
                <a:gd fmla="*/ 62 w 98" name="T4"/>
                <a:gd fmla="*/ 57 h 106" name="T5"/>
                <a:gd fmla="*/ 66 w 98" name="T6"/>
                <a:gd fmla="*/ 51 h 106" name="T7"/>
                <a:gd fmla="*/ 67 w 98" name="T8"/>
                <a:gd fmla="*/ 44 h 106" name="T9"/>
                <a:gd fmla="*/ 69 w 98" name="T10"/>
                <a:gd fmla="*/ 45 h 106" name="T11"/>
                <a:gd fmla="*/ 71 w 98" name="T12"/>
                <a:gd fmla="*/ 43 h 106" name="T13"/>
                <a:gd fmla="*/ 72 w 98" name="T14"/>
                <a:gd fmla="*/ 32 h 106" name="T15"/>
                <a:gd fmla="*/ 70 w 98" name="T16"/>
                <a:gd fmla="*/ 29 h 106" name="T17"/>
                <a:gd fmla="*/ 69 w 98" name="T18"/>
                <a:gd fmla="*/ 30 h 106" name="T19"/>
                <a:gd fmla="*/ 70 w 98" name="T20"/>
                <a:gd fmla="*/ 23 h 106" name="T21"/>
                <a:gd fmla="*/ 66 w 98" name="T22"/>
                <a:gd fmla="*/ 8 h 106" name="T23"/>
                <a:gd fmla="*/ 32 w 98" name="T24"/>
                <a:gd fmla="*/ 8 h 106" name="T25"/>
                <a:gd fmla="*/ 28 w 98" name="T26"/>
                <a:gd fmla="*/ 23 h 106" name="T27"/>
                <a:gd fmla="*/ 29 w 98" name="T28"/>
                <a:gd fmla="*/ 30 h 106" name="T29"/>
                <a:gd fmla="*/ 28 w 98" name="T30"/>
                <a:gd fmla="*/ 29 h 106" name="T31"/>
                <a:gd fmla="*/ 26 w 98" name="T32"/>
                <a:gd fmla="*/ 32 h 106" name="T33"/>
                <a:gd fmla="*/ 27 w 98" name="T34"/>
                <a:gd fmla="*/ 43 h 106" name="T35"/>
                <a:gd fmla="*/ 29 w 98" name="T36"/>
                <a:gd fmla="*/ 45 h 106" name="T37"/>
                <a:gd fmla="*/ 31 w 98" name="T38"/>
                <a:gd fmla="*/ 44 h 106" name="T39"/>
                <a:gd fmla="*/ 31 w 98" name="T40"/>
                <a:gd fmla="*/ 51 h 106" name="T41"/>
                <a:gd fmla="*/ 36 w 98" name="T42"/>
                <a:gd fmla="*/ 57 h 106" name="T43"/>
                <a:gd fmla="*/ 37 w 98" name="T44"/>
                <a:gd fmla="*/ 64 h 106" name="T45"/>
                <a:gd fmla="*/ 5 w 98" name="T46"/>
                <a:gd fmla="*/ 73 h 106" name="T47"/>
                <a:gd fmla="*/ 0 w 98" name="T48"/>
                <a:gd fmla="*/ 83 h 106" name="T49"/>
                <a:gd fmla="*/ 1 w 98" name="T50"/>
                <a:gd fmla="*/ 94 h 106" name="T51"/>
                <a:gd fmla="*/ 8 w 98" name="T52"/>
                <a:gd fmla="*/ 102 h 106" name="T53"/>
                <a:gd fmla="*/ 90 w 98" name="T54"/>
                <a:gd fmla="*/ 102 h 106" name="T55"/>
                <a:gd fmla="*/ 96 w 98" name="T56"/>
                <a:gd fmla="*/ 94 h 106" name="T57"/>
                <a:gd fmla="*/ 98 w 98" name="T58"/>
                <a:gd fmla="*/ 83 h 106" name="T59"/>
                <a:gd fmla="*/ 92 w 98" name="T60"/>
                <a:gd fmla="*/ 73 h 106"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105" w="98">
                  <a:moveTo>
                    <a:pt x="92" y="73"/>
                  </a:moveTo>
                  <a:cubicBezTo>
                    <a:pt x="82" y="69"/>
                    <a:pt x="72" y="66"/>
                    <a:pt x="61" y="64"/>
                  </a:cubicBezTo>
                  <a:cubicBezTo>
                    <a:pt x="61" y="62"/>
                    <a:pt x="62" y="59"/>
                    <a:pt x="62" y="57"/>
                  </a:cubicBezTo>
                  <a:cubicBezTo>
                    <a:pt x="65" y="55"/>
                    <a:pt x="66" y="53"/>
                    <a:pt x="66" y="51"/>
                  </a:cubicBezTo>
                  <a:cubicBezTo>
                    <a:pt x="67" y="49"/>
                    <a:pt x="67" y="46"/>
                    <a:pt x="67" y="44"/>
                  </a:cubicBezTo>
                  <a:cubicBezTo>
                    <a:pt x="68" y="44"/>
                    <a:pt x="68" y="44"/>
                    <a:pt x="69" y="45"/>
                  </a:cubicBezTo>
                  <a:cubicBezTo>
                    <a:pt x="70" y="45"/>
                    <a:pt x="71" y="44"/>
                    <a:pt x="71" y="43"/>
                  </a:cubicBezTo>
                  <a:cubicBezTo>
                    <a:pt x="72" y="32"/>
                    <a:pt x="72" y="32"/>
                    <a:pt x="72" y="32"/>
                  </a:cubicBezTo>
                  <a:cubicBezTo>
                    <a:pt x="72" y="31"/>
                    <a:pt x="71" y="30"/>
                    <a:pt x="70" y="29"/>
                  </a:cubicBezTo>
                  <a:cubicBezTo>
                    <a:pt x="70" y="29"/>
                    <a:pt x="69" y="29"/>
                    <a:pt x="69" y="30"/>
                  </a:cubicBezTo>
                  <a:cubicBezTo>
                    <a:pt x="69" y="28"/>
                    <a:pt x="69" y="25"/>
                    <a:pt x="70" y="23"/>
                  </a:cubicBezTo>
                  <a:cubicBezTo>
                    <a:pt x="70" y="20"/>
                    <a:pt x="71" y="13"/>
                    <a:pt x="66" y="8"/>
                  </a:cubicBezTo>
                  <a:cubicBezTo>
                    <a:pt x="58" y="0"/>
                    <a:pt x="40" y="0"/>
                    <a:pt x="32" y="8"/>
                  </a:cubicBezTo>
                  <a:cubicBezTo>
                    <a:pt x="27" y="13"/>
                    <a:pt x="28" y="20"/>
                    <a:pt x="28" y="23"/>
                  </a:cubicBezTo>
                  <a:cubicBezTo>
                    <a:pt x="28" y="25"/>
                    <a:pt x="29" y="28"/>
                    <a:pt x="29" y="30"/>
                  </a:cubicBezTo>
                  <a:cubicBezTo>
                    <a:pt x="29" y="29"/>
                    <a:pt x="28" y="29"/>
                    <a:pt x="28" y="29"/>
                  </a:cubicBezTo>
                  <a:cubicBezTo>
                    <a:pt x="27" y="30"/>
                    <a:pt x="26" y="31"/>
                    <a:pt x="26" y="32"/>
                  </a:cubicBezTo>
                  <a:cubicBezTo>
                    <a:pt x="27" y="43"/>
                    <a:pt x="27" y="43"/>
                    <a:pt x="27" y="43"/>
                  </a:cubicBezTo>
                  <a:cubicBezTo>
                    <a:pt x="27" y="44"/>
                    <a:pt x="28" y="45"/>
                    <a:pt x="29" y="45"/>
                  </a:cubicBezTo>
                  <a:cubicBezTo>
                    <a:pt x="30" y="44"/>
                    <a:pt x="30" y="44"/>
                    <a:pt x="31" y="44"/>
                  </a:cubicBezTo>
                  <a:cubicBezTo>
                    <a:pt x="31" y="46"/>
                    <a:pt x="31" y="49"/>
                    <a:pt x="31" y="51"/>
                  </a:cubicBezTo>
                  <a:cubicBezTo>
                    <a:pt x="32" y="53"/>
                    <a:pt x="33" y="55"/>
                    <a:pt x="36" y="57"/>
                  </a:cubicBezTo>
                  <a:cubicBezTo>
                    <a:pt x="36" y="59"/>
                    <a:pt x="36" y="62"/>
                    <a:pt x="37" y="64"/>
                  </a:cubicBezTo>
                  <a:cubicBezTo>
                    <a:pt x="26" y="66"/>
                    <a:pt x="15" y="69"/>
                    <a:pt x="5" y="73"/>
                  </a:cubicBezTo>
                  <a:cubicBezTo>
                    <a:pt x="2" y="75"/>
                    <a:pt x="0" y="80"/>
                    <a:pt x="0" y="83"/>
                  </a:cubicBezTo>
                  <a:cubicBezTo>
                    <a:pt x="1" y="87"/>
                    <a:pt x="1" y="91"/>
                    <a:pt x="1" y="94"/>
                  </a:cubicBezTo>
                  <a:cubicBezTo>
                    <a:pt x="2" y="98"/>
                    <a:pt x="5" y="101"/>
                    <a:pt x="8" y="102"/>
                  </a:cubicBezTo>
                  <a:cubicBezTo>
                    <a:pt x="35" y="106"/>
                    <a:pt x="63" y="106"/>
                    <a:pt x="90" y="102"/>
                  </a:cubicBezTo>
                  <a:cubicBezTo>
                    <a:pt x="93" y="101"/>
                    <a:pt x="96" y="98"/>
                    <a:pt x="96" y="94"/>
                  </a:cubicBezTo>
                  <a:cubicBezTo>
                    <a:pt x="97" y="91"/>
                    <a:pt x="97" y="87"/>
                    <a:pt x="98" y="83"/>
                  </a:cubicBezTo>
                  <a:cubicBezTo>
                    <a:pt x="98" y="80"/>
                    <a:pt x="96" y="75"/>
                    <a:pt x="92" y="7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grpSp>
      <p:grpSp>
        <p:nvGrpSpPr>
          <p:cNvPr id="91" name="组合 90"/>
          <p:cNvGrpSpPr/>
          <p:nvPr/>
        </p:nvGrpSpPr>
        <p:grpSpPr>
          <a:xfrm>
            <a:off x="6797340" y="1692707"/>
            <a:ext cx="266815" cy="264799"/>
            <a:chOff x="7078908" y="5461438"/>
            <a:chExt cx="430461" cy="427208"/>
          </a:xfrm>
          <a:solidFill>
            <a:schemeClr val="accent3"/>
          </a:solidFill>
        </p:grpSpPr>
        <p:sp>
          <p:nvSpPr>
            <p:cNvPr id="92" name="Freeform 236"/>
            <p:cNvSpPr/>
            <p:nvPr/>
          </p:nvSpPr>
          <p:spPr bwMode="auto">
            <a:xfrm>
              <a:off x="7078908" y="5461438"/>
              <a:ext cx="418534" cy="417450"/>
            </a:xfrm>
            <a:custGeom>
              <a:gdLst>
                <a:gd fmla="*/ 84 w 163" name="T0"/>
                <a:gd fmla="*/ 129 h 163" name="T1"/>
                <a:gd fmla="*/ 46 w 163" name="T2"/>
                <a:gd fmla="*/ 50 h 163" name="T3"/>
                <a:gd fmla="*/ 81 w 163" name="T4"/>
                <a:gd fmla="*/ 34 h 163" name="T5"/>
                <a:gd fmla="*/ 127 w 163" name="T6"/>
                <a:gd fmla="*/ 89 h 163" name="T7"/>
                <a:gd fmla="*/ 147 w 163" name="T8"/>
                <a:gd fmla="*/ 94 h 163" name="T9"/>
                <a:gd fmla="*/ 162 w 163" name="T10"/>
                <a:gd fmla="*/ 86 h 163" name="T11"/>
                <a:gd fmla="*/ 162 w 163" name="T12"/>
                <a:gd fmla="*/ 70 h 163" name="T13"/>
                <a:gd fmla="*/ 144 w 163" name="T14"/>
                <a:gd fmla="*/ 59 h 163" name="T15"/>
                <a:gd fmla="*/ 154 w 163" name="T16"/>
                <a:gd fmla="*/ 45 h 163" name="T17"/>
                <a:gd fmla="*/ 145 w 163" name="T18"/>
                <a:gd fmla="*/ 32 h 163" name="T19"/>
                <a:gd fmla="*/ 125 w 163" name="T20"/>
                <a:gd fmla="*/ 30 h 163" name="T21"/>
                <a:gd fmla="*/ 126 w 163" name="T22"/>
                <a:gd fmla="*/ 13 h 163" name="T23"/>
                <a:gd fmla="*/ 112 w 163" name="T24"/>
                <a:gd fmla="*/ 6 h 163" name="T25"/>
                <a:gd fmla="*/ 93 w 163" name="T26"/>
                <a:gd fmla="*/ 15 h 163" name="T27"/>
                <a:gd fmla="*/ 86 w 163" name="T28"/>
                <a:gd fmla="*/ 0 h 163" name="T29"/>
                <a:gd fmla="*/ 70 w 163" name="T30"/>
                <a:gd fmla="*/ 1 h 163" name="T31"/>
                <a:gd fmla="*/ 58 w 163" name="T32"/>
                <a:gd fmla="*/ 18 h 163" name="T33"/>
                <a:gd fmla="*/ 44 w 163" name="T34"/>
                <a:gd fmla="*/ 9 h 163" name="T35"/>
                <a:gd fmla="*/ 31 w 163" name="T36"/>
                <a:gd fmla="*/ 17 h 163" name="T37"/>
                <a:gd fmla="*/ 31 w 163" name="T38"/>
                <a:gd fmla="*/ 36 h 163" name="T39"/>
                <a:gd fmla="*/ 15 w 163" name="T40"/>
                <a:gd fmla="*/ 33 h 163" name="T41"/>
                <a:gd fmla="*/ 8 w 163" name="T42"/>
                <a:gd fmla="*/ 47 h 163" name="T43"/>
                <a:gd fmla="*/ 18 w 163" name="T44"/>
                <a:gd fmla="*/ 59 h 163" name="T45"/>
                <a:gd fmla="*/ 0 w 163" name="T46"/>
                <a:gd fmla="*/ 73 h 163" name="T47"/>
                <a:gd fmla="*/ 0 w 163" name="T48"/>
                <a:gd fmla="*/ 88 h 163" name="T49"/>
                <a:gd fmla="*/ 15 w 163" name="T50"/>
                <a:gd fmla="*/ 94 h 163" name="T51"/>
                <a:gd fmla="*/ 6 w 163" name="T52"/>
                <a:gd fmla="*/ 114 h 163" name="T53"/>
                <a:gd fmla="*/ 15 w 163" name="T54"/>
                <a:gd fmla="*/ 128 h 163" name="T55"/>
                <a:gd fmla="*/ 30 w 163" name="T56"/>
                <a:gd fmla="*/ 125 h 163" name="T57"/>
                <a:gd fmla="*/ 33 w 163" name="T58"/>
                <a:gd fmla="*/ 148 h 163" name="T59"/>
                <a:gd fmla="*/ 47 w 163" name="T60"/>
                <a:gd fmla="*/ 155 h 163" name="T61"/>
                <a:gd fmla="*/ 59 w 163" name="T62"/>
                <a:gd fmla="*/ 145 h 163" name="T63"/>
                <a:gd fmla="*/ 72 w 163" name="T64"/>
                <a:gd fmla="*/ 163 h 163" name="T65"/>
                <a:gd fmla="*/ 88 w 163" name="T66"/>
                <a:gd fmla="*/ 162 h 163" name="T67"/>
                <a:gd fmla="*/ 94 w 163" name="T68"/>
                <a:gd fmla="*/ 148 h 163" name="T69"/>
                <a:gd fmla="*/ 89 w 163" name="T70"/>
                <a:gd fmla="*/ 128 h 163"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163" w="163">
                  <a:moveTo>
                    <a:pt x="89" y="128"/>
                  </a:moveTo>
                  <a:cubicBezTo>
                    <a:pt x="88" y="128"/>
                    <a:pt x="86" y="129"/>
                    <a:pt x="84" y="129"/>
                  </a:cubicBezTo>
                  <a:cubicBezTo>
                    <a:pt x="58" y="130"/>
                    <a:pt x="36" y="110"/>
                    <a:pt x="35" y="84"/>
                  </a:cubicBezTo>
                  <a:cubicBezTo>
                    <a:pt x="34" y="71"/>
                    <a:pt x="38" y="59"/>
                    <a:pt x="46" y="50"/>
                  </a:cubicBezTo>
                  <a:cubicBezTo>
                    <a:pt x="55" y="40"/>
                    <a:pt x="66" y="35"/>
                    <a:pt x="79" y="34"/>
                  </a:cubicBezTo>
                  <a:cubicBezTo>
                    <a:pt x="79" y="34"/>
                    <a:pt x="80" y="34"/>
                    <a:pt x="81" y="34"/>
                  </a:cubicBezTo>
                  <a:cubicBezTo>
                    <a:pt x="106" y="34"/>
                    <a:pt x="127" y="54"/>
                    <a:pt x="128" y="79"/>
                  </a:cubicBezTo>
                  <a:cubicBezTo>
                    <a:pt x="128" y="82"/>
                    <a:pt x="128" y="85"/>
                    <a:pt x="127" y="89"/>
                  </a:cubicBezTo>
                  <a:cubicBezTo>
                    <a:pt x="144" y="105"/>
                    <a:pt x="144" y="105"/>
                    <a:pt x="144" y="105"/>
                  </a:cubicBezTo>
                  <a:cubicBezTo>
                    <a:pt x="145" y="101"/>
                    <a:pt x="146" y="97"/>
                    <a:pt x="147" y="94"/>
                  </a:cubicBezTo>
                  <a:cubicBezTo>
                    <a:pt x="163" y="90"/>
                    <a:pt x="163" y="90"/>
                    <a:pt x="163" y="90"/>
                  </a:cubicBezTo>
                  <a:cubicBezTo>
                    <a:pt x="162" y="86"/>
                    <a:pt x="162" y="86"/>
                    <a:pt x="162" y="86"/>
                  </a:cubicBezTo>
                  <a:cubicBezTo>
                    <a:pt x="162" y="75"/>
                    <a:pt x="162" y="75"/>
                    <a:pt x="162" y="75"/>
                  </a:cubicBezTo>
                  <a:cubicBezTo>
                    <a:pt x="162" y="70"/>
                    <a:pt x="162" y="70"/>
                    <a:pt x="162" y="70"/>
                  </a:cubicBezTo>
                  <a:cubicBezTo>
                    <a:pt x="147" y="69"/>
                    <a:pt x="147" y="69"/>
                    <a:pt x="147" y="69"/>
                  </a:cubicBezTo>
                  <a:cubicBezTo>
                    <a:pt x="146" y="66"/>
                    <a:pt x="145" y="62"/>
                    <a:pt x="144" y="59"/>
                  </a:cubicBezTo>
                  <a:cubicBezTo>
                    <a:pt x="156" y="48"/>
                    <a:pt x="156" y="48"/>
                    <a:pt x="156" y="48"/>
                  </a:cubicBezTo>
                  <a:cubicBezTo>
                    <a:pt x="154" y="45"/>
                    <a:pt x="154" y="45"/>
                    <a:pt x="154" y="45"/>
                  </a:cubicBezTo>
                  <a:cubicBezTo>
                    <a:pt x="148" y="35"/>
                    <a:pt x="148" y="35"/>
                    <a:pt x="148" y="35"/>
                  </a:cubicBezTo>
                  <a:cubicBezTo>
                    <a:pt x="145" y="32"/>
                    <a:pt x="145" y="32"/>
                    <a:pt x="145" y="32"/>
                  </a:cubicBezTo>
                  <a:cubicBezTo>
                    <a:pt x="132" y="38"/>
                    <a:pt x="132" y="38"/>
                    <a:pt x="132" y="38"/>
                  </a:cubicBezTo>
                  <a:cubicBezTo>
                    <a:pt x="130" y="35"/>
                    <a:pt x="127" y="32"/>
                    <a:pt x="125" y="30"/>
                  </a:cubicBezTo>
                  <a:cubicBezTo>
                    <a:pt x="130" y="15"/>
                    <a:pt x="130" y="15"/>
                    <a:pt x="130" y="15"/>
                  </a:cubicBezTo>
                  <a:cubicBezTo>
                    <a:pt x="126" y="13"/>
                    <a:pt x="126" y="13"/>
                    <a:pt x="126" y="13"/>
                  </a:cubicBezTo>
                  <a:cubicBezTo>
                    <a:pt x="116" y="8"/>
                    <a:pt x="116" y="8"/>
                    <a:pt x="116" y="8"/>
                  </a:cubicBezTo>
                  <a:cubicBezTo>
                    <a:pt x="112" y="6"/>
                    <a:pt x="112" y="6"/>
                    <a:pt x="112" y="6"/>
                  </a:cubicBezTo>
                  <a:cubicBezTo>
                    <a:pt x="104" y="18"/>
                    <a:pt x="104" y="18"/>
                    <a:pt x="104" y="18"/>
                  </a:cubicBezTo>
                  <a:cubicBezTo>
                    <a:pt x="100" y="17"/>
                    <a:pt x="97" y="16"/>
                    <a:pt x="93" y="15"/>
                  </a:cubicBezTo>
                  <a:cubicBezTo>
                    <a:pt x="90" y="0"/>
                    <a:pt x="90" y="0"/>
                    <a:pt x="90" y="0"/>
                  </a:cubicBezTo>
                  <a:cubicBezTo>
                    <a:pt x="86" y="0"/>
                    <a:pt x="86" y="0"/>
                    <a:pt x="86" y="0"/>
                  </a:cubicBezTo>
                  <a:cubicBezTo>
                    <a:pt x="75" y="1"/>
                    <a:pt x="75" y="1"/>
                    <a:pt x="75" y="1"/>
                  </a:cubicBezTo>
                  <a:cubicBezTo>
                    <a:pt x="70" y="1"/>
                    <a:pt x="70" y="1"/>
                    <a:pt x="70" y="1"/>
                  </a:cubicBezTo>
                  <a:cubicBezTo>
                    <a:pt x="69" y="15"/>
                    <a:pt x="69" y="15"/>
                    <a:pt x="69" y="15"/>
                  </a:cubicBezTo>
                  <a:cubicBezTo>
                    <a:pt x="65" y="16"/>
                    <a:pt x="62" y="17"/>
                    <a:pt x="58" y="18"/>
                  </a:cubicBezTo>
                  <a:cubicBezTo>
                    <a:pt x="48" y="6"/>
                    <a:pt x="48" y="6"/>
                    <a:pt x="48" y="6"/>
                  </a:cubicBezTo>
                  <a:cubicBezTo>
                    <a:pt x="44" y="9"/>
                    <a:pt x="44" y="9"/>
                    <a:pt x="44" y="9"/>
                  </a:cubicBezTo>
                  <a:cubicBezTo>
                    <a:pt x="35" y="15"/>
                    <a:pt x="35" y="15"/>
                    <a:pt x="35" y="15"/>
                  </a:cubicBezTo>
                  <a:cubicBezTo>
                    <a:pt x="31" y="17"/>
                    <a:pt x="31" y="17"/>
                    <a:pt x="31" y="17"/>
                  </a:cubicBezTo>
                  <a:cubicBezTo>
                    <a:pt x="37" y="30"/>
                    <a:pt x="37" y="30"/>
                    <a:pt x="37" y="30"/>
                  </a:cubicBezTo>
                  <a:cubicBezTo>
                    <a:pt x="35" y="32"/>
                    <a:pt x="33" y="34"/>
                    <a:pt x="31" y="36"/>
                  </a:cubicBezTo>
                  <a:cubicBezTo>
                    <a:pt x="31" y="37"/>
                    <a:pt x="30" y="37"/>
                    <a:pt x="30" y="38"/>
                  </a:cubicBezTo>
                  <a:cubicBezTo>
                    <a:pt x="15" y="33"/>
                    <a:pt x="15" y="33"/>
                    <a:pt x="15" y="33"/>
                  </a:cubicBezTo>
                  <a:cubicBezTo>
                    <a:pt x="13" y="37"/>
                    <a:pt x="13" y="37"/>
                    <a:pt x="13" y="37"/>
                  </a:cubicBezTo>
                  <a:cubicBezTo>
                    <a:pt x="8" y="47"/>
                    <a:pt x="8" y="47"/>
                    <a:pt x="8" y="47"/>
                  </a:cubicBezTo>
                  <a:cubicBezTo>
                    <a:pt x="6" y="51"/>
                    <a:pt x="6" y="51"/>
                    <a:pt x="6" y="51"/>
                  </a:cubicBezTo>
                  <a:cubicBezTo>
                    <a:pt x="18" y="59"/>
                    <a:pt x="18" y="59"/>
                    <a:pt x="18" y="59"/>
                  </a:cubicBezTo>
                  <a:cubicBezTo>
                    <a:pt x="17" y="63"/>
                    <a:pt x="16" y="66"/>
                    <a:pt x="15" y="69"/>
                  </a:cubicBezTo>
                  <a:cubicBezTo>
                    <a:pt x="0" y="73"/>
                    <a:pt x="0" y="73"/>
                    <a:pt x="0" y="73"/>
                  </a:cubicBezTo>
                  <a:cubicBezTo>
                    <a:pt x="0" y="77"/>
                    <a:pt x="0" y="77"/>
                    <a:pt x="0" y="77"/>
                  </a:cubicBezTo>
                  <a:cubicBezTo>
                    <a:pt x="0" y="88"/>
                    <a:pt x="0" y="88"/>
                    <a:pt x="0" y="88"/>
                  </a:cubicBezTo>
                  <a:cubicBezTo>
                    <a:pt x="1" y="92"/>
                    <a:pt x="1" y="92"/>
                    <a:pt x="1" y="92"/>
                  </a:cubicBezTo>
                  <a:cubicBezTo>
                    <a:pt x="15" y="94"/>
                    <a:pt x="15" y="94"/>
                    <a:pt x="15" y="94"/>
                  </a:cubicBezTo>
                  <a:cubicBezTo>
                    <a:pt x="16" y="97"/>
                    <a:pt x="17" y="101"/>
                    <a:pt x="18" y="104"/>
                  </a:cubicBezTo>
                  <a:cubicBezTo>
                    <a:pt x="6" y="114"/>
                    <a:pt x="6" y="114"/>
                    <a:pt x="6" y="114"/>
                  </a:cubicBezTo>
                  <a:cubicBezTo>
                    <a:pt x="9" y="118"/>
                    <a:pt x="9" y="118"/>
                    <a:pt x="9" y="118"/>
                  </a:cubicBezTo>
                  <a:cubicBezTo>
                    <a:pt x="15" y="128"/>
                    <a:pt x="15" y="128"/>
                    <a:pt x="15" y="128"/>
                  </a:cubicBezTo>
                  <a:cubicBezTo>
                    <a:pt x="17" y="131"/>
                    <a:pt x="17" y="131"/>
                    <a:pt x="17" y="131"/>
                  </a:cubicBezTo>
                  <a:cubicBezTo>
                    <a:pt x="30" y="125"/>
                    <a:pt x="30" y="125"/>
                    <a:pt x="30" y="125"/>
                  </a:cubicBezTo>
                  <a:cubicBezTo>
                    <a:pt x="33" y="128"/>
                    <a:pt x="35" y="130"/>
                    <a:pt x="38" y="133"/>
                  </a:cubicBezTo>
                  <a:cubicBezTo>
                    <a:pt x="33" y="148"/>
                    <a:pt x="33" y="148"/>
                    <a:pt x="33" y="148"/>
                  </a:cubicBezTo>
                  <a:cubicBezTo>
                    <a:pt x="37" y="150"/>
                    <a:pt x="37" y="150"/>
                    <a:pt x="37" y="150"/>
                  </a:cubicBezTo>
                  <a:cubicBezTo>
                    <a:pt x="47" y="155"/>
                    <a:pt x="47" y="155"/>
                    <a:pt x="47" y="155"/>
                  </a:cubicBezTo>
                  <a:cubicBezTo>
                    <a:pt x="51" y="157"/>
                    <a:pt x="51" y="157"/>
                    <a:pt x="51" y="157"/>
                  </a:cubicBezTo>
                  <a:cubicBezTo>
                    <a:pt x="59" y="145"/>
                    <a:pt x="59" y="145"/>
                    <a:pt x="59" y="145"/>
                  </a:cubicBezTo>
                  <a:cubicBezTo>
                    <a:pt x="62" y="146"/>
                    <a:pt x="66" y="147"/>
                    <a:pt x="69" y="148"/>
                  </a:cubicBezTo>
                  <a:cubicBezTo>
                    <a:pt x="72" y="163"/>
                    <a:pt x="72" y="163"/>
                    <a:pt x="72" y="163"/>
                  </a:cubicBezTo>
                  <a:cubicBezTo>
                    <a:pt x="77" y="163"/>
                    <a:pt x="77" y="163"/>
                    <a:pt x="77" y="163"/>
                  </a:cubicBezTo>
                  <a:cubicBezTo>
                    <a:pt x="88" y="162"/>
                    <a:pt x="88" y="162"/>
                    <a:pt x="88" y="162"/>
                  </a:cubicBezTo>
                  <a:cubicBezTo>
                    <a:pt x="92" y="162"/>
                    <a:pt x="92" y="162"/>
                    <a:pt x="92" y="162"/>
                  </a:cubicBezTo>
                  <a:cubicBezTo>
                    <a:pt x="94" y="148"/>
                    <a:pt x="94" y="148"/>
                    <a:pt x="94" y="148"/>
                  </a:cubicBezTo>
                  <a:cubicBezTo>
                    <a:pt x="98" y="147"/>
                    <a:pt x="102" y="146"/>
                    <a:pt x="105" y="144"/>
                  </a:cubicBezTo>
                  <a:lnTo>
                    <a:pt x="89" y="128"/>
                  </a:ln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93" name="Freeform 237"/>
            <p:cNvSpPr/>
            <p:nvPr/>
          </p:nvSpPr>
          <p:spPr bwMode="auto">
            <a:xfrm>
              <a:off x="7197095" y="5576372"/>
              <a:ext cx="312274" cy="312274"/>
            </a:xfrm>
            <a:custGeom>
              <a:gdLst>
                <a:gd fmla="*/ 122 w 122" name="T0"/>
                <a:gd fmla="*/ 101 h 122" name="T1"/>
                <a:gd fmla="*/ 119 w 122" name="T2"/>
                <a:gd fmla="*/ 94 h 122" name="T3"/>
                <a:gd fmla="*/ 67 w 122" name="T4"/>
                <a:gd fmla="*/ 43 h 122" name="T5"/>
                <a:gd fmla="*/ 58 w 122" name="T6"/>
                <a:gd fmla="*/ 12 h 122" name="T7"/>
                <a:gd fmla="*/ 23 w 122" name="T8"/>
                <a:gd fmla="*/ 5 h 122" name="T9"/>
                <a:gd fmla="*/ 41 w 122" name="T10"/>
                <a:gd fmla="*/ 23 h 122" name="T11"/>
                <a:gd fmla="*/ 41 w 122" name="T12"/>
                <a:gd fmla="*/ 29 h 122" name="T13"/>
                <a:gd fmla="*/ 29 w 122" name="T14"/>
                <a:gd fmla="*/ 41 h 122" name="T15"/>
                <a:gd fmla="*/ 23 w 122" name="T16"/>
                <a:gd fmla="*/ 41 h 122" name="T17"/>
                <a:gd fmla="*/ 5 w 122" name="T18"/>
                <a:gd fmla="*/ 23 h 122" name="T19"/>
                <a:gd fmla="*/ 12 w 122" name="T20"/>
                <a:gd fmla="*/ 58 h 122" name="T21"/>
                <a:gd fmla="*/ 43 w 122" name="T22"/>
                <a:gd fmla="*/ 67 h 122" name="T23"/>
                <a:gd fmla="*/ 94 w 122" name="T24"/>
                <a:gd fmla="*/ 119 h 122" name="T25"/>
                <a:gd fmla="*/ 101 w 122" name="T26"/>
                <a:gd fmla="*/ 122 h 122" name="T27"/>
                <a:gd fmla="*/ 122 w 122" name="T28"/>
                <a:gd fmla="*/ 101 h 122"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22" w="122">
                  <a:moveTo>
                    <a:pt x="122" y="101"/>
                  </a:moveTo>
                  <a:cubicBezTo>
                    <a:pt x="122" y="99"/>
                    <a:pt x="121" y="95"/>
                    <a:pt x="119" y="94"/>
                  </a:cubicBezTo>
                  <a:cubicBezTo>
                    <a:pt x="102" y="77"/>
                    <a:pt x="84" y="60"/>
                    <a:pt x="67" y="43"/>
                  </a:cubicBezTo>
                  <a:cubicBezTo>
                    <a:pt x="69" y="32"/>
                    <a:pt x="66" y="21"/>
                    <a:pt x="58" y="12"/>
                  </a:cubicBezTo>
                  <a:cubicBezTo>
                    <a:pt x="49" y="3"/>
                    <a:pt x="35" y="0"/>
                    <a:pt x="23" y="5"/>
                  </a:cubicBezTo>
                  <a:cubicBezTo>
                    <a:pt x="41" y="23"/>
                    <a:pt x="41" y="23"/>
                    <a:pt x="41" y="23"/>
                  </a:cubicBezTo>
                  <a:cubicBezTo>
                    <a:pt x="42" y="25"/>
                    <a:pt x="42" y="27"/>
                    <a:pt x="41" y="29"/>
                  </a:cubicBezTo>
                  <a:cubicBezTo>
                    <a:pt x="29" y="41"/>
                    <a:pt x="29" y="41"/>
                    <a:pt x="29" y="41"/>
                  </a:cubicBezTo>
                  <a:cubicBezTo>
                    <a:pt x="27" y="43"/>
                    <a:pt x="25" y="43"/>
                    <a:pt x="23" y="41"/>
                  </a:cubicBezTo>
                  <a:cubicBezTo>
                    <a:pt x="5" y="23"/>
                    <a:pt x="5" y="23"/>
                    <a:pt x="5" y="23"/>
                  </a:cubicBezTo>
                  <a:cubicBezTo>
                    <a:pt x="0" y="35"/>
                    <a:pt x="3" y="49"/>
                    <a:pt x="12" y="58"/>
                  </a:cubicBezTo>
                  <a:cubicBezTo>
                    <a:pt x="20" y="66"/>
                    <a:pt x="32" y="69"/>
                    <a:pt x="43" y="67"/>
                  </a:cubicBezTo>
                  <a:cubicBezTo>
                    <a:pt x="60" y="84"/>
                    <a:pt x="77" y="102"/>
                    <a:pt x="94" y="119"/>
                  </a:cubicBezTo>
                  <a:cubicBezTo>
                    <a:pt x="95" y="121"/>
                    <a:pt x="98" y="122"/>
                    <a:pt x="101" y="122"/>
                  </a:cubicBezTo>
                  <a:cubicBezTo>
                    <a:pt x="111" y="120"/>
                    <a:pt x="120" y="112"/>
                    <a:pt x="122" y="10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grpSp>
      <p:sp>
        <p:nvSpPr>
          <p:cNvPr id="94" name="Freeform 247"/>
          <p:cNvSpPr>
            <a:spLocks noEditPoints="1"/>
          </p:cNvSpPr>
          <p:nvPr/>
        </p:nvSpPr>
        <p:spPr bwMode="auto">
          <a:xfrm>
            <a:off x="2082349" y="3264100"/>
            <a:ext cx="247997" cy="227162"/>
          </a:xfrm>
          <a:custGeom>
            <a:gdLst>
              <a:gd fmla="*/ 139 w 156" name="T0"/>
              <a:gd fmla="*/ 26 h 143" name="T1"/>
              <a:gd fmla="*/ 117 w 156" name="T2"/>
              <a:gd fmla="*/ 26 h 143" name="T3"/>
              <a:gd fmla="*/ 117 w 156" name="T4"/>
              <a:gd fmla="*/ 23 h 143" name="T5"/>
              <a:gd fmla="*/ 94 w 156" name="T6"/>
              <a:gd fmla="*/ 0 h 143" name="T7"/>
              <a:gd fmla="*/ 62 w 156" name="T8"/>
              <a:gd fmla="*/ 0 h 143" name="T9"/>
              <a:gd fmla="*/ 39 w 156" name="T10"/>
              <a:gd fmla="*/ 23 h 143" name="T11"/>
              <a:gd fmla="*/ 39 w 156" name="T12"/>
              <a:gd fmla="*/ 26 h 143" name="T13"/>
              <a:gd fmla="*/ 16 w 156" name="T14"/>
              <a:gd fmla="*/ 26 h 143" name="T15"/>
              <a:gd fmla="*/ 0 w 156" name="T16"/>
              <a:gd fmla="*/ 42 h 143" name="T17"/>
              <a:gd fmla="*/ 0 w 156" name="T18"/>
              <a:gd fmla="*/ 121 h 143" name="T19"/>
              <a:gd fmla="*/ 15 w 156" name="T20"/>
              <a:gd fmla="*/ 137 h 143" name="T21"/>
              <a:gd fmla="*/ 14 w 156" name="T22"/>
              <a:gd fmla="*/ 139 h 143" name="T23"/>
              <a:gd fmla="*/ 19 w 156" name="T24"/>
              <a:gd fmla="*/ 143 h 143" name="T25"/>
              <a:gd fmla="*/ 27 w 156" name="T26"/>
              <a:gd fmla="*/ 143 h 143" name="T27"/>
              <a:gd fmla="*/ 31 w 156" name="T28"/>
              <a:gd fmla="*/ 139 h 143" name="T29"/>
              <a:gd fmla="*/ 31 w 156" name="T30"/>
              <a:gd fmla="*/ 138 h 143" name="T31"/>
              <a:gd fmla="*/ 125 w 156" name="T32"/>
              <a:gd fmla="*/ 138 h 143" name="T33"/>
              <a:gd fmla="*/ 124 w 156" name="T34"/>
              <a:gd fmla="*/ 139 h 143" name="T35"/>
              <a:gd fmla="*/ 129 w 156" name="T36"/>
              <a:gd fmla="*/ 143 h 143" name="T37"/>
              <a:gd fmla="*/ 137 w 156" name="T38"/>
              <a:gd fmla="*/ 143 h 143" name="T39"/>
              <a:gd fmla="*/ 141 w 156" name="T40"/>
              <a:gd fmla="*/ 139 h 143" name="T41"/>
              <a:gd fmla="*/ 141 w 156" name="T42"/>
              <a:gd fmla="*/ 137 h 143" name="T43"/>
              <a:gd fmla="*/ 156 w 156" name="T44"/>
              <a:gd fmla="*/ 121 h 143" name="T45"/>
              <a:gd fmla="*/ 156 w 156" name="T46"/>
              <a:gd fmla="*/ 42 h 143" name="T47"/>
              <a:gd fmla="*/ 139 w 156" name="T48"/>
              <a:gd fmla="*/ 26 h 143" name="T49"/>
              <a:gd fmla="*/ 126 w 156" name="T50"/>
              <a:gd fmla="*/ 31 h 143" name="T51"/>
              <a:gd fmla="*/ 134 w 156" name="T52"/>
              <a:gd fmla="*/ 31 h 143" name="T53"/>
              <a:gd fmla="*/ 134 w 156" name="T54"/>
              <a:gd fmla="*/ 130 h 143" name="T55"/>
              <a:gd fmla="*/ 126 w 156" name="T56"/>
              <a:gd fmla="*/ 130 h 143" name="T57"/>
              <a:gd fmla="*/ 126 w 156" name="T58"/>
              <a:gd fmla="*/ 31 h 143" name="T59"/>
              <a:gd fmla="*/ 52 w 156" name="T60"/>
              <a:gd fmla="*/ 23 h 143" name="T61"/>
              <a:gd fmla="*/ 62 w 156" name="T62"/>
              <a:gd fmla="*/ 13 h 143" name="T63"/>
              <a:gd fmla="*/ 94 w 156" name="T64"/>
              <a:gd fmla="*/ 13 h 143" name="T65"/>
              <a:gd fmla="*/ 104 w 156" name="T66"/>
              <a:gd fmla="*/ 23 h 143" name="T67"/>
              <a:gd fmla="*/ 104 w 156" name="T68"/>
              <a:gd fmla="*/ 26 h 143" name="T69"/>
              <a:gd fmla="*/ 52 w 156" name="T70"/>
              <a:gd fmla="*/ 26 h 143" name="T71"/>
              <a:gd fmla="*/ 52 w 156" name="T72"/>
              <a:gd fmla="*/ 23 h 143" name="T73"/>
              <a:gd fmla="*/ 22 w 156" name="T74"/>
              <a:gd fmla="*/ 31 h 143" name="T75"/>
              <a:gd fmla="*/ 30 w 156" name="T76"/>
              <a:gd fmla="*/ 31 h 143" name="T77"/>
              <a:gd fmla="*/ 30 w 156" name="T78"/>
              <a:gd fmla="*/ 130 h 143" name="T79"/>
              <a:gd fmla="*/ 22 w 156" name="T80"/>
              <a:gd fmla="*/ 130 h 143" name="T81"/>
              <a:gd fmla="*/ 22 w 156" name="T82"/>
              <a:gd fmla="*/ 31 h 143"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143" w="156">
                <a:moveTo>
                  <a:pt x="139" y="26"/>
                </a:moveTo>
                <a:cubicBezTo>
                  <a:pt x="117" y="26"/>
                  <a:pt x="117" y="26"/>
                  <a:pt x="117" y="26"/>
                </a:cubicBezTo>
                <a:cubicBezTo>
                  <a:pt x="117" y="23"/>
                  <a:pt x="117" y="23"/>
                  <a:pt x="117" y="23"/>
                </a:cubicBezTo>
                <a:cubicBezTo>
                  <a:pt x="117" y="10"/>
                  <a:pt x="106" y="0"/>
                  <a:pt x="94" y="0"/>
                </a:cubicBezTo>
                <a:cubicBezTo>
                  <a:pt x="62" y="0"/>
                  <a:pt x="62" y="0"/>
                  <a:pt x="62" y="0"/>
                </a:cubicBezTo>
                <a:cubicBezTo>
                  <a:pt x="49" y="0"/>
                  <a:pt x="39" y="10"/>
                  <a:pt x="39" y="23"/>
                </a:cubicBezTo>
                <a:cubicBezTo>
                  <a:pt x="39" y="26"/>
                  <a:pt x="39" y="26"/>
                  <a:pt x="39" y="26"/>
                </a:cubicBezTo>
                <a:cubicBezTo>
                  <a:pt x="16" y="26"/>
                  <a:pt x="16" y="26"/>
                  <a:pt x="16" y="26"/>
                </a:cubicBezTo>
                <a:cubicBezTo>
                  <a:pt x="7" y="26"/>
                  <a:pt x="0" y="33"/>
                  <a:pt x="0" y="42"/>
                </a:cubicBezTo>
                <a:cubicBezTo>
                  <a:pt x="0" y="121"/>
                  <a:pt x="0" y="121"/>
                  <a:pt x="0" y="121"/>
                </a:cubicBezTo>
                <a:cubicBezTo>
                  <a:pt x="0" y="130"/>
                  <a:pt x="6" y="137"/>
                  <a:pt x="15" y="137"/>
                </a:cubicBezTo>
                <a:cubicBezTo>
                  <a:pt x="14" y="138"/>
                  <a:pt x="14" y="138"/>
                  <a:pt x="14" y="139"/>
                </a:cubicBezTo>
                <a:cubicBezTo>
                  <a:pt x="14" y="141"/>
                  <a:pt x="16" y="143"/>
                  <a:pt x="19" y="143"/>
                </a:cubicBezTo>
                <a:cubicBezTo>
                  <a:pt x="27" y="143"/>
                  <a:pt x="27" y="143"/>
                  <a:pt x="27" y="143"/>
                </a:cubicBezTo>
                <a:cubicBezTo>
                  <a:pt x="29" y="143"/>
                  <a:pt x="31" y="141"/>
                  <a:pt x="31" y="139"/>
                </a:cubicBezTo>
                <a:cubicBezTo>
                  <a:pt x="31" y="138"/>
                  <a:pt x="31" y="138"/>
                  <a:pt x="31" y="138"/>
                </a:cubicBezTo>
                <a:cubicBezTo>
                  <a:pt x="125" y="138"/>
                  <a:pt x="125" y="138"/>
                  <a:pt x="125" y="138"/>
                </a:cubicBezTo>
                <a:cubicBezTo>
                  <a:pt x="125" y="138"/>
                  <a:pt x="124" y="138"/>
                  <a:pt x="124" y="139"/>
                </a:cubicBezTo>
                <a:cubicBezTo>
                  <a:pt x="124" y="141"/>
                  <a:pt x="127" y="143"/>
                  <a:pt x="129" y="143"/>
                </a:cubicBezTo>
                <a:cubicBezTo>
                  <a:pt x="137" y="143"/>
                  <a:pt x="137" y="143"/>
                  <a:pt x="137" y="143"/>
                </a:cubicBezTo>
                <a:cubicBezTo>
                  <a:pt x="139" y="143"/>
                  <a:pt x="141" y="141"/>
                  <a:pt x="141" y="139"/>
                </a:cubicBezTo>
                <a:cubicBezTo>
                  <a:pt x="141" y="138"/>
                  <a:pt x="141" y="138"/>
                  <a:pt x="141" y="137"/>
                </a:cubicBezTo>
                <a:cubicBezTo>
                  <a:pt x="149" y="137"/>
                  <a:pt x="156" y="130"/>
                  <a:pt x="156" y="121"/>
                </a:cubicBezTo>
                <a:cubicBezTo>
                  <a:pt x="156" y="42"/>
                  <a:pt x="156" y="42"/>
                  <a:pt x="156" y="42"/>
                </a:cubicBezTo>
                <a:cubicBezTo>
                  <a:pt x="156" y="33"/>
                  <a:pt x="148" y="26"/>
                  <a:pt x="139" y="26"/>
                </a:cubicBezTo>
                <a:close/>
                <a:moveTo>
                  <a:pt x="126" y="31"/>
                </a:moveTo>
                <a:cubicBezTo>
                  <a:pt x="134" y="31"/>
                  <a:pt x="134" y="31"/>
                  <a:pt x="134" y="31"/>
                </a:cubicBezTo>
                <a:cubicBezTo>
                  <a:pt x="134" y="130"/>
                  <a:pt x="134" y="130"/>
                  <a:pt x="134" y="130"/>
                </a:cubicBezTo>
                <a:cubicBezTo>
                  <a:pt x="126" y="130"/>
                  <a:pt x="126" y="130"/>
                  <a:pt x="126" y="130"/>
                </a:cubicBezTo>
                <a:lnTo>
                  <a:pt x="126" y="31"/>
                </a:lnTo>
                <a:close/>
                <a:moveTo>
                  <a:pt x="52" y="23"/>
                </a:moveTo>
                <a:cubicBezTo>
                  <a:pt x="52" y="17"/>
                  <a:pt x="56" y="13"/>
                  <a:pt x="62" y="13"/>
                </a:cubicBezTo>
                <a:cubicBezTo>
                  <a:pt x="94" y="13"/>
                  <a:pt x="94" y="13"/>
                  <a:pt x="94" y="13"/>
                </a:cubicBezTo>
                <a:cubicBezTo>
                  <a:pt x="99" y="13"/>
                  <a:pt x="104" y="17"/>
                  <a:pt x="104" y="23"/>
                </a:cubicBezTo>
                <a:cubicBezTo>
                  <a:pt x="104" y="26"/>
                  <a:pt x="104" y="26"/>
                  <a:pt x="104" y="26"/>
                </a:cubicBezTo>
                <a:cubicBezTo>
                  <a:pt x="52" y="26"/>
                  <a:pt x="52" y="26"/>
                  <a:pt x="52" y="26"/>
                </a:cubicBezTo>
                <a:lnTo>
                  <a:pt x="52" y="23"/>
                </a:lnTo>
                <a:close/>
                <a:moveTo>
                  <a:pt x="22" y="31"/>
                </a:moveTo>
                <a:cubicBezTo>
                  <a:pt x="30" y="31"/>
                  <a:pt x="30" y="31"/>
                  <a:pt x="30" y="31"/>
                </a:cubicBezTo>
                <a:cubicBezTo>
                  <a:pt x="30" y="130"/>
                  <a:pt x="30" y="130"/>
                  <a:pt x="30" y="130"/>
                </a:cubicBezTo>
                <a:cubicBezTo>
                  <a:pt x="22" y="130"/>
                  <a:pt x="22" y="130"/>
                  <a:pt x="22" y="130"/>
                </a:cubicBezTo>
                <a:lnTo>
                  <a:pt x="22" y="31"/>
                </a:lnTo>
                <a:close/>
              </a:path>
            </a:pathLst>
          </a:custGeom>
          <a:solidFill>
            <a:schemeClr val="accent4"/>
          </a:solidFill>
          <a:ln>
            <a:noFill/>
          </a:ln>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grpSp>
        <p:nvGrpSpPr>
          <p:cNvPr id="95" name="组合 94"/>
          <p:cNvGrpSpPr/>
          <p:nvPr/>
        </p:nvGrpSpPr>
        <p:grpSpPr>
          <a:xfrm>
            <a:off x="4414641" y="3213021"/>
            <a:ext cx="307812" cy="329318"/>
            <a:chOff x="4895160" y="5416983"/>
            <a:chExt cx="496602" cy="531299"/>
          </a:xfrm>
          <a:solidFill>
            <a:schemeClr val="accent1"/>
          </a:solidFill>
        </p:grpSpPr>
        <p:sp>
          <p:nvSpPr>
            <p:cNvPr id="96" name="Freeform 836"/>
            <p:cNvSpPr/>
            <p:nvPr/>
          </p:nvSpPr>
          <p:spPr bwMode="auto">
            <a:xfrm>
              <a:off x="5135871" y="5416983"/>
              <a:ext cx="28191" cy="74816"/>
            </a:xfrm>
            <a:custGeom>
              <a:gdLst>
                <a:gd fmla="*/ 6 w 11" name="T0"/>
                <a:gd fmla="*/ 29 h 29" name="T1"/>
                <a:gd fmla="*/ 0 w 11" name="T2"/>
                <a:gd fmla="*/ 24 h 29" name="T3"/>
                <a:gd fmla="*/ 0 w 11" name="T4"/>
                <a:gd fmla="*/ 6 h 29" name="T5"/>
                <a:gd fmla="*/ 6 w 11" name="T6"/>
                <a:gd fmla="*/ 0 h 29" name="T7"/>
                <a:gd fmla="*/ 11 w 11" name="T8"/>
                <a:gd fmla="*/ 6 h 29" name="T9"/>
                <a:gd fmla="*/ 11 w 11" name="T10"/>
                <a:gd fmla="*/ 24 h 29" name="T11"/>
                <a:gd fmla="*/ 6 w 11" name="T12"/>
                <a:gd fmla="*/ 29 h 29" name="T13"/>
              </a:gdLst>
              <a:cxnLst>
                <a:cxn ang="0">
                  <a:pos x="T0" y="T1"/>
                </a:cxn>
                <a:cxn ang="0">
                  <a:pos x="T2" y="T3"/>
                </a:cxn>
                <a:cxn ang="0">
                  <a:pos x="T4" y="T5"/>
                </a:cxn>
                <a:cxn ang="0">
                  <a:pos x="T6" y="T7"/>
                </a:cxn>
                <a:cxn ang="0">
                  <a:pos x="T8" y="T9"/>
                </a:cxn>
                <a:cxn ang="0">
                  <a:pos x="T10" y="T11"/>
                </a:cxn>
                <a:cxn ang="0">
                  <a:pos x="T12" y="T13"/>
                </a:cxn>
              </a:cxnLst>
              <a:rect b="b" l="0" r="r" t="0"/>
              <a:pathLst>
                <a:path h="28" w="11">
                  <a:moveTo>
                    <a:pt x="6" y="29"/>
                  </a:moveTo>
                  <a:cubicBezTo>
                    <a:pt x="3" y="29"/>
                    <a:pt x="0" y="27"/>
                    <a:pt x="0" y="24"/>
                  </a:cubicBezTo>
                  <a:cubicBezTo>
                    <a:pt x="0" y="6"/>
                    <a:pt x="0" y="6"/>
                    <a:pt x="0" y="6"/>
                  </a:cubicBezTo>
                  <a:cubicBezTo>
                    <a:pt x="0" y="3"/>
                    <a:pt x="3" y="0"/>
                    <a:pt x="6" y="0"/>
                  </a:cubicBezTo>
                  <a:cubicBezTo>
                    <a:pt x="9" y="0"/>
                    <a:pt x="11" y="3"/>
                    <a:pt x="11" y="6"/>
                  </a:cubicBezTo>
                  <a:cubicBezTo>
                    <a:pt x="11" y="24"/>
                    <a:pt x="11" y="24"/>
                    <a:pt x="11" y="24"/>
                  </a:cubicBezTo>
                  <a:cubicBezTo>
                    <a:pt x="11" y="27"/>
                    <a:pt x="9" y="29"/>
                    <a:pt x="6" y="29"/>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97" name="Freeform 837"/>
            <p:cNvSpPr/>
            <p:nvPr/>
          </p:nvSpPr>
          <p:spPr bwMode="auto">
            <a:xfrm>
              <a:off x="5015516" y="5443006"/>
              <a:ext cx="56383" cy="71563"/>
            </a:xfrm>
            <a:custGeom>
              <a:gdLst>
                <a:gd fmla="*/ 16 w 22" name="T0"/>
                <a:gd fmla="*/ 28 h 28" name="T1"/>
                <a:gd fmla="*/ 11 w 22" name="T2"/>
                <a:gd fmla="*/ 25 h 28" name="T3"/>
                <a:gd fmla="*/ 2 w 22" name="T4"/>
                <a:gd fmla="*/ 10 h 28" name="T5"/>
                <a:gd fmla="*/ 4 w 22" name="T6"/>
                <a:gd fmla="*/ 2 h 28" name="T7"/>
                <a:gd fmla="*/ 11 w 22" name="T8"/>
                <a:gd fmla="*/ 4 h 28" name="T9"/>
                <a:gd fmla="*/ 20 w 22" name="T10"/>
                <a:gd fmla="*/ 19 h 28" name="T11"/>
                <a:gd fmla="*/ 18 w 22" name="T12"/>
                <a:gd fmla="*/ 27 h 28" name="T13"/>
                <a:gd fmla="*/ 16 w 22" name="T14"/>
                <a:gd fmla="*/ 28 h 2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8" w="22">
                  <a:moveTo>
                    <a:pt x="16" y="28"/>
                  </a:moveTo>
                  <a:cubicBezTo>
                    <a:pt x="14" y="28"/>
                    <a:pt x="12" y="27"/>
                    <a:pt x="11" y="25"/>
                  </a:cubicBezTo>
                  <a:cubicBezTo>
                    <a:pt x="2" y="10"/>
                    <a:pt x="2" y="10"/>
                    <a:pt x="2" y="10"/>
                  </a:cubicBezTo>
                  <a:cubicBezTo>
                    <a:pt x="0" y="7"/>
                    <a:pt x="1" y="3"/>
                    <a:pt x="4" y="2"/>
                  </a:cubicBezTo>
                  <a:cubicBezTo>
                    <a:pt x="7" y="0"/>
                    <a:pt x="10" y="1"/>
                    <a:pt x="11" y="4"/>
                  </a:cubicBezTo>
                  <a:cubicBezTo>
                    <a:pt x="20" y="19"/>
                    <a:pt x="20" y="19"/>
                    <a:pt x="20" y="19"/>
                  </a:cubicBezTo>
                  <a:cubicBezTo>
                    <a:pt x="22" y="22"/>
                    <a:pt x="21" y="26"/>
                    <a:pt x="18" y="27"/>
                  </a:cubicBezTo>
                  <a:cubicBezTo>
                    <a:pt x="17" y="28"/>
                    <a:pt x="17" y="28"/>
                    <a:pt x="16" y="28"/>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98" name="Freeform 838"/>
            <p:cNvSpPr/>
            <p:nvPr/>
          </p:nvSpPr>
          <p:spPr bwMode="auto">
            <a:xfrm>
              <a:off x="4927689" y="5527580"/>
              <a:ext cx="72647" cy="54214"/>
            </a:xfrm>
            <a:custGeom>
              <a:gdLst>
                <a:gd fmla="*/ 22 w 28" name="T0"/>
                <a:gd fmla="*/ 21 h 21" name="T1"/>
                <a:gd fmla="*/ 19 w 28" name="T2"/>
                <a:gd fmla="*/ 20 h 21" name="T3"/>
                <a:gd fmla="*/ 3 w 28" name="T4"/>
                <a:gd fmla="*/ 11 h 21" name="T5"/>
                <a:gd fmla="*/ 1 w 28" name="T6"/>
                <a:gd fmla="*/ 3 h 21" name="T7"/>
                <a:gd fmla="*/ 9 w 28" name="T8"/>
                <a:gd fmla="*/ 1 h 21" name="T9"/>
                <a:gd fmla="*/ 24 w 28" name="T10"/>
                <a:gd fmla="*/ 10 h 21" name="T11"/>
                <a:gd fmla="*/ 26 w 28" name="T12"/>
                <a:gd fmla="*/ 18 h 21" name="T13"/>
                <a:gd fmla="*/ 22 w 28" name="T14"/>
                <a:gd fmla="*/ 21 h 2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1" w="28">
                  <a:moveTo>
                    <a:pt x="22" y="21"/>
                  </a:moveTo>
                  <a:cubicBezTo>
                    <a:pt x="21" y="21"/>
                    <a:pt x="20" y="20"/>
                    <a:pt x="19" y="20"/>
                  </a:cubicBezTo>
                  <a:cubicBezTo>
                    <a:pt x="3" y="11"/>
                    <a:pt x="3" y="11"/>
                    <a:pt x="3" y="11"/>
                  </a:cubicBezTo>
                  <a:cubicBezTo>
                    <a:pt x="1" y="9"/>
                    <a:pt x="0" y="6"/>
                    <a:pt x="1" y="3"/>
                  </a:cubicBezTo>
                  <a:cubicBezTo>
                    <a:pt x="3" y="1"/>
                    <a:pt x="6" y="0"/>
                    <a:pt x="9" y="1"/>
                  </a:cubicBezTo>
                  <a:cubicBezTo>
                    <a:pt x="24" y="10"/>
                    <a:pt x="24" y="10"/>
                    <a:pt x="24" y="10"/>
                  </a:cubicBezTo>
                  <a:cubicBezTo>
                    <a:pt x="27" y="12"/>
                    <a:pt x="28" y="15"/>
                    <a:pt x="26" y="18"/>
                  </a:cubicBezTo>
                  <a:cubicBezTo>
                    <a:pt x="25" y="20"/>
                    <a:pt x="24" y="21"/>
                    <a:pt x="22" y="2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99" name="Freeform 839"/>
            <p:cNvSpPr/>
            <p:nvPr/>
          </p:nvSpPr>
          <p:spPr bwMode="auto">
            <a:xfrm>
              <a:off x="4895160" y="5645766"/>
              <a:ext cx="73731" cy="28191"/>
            </a:xfrm>
            <a:custGeom>
              <a:gdLst>
                <a:gd fmla="*/ 23 w 29" name="T0"/>
                <a:gd fmla="*/ 11 h 11" name="T1"/>
                <a:gd fmla="*/ 6 w 29" name="T2"/>
                <a:gd fmla="*/ 11 h 11" name="T3"/>
                <a:gd fmla="*/ 0 w 29" name="T4"/>
                <a:gd fmla="*/ 5 h 11" name="T5"/>
                <a:gd fmla="*/ 6 w 29" name="T6"/>
                <a:gd fmla="*/ 0 h 11" name="T7"/>
                <a:gd fmla="*/ 23 w 29" name="T8"/>
                <a:gd fmla="*/ 0 h 11" name="T9"/>
                <a:gd fmla="*/ 29 w 29" name="T10"/>
                <a:gd fmla="*/ 5 h 11" name="T11"/>
                <a:gd fmla="*/ 23 w 29" name="T12"/>
                <a:gd fmla="*/ 11 h 11" name="T13"/>
              </a:gdLst>
              <a:cxnLst>
                <a:cxn ang="0">
                  <a:pos x="T0" y="T1"/>
                </a:cxn>
                <a:cxn ang="0">
                  <a:pos x="T2" y="T3"/>
                </a:cxn>
                <a:cxn ang="0">
                  <a:pos x="T4" y="T5"/>
                </a:cxn>
                <a:cxn ang="0">
                  <a:pos x="T6" y="T7"/>
                </a:cxn>
                <a:cxn ang="0">
                  <a:pos x="T8" y="T9"/>
                </a:cxn>
                <a:cxn ang="0">
                  <a:pos x="T10" y="T11"/>
                </a:cxn>
                <a:cxn ang="0">
                  <a:pos x="T12" y="T13"/>
                </a:cxn>
              </a:cxnLst>
              <a:rect b="b" l="0" r="r" t="0"/>
              <a:pathLst>
                <a:path h="11" w="28">
                  <a:moveTo>
                    <a:pt x="23" y="11"/>
                  </a:moveTo>
                  <a:cubicBezTo>
                    <a:pt x="6" y="11"/>
                    <a:pt x="6" y="11"/>
                    <a:pt x="6" y="11"/>
                  </a:cubicBezTo>
                  <a:cubicBezTo>
                    <a:pt x="2" y="11"/>
                    <a:pt x="0" y="8"/>
                    <a:pt x="0" y="5"/>
                  </a:cubicBezTo>
                  <a:cubicBezTo>
                    <a:pt x="0" y="2"/>
                    <a:pt x="2" y="0"/>
                    <a:pt x="6" y="0"/>
                  </a:cubicBezTo>
                  <a:cubicBezTo>
                    <a:pt x="23" y="0"/>
                    <a:pt x="23" y="0"/>
                    <a:pt x="23" y="0"/>
                  </a:cubicBezTo>
                  <a:cubicBezTo>
                    <a:pt x="27" y="0"/>
                    <a:pt x="29" y="2"/>
                    <a:pt x="29" y="5"/>
                  </a:cubicBezTo>
                  <a:cubicBezTo>
                    <a:pt x="29" y="8"/>
                    <a:pt x="27" y="11"/>
                    <a:pt x="23"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00" name="Freeform 840"/>
            <p:cNvSpPr/>
            <p:nvPr/>
          </p:nvSpPr>
          <p:spPr bwMode="auto">
            <a:xfrm>
              <a:off x="4920099" y="5737931"/>
              <a:ext cx="71563" cy="54214"/>
            </a:xfrm>
            <a:custGeom>
              <a:gdLst>
                <a:gd fmla="*/ 6 w 28" name="T0"/>
                <a:gd fmla="*/ 21 h 21" name="T1"/>
                <a:gd fmla="*/ 2 w 28" name="T2"/>
                <a:gd fmla="*/ 18 h 21" name="T3"/>
                <a:gd fmla="*/ 4 w 28" name="T4"/>
                <a:gd fmla="*/ 11 h 21" name="T5"/>
                <a:gd fmla="*/ 19 w 28" name="T6"/>
                <a:gd fmla="*/ 2 h 21" name="T7"/>
                <a:gd fmla="*/ 27 w 28" name="T8"/>
                <a:gd fmla="*/ 4 h 21" name="T9"/>
                <a:gd fmla="*/ 25 w 28" name="T10"/>
                <a:gd fmla="*/ 11 h 21" name="T11"/>
                <a:gd fmla="*/ 9 w 28" name="T12"/>
                <a:gd fmla="*/ 20 h 21" name="T13"/>
                <a:gd fmla="*/ 6 w 28" name="T14"/>
                <a:gd fmla="*/ 21 h 2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1" w="28">
                  <a:moveTo>
                    <a:pt x="6" y="21"/>
                  </a:moveTo>
                  <a:cubicBezTo>
                    <a:pt x="4" y="21"/>
                    <a:pt x="3" y="20"/>
                    <a:pt x="2" y="18"/>
                  </a:cubicBezTo>
                  <a:cubicBezTo>
                    <a:pt x="0" y="16"/>
                    <a:pt x="1" y="12"/>
                    <a:pt x="4" y="11"/>
                  </a:cubicBezTo>
                  <a:cubicBezTo>
                    <a:pt x="19" y="2"/>
                    <a:pt x="19" y="2"/>
                    <a:pt x="19" y="2"/>
                  </a:cubicBezTo>
                  <a:cubicBezTo>
                    <a:pt x="22" y="0"/>
                    <a:pt x="25" y="1"/>
                    <a:pt x="27" y="4"/>
                  </a:cubicBezTo>
                  <a:cubicBezTo>
                    <a:pt x="28" y="6"/>
                    <a:pt x="27" y="10"/>
                    <a:pt x="25" y="11"/>
                  </a:cubicBezTo>
                  <a:cubicBezTo>
                    <a:pt x="9" y="20"/>
                    <a:pt x="9" y="20"/>
                    <a:pt x="9" y="20"/>
                  </a:cubicBezTo>
                  <a:cubicBezTo>
                    <a:pt x="8" y="21"/>
                    <a:pt x="7" y="21"/>
                    <a:pt x="6" y="2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01" name="Freeform 841"/>
            <p:cNvSpPr/>
            <p:nvPr/>
          </p:nvSpPr>
          <p:spPr bwMode="auto">
            <a:xfrm>
              <a:off x="5286587" y="5750942"/>
              <a:ext cx="72647" cy="53130"/>
            </a:xfrm>
            <a:custGeom>
              <a:gdLst>
                <a:gd fmla="*/ 21 w 28" name="T0"/>
                <a:gd fmla="*/ 21 h 21" name="T1"/>
                <a:gd fmla="*/ 19 w 28" name="T2"/>
                <a:gd fmla="*/ 20 h 21" name="T3"/>
                <a:gd fmla="*/ 3 w 28" name="T4"/>
                <a:gd fmla="*/ 11 h 21" name="T5"/>
                <a:gd fmla="*/ 1 w 28" name="T6"/>
                <a:gd fmla="*/ 4 h 21" name="T7"/>
                <a:gd fmla="*/ 9 w 28" name="T8"/>
                <a:gd fmla="*/ 2 h 21" name="T9"/>
                <a:gd fmla="*/ 24 w 28" name="T10"/>
                <a:gd fmla="*/ 11 h 21" name="T11"/>
                <a:gd fmla="*/ 26 w 28" name="T12"/>
                <a:gd fmla="*/ 18 h 21" name="T13"/>
                <a:gd fmla="*/ 21 w 28" name="T14"/>
                <a:gd fmla="*/ 21 h 2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1" w="28">
                  <a:moveTo>
                    <a:pt x="21" y="21"/>
                  </a:moveTo>
                  <a:cubicBezTo>
                    <a:pt x="21" y="21"/>
                    <a:pt x="20" y="21"/>
                    <a:pt x="19" y="20"/>
                  </a:cubicBezTo>
                  <a:cubicBezTo>
                    <a:pt x="3" y="11"/>
                    <a:pt x="3" y="11"/>
                    <a:pt x="3" y="11"/>
                  </a:cubicBezTo>
                  <a:cubicBezTo>
                    <a:pt x="1" y="10"/>
                    <a:pt x="0" y="6"/>
                    <a:pt x="1" y="4"/>
                  </a:cubicBezTo>
                  <a:cubicBezTo>
                    <a:pt x="3" y="1"/>
                    <a:pt x="6" y="0"/>
                    <a:pt x="9" y="2"/>
                  </a:cubicBezTo>
                  <a:cubicBezTo>
                    <a:pt x="24" y="11"/>
                    <a:pt x="24" y="11"/>
                    <a:pt x="24" y="11"/>
                  </a:cubicBezTo>
                  <a:cubicBezTo>
                    <a:pt x="27" y="12"/>
                    <a:pt x="28" y="15"/>
                    <a:pt x="26" y="18"/>
                  </a:cubicBezTo>
                  <a:cubicBezTo>
                    <a:pt x="25" y="20"/>
                    <a:pt x="23" y="21"/>
                    <a:pt x="21" y="2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02" name="Freeform 842"/>
            <p:cNvSpPr/>
            <p:nvPr/>
          </p:nvSpPr>
          <p:spPr bwMode="auto">
            <a:xfrm>
              <a:off x="5318031" y="5660946"/>
              <a:ext cx="73731" cy="28191"/>
            </a:xfrm>
            <a:custGeom>
              <a:gdLst>
                <a:gd fmla="*/ 23 w 29" name="T0"/>
                <a:gd fmla="*/ 11 h 11" name="T1"/>
                <a:gd fmla="*/ 5 w 29" name="T2"/>
                <a:gd fmla="*/ 11 h 11" name="T3"/>
                <a:gd fmla="*/ 0 w 29" name="T4"/>
                <a:gd fmla="*/ 5 h 11" name="T5"/>
                <a:gd fmla="*/ 5 w 29" name="T6"/>
                <a:gd fmla="*/ 0 h 11" name="T7"/>
                <a:gd fmla="*/ 23 w 29" name="T8"/>
                <a:gd fmla="*/ 0 h 11" name="T9"/>
                <a:gd fmla="*/ 29 w 29" name="T10"/>
                <a:gd fmla="*/ 5 h 11" name="T11"/>
                <a:gd fmla="*/ 23 w 29" name="T12"/>
                <a:gd fmla="*/ 11 h 11" name="T13"/>
              </a:gdLst>
              <a:cxnLst>
                <a:cxn ang="0">
                  <a:pos x="T0" y="T1"/>
                </a:cxn>
                <a:cxn ang="0">
                  <a:pos x="T2" y="T3"/>
                </a:cxn>
                <a:cxn ang="0">
                  <a:pos x="T4" y="T5"/>
                </a:cxn>
                <a:cxn ang="0">
                  <a:pos x="T6" y="T7"/>
                </a:cxn>
                <a:cxn ang="0">
                  <a:pos x="T8" y="T9"/>
                </a:cxn>
                <a:cxn ang="0">
                  <a:pos x="T10" y="T11"/>
                </a:cxn>
                <a:cxn ang="0">
                  <a:pos x="T12" y="T13"/>
                </a:cxn>
              </a:cxnLst>
              <a:rect b="b" l="0" r="r" t="0"/>
              <a:pathLst>
                <a:path h="11" w="28">
                  <a:moveTo>
                    <a:pt x="23" y="11"/>
                  </a:moveTo>
                  <a:cubicBezTo>
                    <a:pt x="5" y="11"/>
                    <a:pt x="5" y="11"/>
                    <a:pt x="5" y="11"/>
                  </a:cubicBezTo>
                  <a:cubicBezTo>
                    <a:pt x="2" y="11"/>
                    <a:pt x="0" y="8"/>
                    <a:pt x="0" y="5"/>
                  </a:cubicBezTo>
                  <a:cubicBezTo>
                    <a:pt x="0" y="2"/>
                    <a:pt x="2" y="0"/>
                    <a:pt x="5" y="0"/>
                  </a:cubicBezTo>
                  <a:cubicBezTo>
                    <a:pt x="23" y="0"/>
                    <a:pt x="23" y="0"/>
                    <a:pt x="23" y="0"/>
                  </a:cubicBezTo>
                  <a:cubicBezTo>
                    <a:pt x="26" y="0"/>
                    <a:pt x="29" y="2"/>
                    <a:pt x="29" y="5"/>
                  </a:cubicBezTo>
                  <a:cubicBezTo>
                    <a:pt x="29" y="8"/>
                    <a:pt x="26" y="11"/>
                    <a:pt x="23" y="1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03" name="Freeform 843"/>
            <p:cNvSpPr/>
            <p:nvPr/>
          </p:nvSpPr>
          <p:spPr bwMode="auto">
            <a:xfrm>
              <a:off x="5292008" y="5540591"/>
              <a:ext cx="74816" cy="54214"/>
            </a:xfrm>
            <a:custGeom>
              <a:gdLst>
                <a:gd fmla="*/ 7 w 29" name="T0"/>
                <a:gd fmla="*/ 21 h 21" name="T1"/>
                <a:gd fmla="*/ 2 w 29" name="T2"/>
                <a:gd fmla="*/ 18 h 21" name="T3"/>
                <a:gd fmla="*/ 4 w 29" name="T4"/>
                <a:gd fmla="*/ 10 h 21" name="T5"/>
                <a:gd fmla="*/ 20 w 29" name="T6"/>
                <a:gd fmla="*/ 1 h 21" name="T7"/>
                <a:gd fmla="*/ 27 w 29" name="T8"/>
                <a:gd fmla="*/ 3 h 21" name="T9"/>
                <a:gd fmla="*/ 25 w 29" name="T10"/>
                <a:gd fmla="*/ 11 h 21" name="T11"/>
                <a:gd fmla="*/ 10 w 29" name="T12"/>
                <a:gd fmla="*/ 20 h 21" name="T13"/>
                <a:gd fmla="*/ 7 w 29" name="T14"/>
                <a:gd fmla="*/ 21 h 2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1" w="28">
                  <a:moveTo>
                    <a:pt x="7" y="21"/>
                  </a:moveTo>
                  <a:cubicBezTo>
                    <a:pt x="5" y="21"/>
                    <a:pt x="3" y="20"/>
                    <a:pt x="2" y="18"/>
                  </a:cubicBezTo>
                  <a:cubicBezTo>
                    <a:pt x="0" y="15"/>
                    <a:pt x="1" y="12"/>
                    <a:pt x="4" y="10"/>
                  </a:cubicBezTo>
                  <a:cubicBezTo>
                    <a:pt x="20" y="1"/>
                    <a:pt x="20" y="1"/>
                    <a:pt x="20" y="1"/>
                  </a:cubicBezTo>
                  <a:cubicBezTo>
                    <a:pt x="22" y="0"/>
                    <a:pt x="26" y="1"/>
                    <a:pt x="27" y="3"/>
                  </a:cubicBezTo>
                  <a:cubicBezTo>
                    <a:pt x="29" y="6"/>
                    <a:pt x="28" y="9"/>
                    <a:pt x="25" y="11"/>
                  </a:cubicBezTo>
                  <a:cubicBezTo>
                    <a:pt x="10" y="20"/>
                    <a:pt x="10" y="20"/>
                    <a:pt x="10" y="20"/>
                  </a:cubicBezTo>
                  <a:cubicBezTo>
                    <a:pt x="9" y="20"/>
                    <a:pt x="8" y="21"/>
                    <a:pt x="7" y="2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04" name="Freeform 844"/>
            <p:cNvSpPr/>
            <p:nvPr/>
          </p:nvSpPr>
          <p:spPr bwMode="auto">
            <a:xfrm>
              <a:off x="5228036" y="5450595"/>
              <a:ext cx="54214" cy="71563"/>
            </a:xfrm>
            <a:custGeom>
              <a:gdLst>
                <a:gd fmla="*/ 6 w 21" name="T0"/>
                <a:gd fmla="*/ 28 h 28" name="T1"/>
                <a:gd fmla="*/ 3 w 21" name="T2"/>
                <a:gd fmla="*/ 27 h 28" name="T3"/>
                <a:gd fmla="*/ 1 w 21" name="T4"/>
                <a:gd fmla="*/ 19 h 28" name="T5"/>
                <a:gd fmla="*/ 10 w 21" name="T6"/>
                <a:gd fmla="*/ 4 h 28" name="T7"/>
                <a:gd fmla="*/ 18 w 21" name="T8"/>
                <a:gd fmla="*/ 2 h 28" name="T9"/>
                <a:gd fmla="*/ 20 w 21" name="T10"/>
                <a:gd fmla="*/ 9 h 28" name="T11"/>
                <a:gd fmla="*/ 11 w 21" name="T12"/>
                <a:gd fmla="*/ 25 h 28" name="T13"/>
                <a:gd fmla="*/ 6 w 21" name="T14"/>
                <a:gd fmla="*/ 28 h 2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8" w="21">
                  <a:moveTo>
                    <a:pt x="6" y="28"/>
                  </a:moveTo>
                  <a:cubicBezTo>
                    <a:pt x="5" y="28"/>
                    <a:pt x="4" y="27"/>
                    <a:pt x="3" y="27"/>
                  </a:cubicBezTo>
                  <a:cubicBezTo>
                    <a:pt x="1" y="25"/>
                    <a:pt x="0" y="22"/>
                    <a:pt x="1" y="19"/>
                  </a:cubicBezTo>
                  <a:cubicBezTo>
                    <a:pt x="10" y="4"/>
                    <a:pt x="10" y="4"/>
                    <a:pt x="10" y="4"/>
                  </a:cubicBezTo>
                  <a:cubicBezTo>
                    <a:pt x="12" y="1"/>
                    <a:pt x="15" y="0"/>
                    <a:pt x="18" y="2"/>
                  </a:cubicBezTo>
                  <a:cubicBezTo>
                    <a:pt x="20" y="3"/>
                    <a:pt x="21" y="7"/>
                    <a:pt x="20" y="9"/>
                  </a:cubicBezTo>
                  <a:cubicBezTo>
                    <a:pt x="11" y="25"/>
                    <a:pt x="11" y="25"/>
                    <a:pt x="11" y="25"/>
                  </a:cubicBezTo>
                  <a:cubicBezTo>
                    <a:pt x="10" y="27"/>
                    <a:pt x="8" y="28"/>
                    <a:pt x="6" y="28"/>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05" name="Freeform 845"/>
            <p:cNvSpPr>
              <a:spLocks noEditPoints="1"/>
            </p:cNvSpPr>
            <p:nvPr/>
          </p:nvSpPr>
          <p:spPr bwMode="auto">
            <a:xfrm>
              <a:off x="5010094" y="5535169"/>
              <a:ext cx="264565" cy="320948"/>
            </a:xfrm>
            <a:custGeom>
              <a:gdLst>
                <a:gd fmla="*/ 52 w 103" name="T0"/>
                <a:gd fmla="*/ 0 h 125" name="T1"/>
                <a:gd fmla="*/ 0 w 103" name="T2"/>
                <a:gd fmla="*/ 57 h 125" name="T3"/>
                <a:gd fmla="*/ 24 w 103" name="T4"/>
                <a:gd fmla="*/ 125 h 125" name="T5"/>
                <a:gd fmla="*/ 55 w 103" name="T6"/>
                <a:gd fmla="*/ 125 h 125" name="T7"/>
                <a:gd fmla="*/ 82 w 103" name="T8"/>
                <a:gd fmla="*/ 103 h 125" name="T9"/>
                <a:gd fmla="*/ 103 w 103" name="T10"/>
                <a:gd fmla="*/ 52 h 125" name="T11"/>
                <a:gd fmla="*/ 45 w 103" name="T12"/>
                <a:gd fmla="*/ 92 h 125" name="T13"/>
                <a:gd fmla="*/ 35 w 103" name="T14"/>
                <a:gd fmla="*/ 71 h 125" name="T15"/>
                <a:gd fmla="*/ 42 w 103" name="T16"/>
                <a:gd fmla="*/ 68 h 125" name="T17"/>
                <a:gd fmla="*/ 56 w 103" name="T18"/>
                <a:gd fmla="*/ 67 h 125" name="T19"/>
                <a:gd fmla="*/ 62 w 103" name="T20"/>
                <a:gd fmla="*/ 72 h 125" name="T21"/>
                <a:gd fmla="*/ 65 w 103" name="T22"/>
                <a:gd fmla="*/ 71 h 125" name="T23"/>
                <a:gd fmla="*/ 55 w 103" name="T24"/>
                <a:gd fmla="*/ 92 h 125" name="T25"/>
                <a:gd fmla="*/ 45 w 103" name="T26"/>
                <a:gd fmla="*/ 117 h 125" name="T27"/>
                <a:gd fmla="*/ 43 w 103" name="T28"/>
                <a:gd fmla="*/ 56 h 125" name="T29"/>
                <a:gd fmla="*/ 44 w 103" name="T30"/>
                <a:gd fmla="*/ 57 h 125" name="T31"/>
                <a:gd fmla="*/ 42 w 103" name="T32"/>
                <a:gd fmla="*/ 56 h 125" name="T33"/>
                <a:gd fmla="*/ 58 w 103" name="T34"/>
                <a:gd fmla="*/ 54 h 125" name="T35"/>
                <a:gd fmla="*/ 59 w 103" name="T36"/>
                <a:gd fmla="*/ 55 h 125" name="T37"/>
                <a:gd fmla="*/ 57 w 103" name="T38"/>
                <a:gd fmla="*/ 55 h 125" name="T39"/>
                <a:gd fmla="*/ 93 w 103" name="T40"/>
                <a:gd fmla="*/ 60 h 125" name="T41"/>
                <a:gd fmla="*/ 75 w 103" name="T42"/>
                <a:gd fmla="*/ 97 h 125" name="T43"/>
                <a:gd fmla="*/ 61 w 103" name="T44"/>
                <a:gd fmla="*/ 117 h 125" name="T45"/>
                <a:gd fmla="*/ 73 w 103" name="T46"/>
                <a:gd fmla="*/ 70 h 125" name="T47"/>
                <a:gd fmla="*/ 67 w 103" name="T48"/>
                <a:gd fmla="*/ 67 h 125" name="T49"/>
                <a:gd fmla="*/ 59 w 103" name="T50"/>
                <a:gd fmla="*/ 67 h 125" name="T51"/>
                <a:gd fmla="*/ 58 w 103" name="T52"/>
                <a:gd fmla="*/ 65 h 125" name="T53"/>
                <a:gd fmla="*/ 58 w 103" name="T54"/>
                <a:gd fmla="*/ 51 h 125" name="T55"/>
                <a:gd fmla="*/ 55 w 103" name="T56"/>
                <a:gd fmla="*/ 64 h 125" name="T57"/>
                <a:gd fmla="*/ 44 w 103" name="T58"/>
                <a:gd fmla="*/ 65 h 125" name="T59"/>
                <a:gd fmla="*/ 44 w 103" name="T60"/>
                <a:gd fmla="*/ 53 h 125" name="T61"/>
                <a:gd fmla="*/ 39 w 103" name="T62"/>
                <a:gd fmla="*/ 63 h 125" name="T63"/>
                <a:gd fmla="*/ 36 w 103" name="T64"/>
                <a:gd fmla="*/ 67 h 125" name="T65"/>
                <a:gd fmla="*/ 33 w 103" name="T66"/>
                <a:gd fmla="*/ 67 h 125" name="T67"/>
                <a:gd fmla="*/ 29 w 103" name="T68"/>
                <a:gd fmla="*/ 65 h 125" name="T69"/>
                <a:gd fmla="*/ 29 w 103" name="T70"/>
                <a:gd fmla="*/ 66 h 125" name="T71"/>
                <a:gd fmla="*/ 29 w 103" name="T72"/>
                <a:gd fmla="*/ 66 h 125" name="T73"/>
                <a:gd fmla="*/ 39 w 103" name="T74"/>
                <a:gd fmla="*/ 93 h 125" name="T75"/>
                <a:gd fmla="*/ 33 w 103" name="T76"/>
                <a:gd fmla="*/ 117 h 125" name="T77"/>
                <a:gd fmla="*/ 9 w 103" name="T78"/>
                <a:gd fmla="*/ 60 h 125" name="T79"/>
                <a:gd fmla="*/ 9 w 103" name="T80"/>
                <a:gd fmla="*/ 54 h 125" name="T81"/>
                <a:gd fmla="*/ 52 w 103" name="T82"/>
                <a:gd fmla="*/ 9 h 125" name="T83"/>
                <a:gd fmla="*/ 94 w 103" name="T84"/>
                <a:gd fmla="*/ 54 h 125"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25" w="103">
                  <a:moveTo>
                    <a:pt x="103" y="52"/>
                  </a:moveTo>
                  <a:cubicBezTo>
                    <a:pt x="103" y="23"/>
                    <a:pt x="80" y="0"/>
                    <a:pt x="52" y="0"/>
                  </a:cubicBezTo>
                  <a:cubicBezTo>
                    <a:pt x="23" y="0"/>
                    <a:pt x="0" y="23"/>
                    <a:pt x="0" y="52"/>
                  </a:cubicBezTo>
                  <a:cubicBezTo>
                    <a:pt x="0" y="54"/>
                    <a:pt x="0" y="55"/>
                    <a:pt x="0" y="57"/>
                  </a:cubicBezTo>
                  <a:cubicBezTo>
                    <a:pt x="0" y="58"/>
                    <a:pt x="1" y="78"/>
                    <a:pt x="21" y="103"/>
                  </a:cubicBezTo>
                  <a:cubicBezTo>
                    <a:pt x="26" y="110"/>
                    <a:pt x="24" y="125"/>
                    <a:pt x="24" y="125"/>
                  </a:cubicBezTo>
                  <a:cubicBezTo>
                    <a:pt x="32" y="125"/>
                    <a:pt x="40" y="125"/>
                    <a:pt x="48" y="125"/>
                  </a:cubicBezTo>
                  <a:cubicBezTo>
                    <a:pt x="50" y="125"/>
                    <a:pt x="53" y="125"/>
                    <a:pt x="55" y="125"/>
                  </a:cubicBezTo>
                  <a:cubicBezTo>
                    <a:pt x="63" y="125"/>
                    <a:pt x="71" y="125"/>
                    <a:pt x="79" y="125"/>
                  </a:cubicBezTo>
                  <a:cubicBezTo>
                    <a:pt x="79" y="125"/>
                    <a:pt x="77" y="110"/>
                    <a:pt x="82" y="103"/>
                  </a:cubicBezTo>
                  <a:cubicBezTo>
                    <a:pt x="102" y="78"/>
                    <a:pt x="103" y="58"/>
                    <a:pt x="103" y="57"/>
                  </a:cubicBezTo>
                  <a:cubicBezTo>
                    <a:pt x="103" y="55"/>
                    <a:pt x="103" y="54"/>
                    <a:pt x="103" y="52"/>
                  </a:cubicBezTo>
                  <a:close/>
                  <a:moveTo>
                    <a:pt x="45" y="117"/>
                  </a:moveTo>
                  <a:cubicBezTo>
                    <a:pt x="45" y="92"/>
                    <a:pt x="45" y="92"/>
                    <a:pt x="45" y="92"/>
                  </a:cubicBezTo>
                  <a:cubicBezTo>
                    <a:pt x="45" y="91"/>
                    <a:pt x="45" y="91"/>
                    <a:pt x="45" y="90"/>
                  </a:cubicBezTo>
                  <a:cubicBezTo>
                    <a:pt x="35" y="71"/>
                    <a:pt x="35" y="71"/>
                    <a:pt x="35" y="71"/>
                  </a:cubicBezTo>
                  <a:cubicBezTo>
                    <a:pt x="36" y="71"/>
                    <a:pt x="36" y="71"/>
                    <a:pt x="37" y="70"/>
                  </a:cubicBezTo>
                  <a:cubicBezTo>
                    <a:pt x="39" y="70"/>
                    <a:pt x="40" y="69"/>
                    <a:pt x="42" y="68"/>
                  </a:cubicBezTo>
                  <a:cubicBezTo>
                    <a:pt x="43" y="70"/>
                    <a:pt x="45" y="71"/>
                    <a:pt x="47" y="71"/>
                  </a:cubicBezTo>
                  <a:cubicBezTo>
                    <a:pt x="50" y="72"/>
                    <a:pt x="53" y="70"/>
                    <a:pt x="56" y="67"/>
                  </a:cubicBezTo>
                  <a:cubicBezTo>
                    <a:pt x="56" y="68"/>
                    <a:pt x="57" y="68"/>
                    <a:pt x="57" y="68"/>
                  </a:cubicBezTo>
                  <a:cubicBezTo>
                    <a:pt x="58" y="71"/>
                    <a:pt x="60" y="72"/>
                    <a:pt x="62" y="72"/>
                  </a:cubicBezTo>
                  <a:cubicBezTo>
                    <a:pt x="62" y="72"/>
                    <a:pt x="63" y="72"/>
                    <a:pt x="63" y="72"/>
                  </a:cubicBezTo>
                  <a:cubicBezTo>
                    <a:pt x="63" y="72"/>
                    <a:pt x="64" y="71"/>
                    <a:pt x="65" y="71"/>
                  </a:cubicBezTo>
                  <a:cubicBezTo>
                    <a:pt x="55" y="90"/>
                    <a:pt x="55" y="90"/>
                    <a:pt x="55" y="90"/>
                  </a:cubicBezTo>
                  <a:cubicBezTo>
                    <a:pt x="55" y="91"/>
                    <a:pt x="55" y="91"/>
                    <a:pt x="55" y="92"/>
                  </a:cubicBezTo>
                  <a:cubicBezTo>
                    <a:pt x="55" y="117"/>
                    <a:pt x="55" y="117"/>
                    <a:pt x="55" y="117"/>
                  </a:cubicBezTo>
                  <a:lnTo>
                    <a:pt x="45" y="117"/>
                  </a:lnTo>
                  <a:close/>
                  <a:moveTo>
                    <a:pt x="42" y="56"/>
                  </a:moveTo>
                  <a:cubicBezTo>
                    <a:pt x="42" y="56"/>
                    <a:pt x="43" y="56"/>
                    <a:pt x="43" y="56"/>
                  </a:cubicBezTo>
                  <a:cubicBezTo>
                    <a:pt x="43" y="56"/>
                    <a:pt x="43" y="56"/>
                    <a:pt x="43" y="56"/>
                  </a:cubicBezTo>
                  <a:cubicBezTo>
                    <a:pt x="44" y="56"/>
                    <a:pt x="44" y="57"/>
                    <a:pt x="44" y="57"/>
                  </a:cubicBezTo>
                  <a:cubicBezTo>
                    <a:pt x="44" y="59"/>
                    <a:pt x="44" y="60"/>
                    <a:pt x="42" y="62"/>
                  </a:cubicBezTo>
                  <a:cubicBezTo>
                    <a:pt x="41" y="59"/>
                    <a:pt x="42" y="57"/>
                    <a:pt x="42" y="56"/>
                  </a:cubicBezTo>
                  <a:close/>
                  <a:moveTo>
                    <a:pt x="57" y="55"/>
                  </a:moveTo>
                  <a:cubicBezTo>
                    <a:pt x="58" y="54"/>
                    <a:pt x="58" y="54"/>
                    <a:pt x="58" y="54"/>
                  </a:cubicBezTo>
                  <a:cubicBezTo>
                    <a:pt x="58" y="54"/>
                    <a:pt x="58" y="54"/>
                    <a:pt x="58" y="54"/>
                  </a:cubicBezTo>
                  <a:cubicBezTo>
                    <a:pt x="59" y="54"/>
                    <a:pt x="59" y="55"/>
                    <a:pt x="59" y="55"/>
                  </a:cubicBezTo>
                  <a:cubicBezTo>
                    <a:pt x="59" y="55"/>
                    <a:pt x="59" y="58"/>
                    <a:pt x="57" y="61"/>
                  </a:cubicBezTo>
                  <a:cubicBezTo>
                    <a:pt x="57" y="59"/>
                    <a:pt x="57" y="56"/>
                    <a:pt x="57" y="55"/>
                  </a:cubicBezTo>
                  <a:close/>
                  <a:moveTo>
                    <a:pt x="94" y="54"/>
                  </a:moveTo>
                  <a:cubicBezTo>
                    <a:pt x="93" y="60"/>
                    <a:pt x="93" y="60"/>
                    <a:pt x="93" y="60"/>
                  </a:cubicBezTo>
                  <a:cubicBezTo>
                    <a:pt x="94" y="60"/>
                    <a:pt x="94" y="60"/>
                    <a:pt x="94" y="60"/>
                  </a:cubicBezTo>
                  <a:cubicBezTo>
                    <a:pt x="93" y="66"/>
                    <a:pt x="89" y="80"/>
                    <a:pt x="75" y="97"/>
                  </a:cubicBezTo>
                  <a:cubicBezTo>
                    <a:pt x="71" y="103"/>
                    <a:pt x="70" y="110"/>
                    <a:pt x="70" y="117"/>
                  </a:cubicBezTo>
                  <a:cubicBezTo>
                    <a:pt x="61" y="117"/>
                    <a:pt x="61" y="117"/>
                    <a:pt x="61" y="117"/>
                  </a:cubicBezTo>
                  <a:cubicBezTo>
                    <a:pt x="61" y="93"/>
                    <a:pt x="61" y="93"/>
                    <a:pt x="61" y="93"/>
                  </a:cubicBezTo>
                  <a:cubicBezTo>
                    <a:pt x="73" y="70"/>
                    <a:pt x="73" y="70"/>
                    <a:pt x="73" y="70"/>
                  </a:cubicBezTo>
                  <a:cubicBezTo>
                    <a:pt x="73" y="68"/>
                    <a:pt x="73" y="66"/>
                    <a:pt x="71" y="65"/>
                  </a:cubicBezTo>
                  <a:cubicBezTo>
                    <a:pt x="70" y="65"/>
                    <a:pt x="68" y="65"/>
                    <a:pt x="67" y="67"/>
                  </a:cubicBezTo>
                  <a:cubicBezTo>
                    <a:pt x="66" y="67"/>
                    <a:pt x="64" y="68"/>
                    <a:pt x="62" y="68"/>
                  </a:cubicBezTo>
                  <a:cubicBezTo>
                    <a:pt x="61" y="69"/>
                    <a:pt x="60" y="68"/>
                    <a:pt x="59" y="67"/>
                  </a:cubicBezTo>
                  <a:cubicBezTo>
                    <a:pt x="59" y="66"/>
                    <a:pt x="59" y="65"/>
                    <a:pt x="58" y="65"/>
                  </a:cubicBezTo>
                  <a:cubicBezTo>
                    <a:pt x="58" y="65"/>
                    <a:pt x="58" y="65"/>
                    <a:pt x="58" y="65"/>
                  </a:cubicBezTo>
                  <a:cubicBezTo>
                    <a:pt x="61" y="61"/>
                    <a:pt x="63" y="56"/>
                    <a:pt x="61" y="53"/>
                  </a:cubicBezTo>
                  <a:cubicBezTo>
                    <a:pt x="61" y="52"/>
                    <a:pt x="60" y="51"/>
                    <a:pt x="58" y="51"/>
                  </a:cubicBezTo>
                  <a:cubicBezTo>
                    <a:pt x="56" y="51"/>
                    <a:pt x="55" y="52"/>
                    <a:pt x="54" y="54"/>
                  </a:cubicBezTo>
                  <a:cubicBezTo>
                    <a:pt x="53" y="56"/>
                    <a:pt x="53" y="61"/>
                    <a:pt x="55" y="64"/>
                  </a:cubicBezTo>
                  <a:cubicBezTo>
                    <a:pt x="53" y="66"/>
                    <a:pt x="50" y="68"/>
                    <a:pt x="48" y="68"/>
                  </a:cubicBezTo>
                  <a:cubicBezTo>
                    <a:pt x="46" y="68"/>
                    <a:pt x="45" y="67"/>
                    <a:pt x="44" y="65"/>
                  </a:cubicBezTo>
                  <a:cubicBezTo>
                    <a:pt x="46" y="63"/>
                    <a:pt x="47" y="60"/>
                    <a:pt x="47" y="57"/>
                  </a:cubicBezTo>
                  <a:cubicBezTo>
                    <a:pt x="47" y="55"/>
                    <a:pt x="46" y="53"/>
                    <a:pt x="44" y="53"/>
                  </a:cubicBezTo>
                  <a:cubicBezTo>
                    <a:pt x="42" y="52"/>
                    <a:pt x="41" y="53"/>
                    <a:pt x="40" y="54"/>
                  </a:cubicBezTo>
                  <a:cubicBezTo>
                    <a:pt x="38" y="56"/>
                    <a:pt x="38" y="60"/>
                    <a:pt x="39" y="63"/>
                  </a:cubicBezTo>
                  <a:cubicBezTo>
                    <a:pt x="40" y="64"/>
                    <a:pt x="40" y="64"/>
                    <a:pt x="40" y="65"/>
                  </a:cubicBezTo>
                  <a:cubicBezTo>
                    <a:pt x="39" y="66"/>
                    <a:pt x="38" y="67"/>
                    <a:pt x="36" y="67"/>
                  </a:cubicBezTo>
                  <a:cubicBezTo>
                    <a:pt x="35" y="68"/>
                    <a:pt x="34" y="68"/>
                    <a:pt x="34" y="68"/>
                  </a:cubicBezTo>
                  <a:cubicBezTo>
                    <a:pt x="33" y="67"/>
                    <a:pt x="33" y="67"/>
                    <a:pt x="33" y="67"/>
                  </a:cubicBezTo>
                  <a:cubicBezTo>
                    <a:pt x="33" y="66"/>
                    <a:pt x="31" y="65"/>
                    <a:pt x="30" y="65"/>
                  </a:cubicBezTo>
                  <a:cubicBezTo>
                    <a:pt x="29" y="65"/>
                    <a:pt x="29" y="65"/>
                    <a:pt x="29" y="65"/>
                  </a:cubicBezTo>
                  <a:cubicBezTo>
                    <a:pt x="29" y="65"/>
                    <a:pt x="29" y="65"/>
                    <a:pt x="29" y="65"/>
                  </a:cubicBezTo>
                  <a:cubicBezTo>
                    <a:pt x="29" y="66"/>
                    <a:pt x="29" y="66"/>
                    <a:pt x="29" y="66"/>
                  </a:cubicBezTo>
                  <a:cubicBezTo>
                    <a:pt x="29" y="66"/>
                    <a:pt x="29" y="66"/>
                    <a:pt x="29" y="66"/>
                  </a:cubicBezTo>
                  <a:cubicBezTo>
                    <a:pt x="29" y="66"/>
                    <a:pt x="29" y="66"/>
                    <a:pt x="29" y="66"/>
                  </a:cubicBezTo>
                  <a:cubicBezTo>
                    <a:pt x="27" y="67"/>
                    <a:pt x="27" y="68"/>
                    <a:pt x="28" y="70"/>
                  </a:cubicBezTo>
                  <a:cubicBezTo>
                    <a:pt x="39" y="93"/>
                    <a:pt x="39" y="93"/>
                    <a:pt x="39" y="93"/>
                  </a:cubicBezTo>
                  <a:cubicBezTo>
                    <a:pt x="39" y="117"/>
                    <a:pt x="39" y="117"/>
                    <a:pt x="39" y="117"/>
                  </a:cubicBezTo>
                  <a:cubicBezTo>
                    <a:pt x="33" y="117"/>
                    <a:pt x="33" y="117"/>
                    <a:pt x="33" y="117"/>
                  </a:cubicBezTo>
                  <a:cubicBezTo>
                    <a:pt x="33" y="110"/>
                    <a:pt x="32" y="103"/>
                    <a:pt x="28" y="97"/>
                  </a:cubicBezTo>
                  <a:cubicBezTo>
                    <a:pt x="14" y="80"/>
                    <a:pt x="10" y="66"/>
                    <a:pt x="9" y="60"/>
                  </a:cubicBezTo>
                  <a:cubicBezTo>
                    <a:pt x="10" y="60"/>
                    <a:pt x="10" y="60"/>
                    <a:pt x="10" y="60"/>
                  </a:cubicBezTo>
                  <a:cubicBezTo>
                    <a:pt x="9" y="54"/>
                    <a:pt x="9" y="54"/>
                    <a:pt x="9" y="54"/>
                  </a:cubicBezTo>
                  <a:cubicBezTo>
                    <a:pt x="9" y="53"/>
                    <a:pt x="9" y="53"/>
                    <a:pt x="9" y="52"/>
                  </a:cubicBezTo>
                  <a:cubicBezTo>
                    <a:pt x="9" y="28"/>
                    <a:pt x="28" y="9"/>
                    <a:pt x="52" y="9"/>
                  </a:cubicBezTo>
                  <a:cubicBezTo>
                    <a:pt x="75" y="9"/>
                    <a:pt x="94" y="28"/>
                    <a:pt x="94" y="52"/>
                  </a:cubicBezTo>
                  <a:cubicBezTo>
                    <a:pt x="94" y="53"/>
                    <a:pt x="94" y="53"/>
                    <a:pt x="94" y="54"/>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06" name="Freeform 846"/>
            <p:cNvSpPr/>
            <p:nvPr/>
          </p:nvSpPr>
          <p:spPr bwMode="auto">
            <a:xfrm>
              <a:off x="5071899" y="5869129"/>
              <a:ext cx="140957" cy="79153"/>
            </a:xfrm>
            <a:custGeom>
              <a:gdLst>
                <a:gd fmla="*/ 0 w 55" name="T0"/>
                <a:gd fmla="*/ 4 h 31" name="T1"/>
                <a:gd fmla="*/ 3 w 55" name="T2"/>
                <a:gd fmla="*/ 4 h 31" name="T3"/>
                <a:gd fmla="*/ 3 w 55" name="T4"/>
                <a:gd fmla="*/ 8 h 31" name="T5"/>
                <a:gd fmla="*/ 0 w 55" name="T6"/>
                <a:gd fmla="*/ 8 h 31" name="T7"/>
                <a:gd fmla="*/ 0 w 55" name="T8"/>
                <a:gd fmla="*/ 12 h 31" name="T9"/>
                <a:gd fmla="*/ 3 w 55" name="T10"/>
                <a:gd fmla="*/ 12 h 31" name="T11"/>
                <a:gd fmla="*/ 3 w 55" name="T12"/>
                <a:gd fmla="*/ 16 h 31" name="T13"/>
                <a:gd fmla="*/ 0 w 55" name="T14"/>
                <a:gd fmla="*/ 16 h 31" name="T15"/>
                <a:gd fmla="*/ 12 w 55" name="T16"/>
                <a:gd fmla="*/ 26 h 31" name="T17"/>
                <a:gd fmla="*/ 19 w 55" name="T18"/>
                <a:gd fmla="*/ 31 h 31" name="T19"/>
                <a:gd fmla="*/ 36 w 55" name="T20"/>
                <a:gd fmla="*/ 31 h 31" name="T21"/>
                <a:gd fmla="*/ 43 w 55" name="T22"/>
                <a:gd fmla="*/ 26 h 31" name="T23"/>
                <a:gd fmla="*/ 55 w 55" name="T24"/>
                <a:gd fmla="*/ 16 h 31" name="T25"/>
                <a:gd fmla="*/ 53 w 55" name="T26"/>
                <a:gd fmla="*/ 16 h 31" name="T27"/>
                <a:gd fmla="*/ 53 w 55" name="T28"/>
                <a:gd fmla="*/ 12 h 31" name="T29"/>
                <a:gd fmla="*/ 55 w 55" name="T30"/>
                <a:gd fmla="*/ 12 h 31" name="T31"/>
                <a:gd fmla="*/ 55 w 55" name="T32"/>
                <a:gd fmla="*/ 8 h 31" name="T33"/>
                <a:gd fmla="*/ 53 w 55" name="T34"/>
                <a:gd fmla="*/ 8 h 31" name="T35"/>
                <a:gd fmla="*/ 53 w 55" name="T36"/>
                <a:gd fmla="*/ 4 h 31" name="T37"/>
                <a:gd fmla="*/ 55 w 55" name="T38"/>
                <a:gd fmla="*/ 4 h 31" name="T39"/>
                <a:gd fmla="*/ 55 w 55" name="T40"/>
                <a:gd fmla="*/ 0 h 31" name="T41"/>
                <a:gd fmla="*/ 0 w 55" name="T42"/>
                <a:gd fmla="*/ 0 h 31" name="T43"/>
                <a:gd fmla="*/ 0 w 55" name="T44"/>
                <a:gd fmla="*/ 4 h 31"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31" w="55">
                  <a:moveTo>
                    <a:pt x="0" y="4"/>
                  </a:moveTo>
                  <a:cubicBezTo>
                    <a:pt x="3" y="4"/>
                    <a:pt x="3" y="4"/>
                    <a:pt x="3" y="4"/>
                  </a:cubicBezTo>
                  <a:cubicBezTo>
                    <a:pt x="3" y="8"/>
                    <a:pt x="3" y="8"/>
                    <a:pt x="3" y="8"/>
                  </a:cubicBezTo>
                  <a:cubicBezTo>
                    <a:pt x="0" y="8"/>
                    <a:pt x="0" y="8"/>
                    <a:pt x="0" y="8"/>
                  </a:cubicBezTo>
                  <a:cubicBezTo>
                    <a:pt x="0" y="12"/>
                    <a:pt x="0" y="12"/>
                    <a:pt x="0" y="12"/>
                  </a:cubicBezTo>
                  <a:cubicBezTo>
                    <a:pt x="3" y="12"/>
                    <a:pt x="3" y="12"/>
                    <a:pt x="3" y="12"/>
                  </a:cubicBezTo>
                  <a:cubicBezTo>
                    <a:pt x="3" y="16"/>
                    <a:pt x="3" y="16"/>
                    <a:pt x="3" y="16"/>
                  </a:cubicBezTo>
                  <a:cubicBezTo>
                    <a:pt x="0" y="16"/>
                    <a:pt x="0" y="16"/>
                    <a:pt x="0" y="16"/>
                  </a:cubicBezTo>
                  <a:cubicBezTo>
                    <a:pt x="1" y="21"/>
                    <a:pt x="6" y="26"/>
                    <a:pt x="12" y="26"/>
                  </a:cubicBezTo>
                  <a:cubicBezTo>
                    <a:pt x="13" y="29"/>
                    <a:pt x="16" y="31"/>
                    <a:pt x="19" y="31"/>
                  </a:cubicBezTo>
                  <a:cubicBezTo>
                    <a:pt x="36" y="31"/>
                    <a:pt x="36" y="31"/>
                    <a:pt x="36" y="31"/>
                  </a:cubicBezTo>
                  <a:cubicBezTo>
                    <a:pt x="39" y="31"/>
                    <a:pt x="42" y="29"/>
                    <a:pt x="43" y="26"/>
                  </a:cubicBezTo>
                  <a:cubicBezTo>
                    <a:pt x="49" y="26"/>
                    <a:pt x="54" y="21"/>
                    <a:pt x="55" y="16"/>
                  </a:cubicBezTo>
                  <a:cubicBezTo>
                    <a:pt x="53" y="16"/>
                    <a:pt x="53" y="16"/>
                    <a:pt x="53" y="16"/>
                  </a:cubicBezTo>
                  <a:cubicBezTo>
                    <a:pt x="53" y="12"/>
                    <a:pt x="53" y="12"/>
                    <a:pt x="53" y="12"/>
                  </a:cubicBezTo>
                  <a:cubicBezTo>
                    <a:pt x="55" y="12"/>
                    <a:pt x="55" y="12"/>
                    <a:pt x="55" y="12"/>
                  </a:cubicBezTo>
                  <a:cubicBezTo>
                    <a:pt x="55" y="8"/>
                    <a:pt x="55" y="8"/>
                    <a:pt x="55" y="8"/>
                  </a:cubicBezTo>
                  <a:cubicBezTo>
                    <a:pt x="53" y="8"/>
                    <a:pt x="53" y="8"/>
                    <a:pt x="53" y="8"/>
                  </a:cubicBezTo>
                  <a:cubicBezTo>
                    <a:pt x="53" y="4"/>
                    <a:pt x="53" y="4"/>
                    <a:pt x="53" y="4"/>
                  </a:cubicBezTo>
                  <a:cubicBezTo>
                    <a:pt x="55" y="4"/>
                    <a:pt x="55" y="4"/>
                    <a:pt x="55" y="4"/>
                  </a:cubicBezTo>
                  <a:cubicBezTo>
                    <a:pt x="55" y="0"/>
                    <a:pt x="55" y="0"/>
                    <a:pt x="55" y="0"/>
                  </a:cubicBezTo>
                  <a:cubicBezTo>
                    <a:pt x="0" y="0"/>
                    <a:pt x="0" y="0"/>
                    <a:pt x="0" y="0"/>
                  </a:cubicBezTo>
                  <a:lnTo>
                    <a:pt x="0" y="4"/>
                  </a:ln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grpSp>
      <p:grpSp>
        <p:nvGrpSpPr>
          <p:cNvPr id="107" name="组合 106"/>
          <p:cNvGrpSpPr/>
          <p:nvPr/>
        </p:nvGrpSpPr>
        <p:grpSpPr>
          <a:xfrm>
            <a:off x="6777513" y="3231504"/>
            <a:ext cx="306468" cy="292354"/>
            <a:chOff x="8145843" y="5425657"/>
            <a:chExt cx="494435" cy="471664"/>
          </a:xfrm>
          <a:solidFill>
            <a:schemeClr val="accent2"/>
          </a:solidFill>
        </p:grpSpPr>
        <p:sp>
          <p:nvSpPr>
            <p:cNvPr id="108" name="Freeform 850"/>
            <p:cNvSpPr/>
            <p:nvPr/>
          </p:nvSpPr>
          <p:spPr bwMode="auto">
            <a:xfrm>
              <a:off x="8294391" y="5425657"/>
              <a:ext cx="89996" cy="101923"/>
            </a:xfrm>
            <a:custGeom>
              <a:gdLst>
                <a:gd fmla="*/ 9 w 35" name="T0"/>
                <a:gd fmla="*/ 35 h 40" name="T1"/>
                <a:gd fmla="*/ 5 w 35" name="T2"/>
                <a:gd fmla="*/ 13 h 40" name="T3"/>
                <a:gd fmla="*/ 27 w 35" name="T4"/>
                <a:gd fmla="*/ 4 h 40" name="T5"/>
                <a:gd fmla="*/ 30 w 35" name="T6"/>
                <a:gd fmla="*/ 27 h 40" name="T7"/>
                <a:gd fmla="*/ 9 w 35" name="T8"/>
                <a:gd fmla="*/ 35 h 40" name="T9"/>
              </a:gdLst>
              <a:cxnLst>
                <a:cxn ang="0">
                  <a:pos x="T0" y="T1"/>
                </a:cxn>
                <a:cxn ang="0">
                  <a:pos x="T2" y="T3"/>
                </a:cxn>
                <a:cxn ang="0">
                  <a:pos x="T4" y="T5"/>
                </a:cxn>
                <a:cxn ang="0">
                  <a:pos x="T6" y="T7"/>
                </a:cxn>
                <a:cxn ang="0">
                  <a:pos x="T8" y="T9"/>
                </a:cxn>
              </a:cxnLst>
              <a:rect b="b" l="0" r="r" t="0"/>
              <a:pathLst>
                <a:path h="40" w="35">
                  <a:moveTo>
                    <a:pt x="9" y="35"/>
                  </a:moveTo>
                  <a:cubicBezTo>
                    <a:pt x="2" y="31"/>
                    <a:pt x="0" y="21"/>
                    <a:pt x="5" y="13"/>
                  </a:cubicBezTo>
                  <a:cubicBezTo>
                    <a:pt x="10" y="4"/>
                    <a:pt x="20" y="0"/>
                    <a:pt x="27" y="4"/>
                  </a:cubicBezTo>
                  <a:cubicBezTo>
                    <a:pt x="34" y="8"/>
                    <a:pt x="35" y="19"/>
                    <a:pt x="30" y="27"/>
                  </a:cubicBezTo>
                  <a:cubicBezTo>
                    <a:pt x="25" y="36"/>
                    <a:pt x="16" y="40"/>
                    <a:pt x="9" y="35"/>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09" name="Freeform 851"/>
            <p:cNvSpPr/>
            <p:nvPr/>
          </p:nvSpPr>
          <p:spPr bwMode="auto">
            <a:xfrm>
              <a:off x="8145843" y="5499388"/>
              <a:ext cx="489012" cy="397933"/>
            </a:xfrm>
            <a:custGeom>
              <a:gdLst>
                <a:gd fmla="*/ 3 w 191" name="T0"/>
                <a:gd fmla="*/ 12 h 155" name="T1"/>
                <a:gd fmla="*/ 4 w 191" name="T2"/>
                <a:gd fmla="*/ 12 h 155" name="T3"/>
                <a:gd fmla="*/ 10 w 191" name="T4"/>
                <a:gd fmla="*/ 10 h 155" name="T5"/>
                <a:gd fmla="*/ 35 w 191" name="T6"/>
                <a:gd fmla="*/ 1 h 155" name="T7"/>
                <a:gd fmla="*/ 58 w 191" name="T8"/>
                <a:gd fmla="*/ 6 h 155" name="T9"/>
                <a:gd fmla="*/ 52 w 191" name="T10"/>
                <a:gd fmla="*/ 9 h 155" name="T11"/>
                <a:gd fmla="*/ 50 w 191" name="T12"/>
                <a:gd fmla="*/ 19 h 155" name="T13"/>
                <a:gd fmla="*/ 60 w 191" name="T14"/>
                <a:gd fmla="*/ 14 h 155" name="T15"/>
                <a:gd fmla="*/ 64 w 191" name="T16"/>
                <a:gd fmla="*/ 7 h 155" name="T17"/>
                <a:gd fmla="*/ 65 w 191" name="T18"/>
                <a:gd fmla="*/ 15 h 155" name="T19"/>
                <a:gd fmla="*/ 53 w 191" name="T20"/>
                <a:gd fmla="*/ 41 h 155" name="T21"/>
                <a:gd fmla="*/ 65 w 191" name="T22"/>
                <a:gd fmla="*/ 20 h 155" name="T23"/>
                <a:gd fmla="*/ 70 w 191" name="T24"/>
                <a:gd fmla="*/ 19 h 155" name="T25"/>
                <a:gd fmla="*/ 75 w 191" name="T26"/>
                <a:gd fmla="*/ 50 h 155" name="T27"/>
                <a:gd fmla="*/ 95 w 191" name="T28"/>
                <a:gd fmla="*/ 63 h 155" name="T29"/>
                <a:gd fmla="*/ 130 w 191" name="T30"/>
                <a:gd fmla="*/ 35 h 155" name="T31"/>
                <a:gd fmla="*/ 191 w 191" name="T32"/>
                <a:gd fmla="*/ 79 h 155" name="T33"/>
                <a:gd fmla="*/ 183 w 191" name="T34"/>
                <a:gd fmla="*/ 81 h 155" name="T35"/>
                <a:gd fmla="*/ 92 w 191" name="T36"/>
                <a:gd fmla="*/ 81 h 155" name="T37"/>
                <a:gd fmla="*/ 77 w 191" name="T38"/>
                <a:gd fmla="*/ 79 h 155" name="T39"/>
                <a:gd fmla="*/ 71 w 191" name="T40"/>
                <a:gd fmla="*/ 71 h 155" name="T41"/>
                <a:gd fmla="*/ 61 w 191" name="T42"/>
                <a:gd fmla="*/ 63 h 155" name="T43"/>
                <a:gd fmla="*/ 61 w 191" name="T44"/>
                <a:gd fmla="*/ 63 h 155" name="T45"/>
                <a:gd fmla="*/ 61 w 191" name="T46"/>
                <a:gd fmla="*/ 63 h 155" name="T47"/>
                <a:gd fmla="*/ 57 w 191" name="T48"/>
                <a:gd fmla="*/ 57 h 155" name="T49"/>
                <a:gd fmla="*/ 57 w 191" name="T50"/>
                <a:gd fmla="*/ 55 h 155" name="T51"/>
                <a:gd fmla="*/ 56 w 191" name="T52"/>
                <a:gd fmla="*/ 50 h 155" name="T53"/>
                <a:gd fmla="*/ 60 w 191" name="T54"/>
                <a:gd fmla="*/ 94 h 155" name="T55"/>
                <a:gd fmla="*/ 46 w 191" name="T56"/>
                <a:gd fmla="*/ 155 h 155" name="T57"/>
                <a:gd fmla="*/ 41 w 191" name="T58"/>
                <a:gd fmla="*/ 105 h 155" name="T59"/>
                <a:gd fmla="*/ 40 w 191" name="T60"/>
                <a:gd fmla="*/ 104 h 155" name="T61"/>
                <a:gd fmla="*/ 32 w 191" name="T62"/>
                <a:gd fmla="*/ 87 h 155" name="T63"/>
                <a:gd fmla="*/ 5 w 191" name="T64"/>
                <a:gd fmla="*/ 152 h 155" name="T65"/>
                <a:gd fmla="*/ 2 w 191" name="T66"/>
                <a:gd fmla="*/ 66 h 155" name="T67"/>
                <a:gd fmla="*/ 15 w 191" name="T68"/>
                <a:gd fmla="*/ 40 h 155" name="T69"/>
                <a:gd fmla="*/ 1 w 191" name="T70"/>
                <a:gd fmla="*/ 29 h 155" name="T71"/>
                <a:gd fmla="*/ 0 w 191" name="T72"/>
                <a:gd fmla="*/ 28 h 155" name="T73"/>
                <a:gd fmla="*/ 3 w 191" name="T74"/>
                <a:gd fmla="*/ 12 h 155"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155" w="191">
                  <a:moveTo>
                    <a:pt x="3" y="12"/>
                  </a:moveTo>
                  <a:cubicBezTo>
                    <a:pt x="3" y="12"/>
                    <a:pt x="3" y="12"/>
                    <a:pt x="3" y="12"/>
                  </a:cubicBezTo>
                  <a:cubicBezTo>
                    <a:pt x="3" y="12"/>
                    <a:pt x="3" y="12"/>
                    <a:pt x="3" y="12"/>
                  </a:cubicBezTo>
                  <a:cubicBezTo>
                    <a:pt x="4" y="12"/>
                    <a:pt x="4" y="12"/>
                    <a:pt x="4" y="12"/>
                  </a:cubicBezTo>
                  <a:cubicBezTo>
                    <a:pt x="6" y="11"/>
                    <a:pt x="6" y="11"/>
                    <a:pt x="6" y="11"/>
                  </a:cubicBezTo>
                  <a:cubicBezTo>
                    <a:pt x="10" y="10"/>
                    <a:pt x="10" y="10"/>
                    <a:pt x="10" y="10"/>
                  </a:cubicBezTo>
                  <a:cubicBezTo>
                    <a:pt x="19" y="7"/>
                    <a:pt x="19" y="7"/>
                    <a:pt x="19" y="7"/>
                  </a:cubicBezTo>
                  <a:cubicBezTo>
                    <a:pt x="35" y="1"/>
                    <a:pt x="35" y="1"/>
                    <a:pt x="35" y="1"/>
                  </a:cubicBezTo>
                  <a:cubicBezTo>
                    <a:pt x="37" y="0"/>
                    <a:pt x="44" y="0"/>
                    <a:pt x="46" y="1"/>
                  </a:cubicBezTo>
                  <a:cubicBezTo>
                    <a:pt x="51" y="2"/>
                    <a:pt x="54" y="4"/>
                    <a:pt x="58" y="6"/>
                  </a:cubicBezTo>
                  <a:cubicBezTo>
                    <a:pt x="57" y="6"/>
                    <a:pt x="57" y="6"/>
                    <a:pt x="57" y="6"/>
                  </a:cubicBezTo>
                  <a:cubicBezTo>
                    <a:pt x="52" y="9"/>
                    <a:pt x="52" y="9"/>
                    <a:pt x="52" y="9"/>
                  </a:cubicBezTo>
                  <a:cubicBezTo>
                    <a:pt x="54" y="15"/>
                    <a:pt x="54" y="15"/>
                    <a:pt x="54" y="15"/>
                  </a:cubicBezTo>
                  <a:cubicBezTo>
                    <a:pt x="50" y="19"/>
                    <a:pt x="50" y="19"/>
                    <a:pt x="50" y="19"/>
                  </a:cubicBezTo>
                  <a:cubicBezTo>
                    <a:pt x="45" y="43"/>
                    <a:pt x="45" y="43"/>
                    <a:pt x="45" y="43"/>
                  </a:cubicBezTo>
                  <a:cubicBezTo>
                    <a:pt x="60" y="14"/>
                    <a:pt x="60" y="14"/>
                    <a:pt x="60" y="14"/>
                  </a:cubicBezTo>
                  <a:cubicBezTo>
                    <a:pt x="60" y="13"/>
                    <a:pt x="60" y="13"/>
                    <a:pt x="60" y="13"/>
                  </a:cubicBezTo>
                  <a:cubicBezTo>
                    <a:pt x="64" y="7"/>
                    <a:pt x="64" y="7"/>
                    <a:pt x="64" y="7"/>
                  </a:cubicBezTo>
                  <a:cubicBezTo>
                    <a:pt x="67" y="9"/>
                    <a:pt x="67" y="9"/>
                    <a:pt x="67" y="9"/>
                  </a:cubicBezTo>
                  <a:cubicBezTo>
                    <a:pt x="65" y="15"/>
                    <a:pt x="65" y="15"/>
                    <a:pt x="65" y="15"/>
                  </a:cubicBezTo>
                  <a:cubicBezTo>
                    <a:pt x="64" y="16"/>
                    <a:pt x="64" y="16"/>
                    <a:pt x="64" y="16"/>
                  </a:cubicBezTo>
                  <a:cubicBezTo>
                    <a:pt x="53" y="41"/>
                    <a:pt x="53" y="41"/>
                    <a:pt x="53" y="41"/>
                  </a:cubicBezTo>
                  <a:cubicBezTo>
                    <a:pt x="65" y="26"/>
                    <a:pt x="65" y="26"/>
                    <a:pt x="65" y="26"/>
                  </a:cubicBezTo>
                  <a:cubicBezTo>
                    <a:pt x="65" y="20"/>
                    <a:pt x="65" y="20"/>
                    <a:pt x="65" y="20"/>
                  </a:cubicBezTo>
                  <a:cubicBezTo>
                    <a:pt x="69" y="19"/>
                    <a:pt x="69" y="19"/>
                    <a:pt x="69" y="19"/>
                  </a:cubicBezTo>
                  <a:cubicBezTo>
                    <a:pt x="69" y="19"/>
                    <a:pt x="69" y="19"/>
                    <a:pt x="70" y="19"/>
                  </a:cubicBezTo>
                  <a:cubicBezTo>
                    <a:pt x="75" y="50"/>
                    <a:pt x="75" y="50"/>
                    <a:pt x="75" y="50"/>
                  </a:cubicBezTo>
                  <a:cubicBezTo>
                    <a:pt x="75" y="50"/>
                    <a:pt x="75" y="50"/>
                    <a:pt x="75" y="50"/>
                  </a:cubicBezTo>
                  <a:cubicBezTo>
                    <a:pt x="82" y="55"/>
                    <a:pt x="82" y="55"/>
                    <a:pt x="82" y="55"/>
                  </a:cubicBezTo>
                  <a:cubicBezTo>
                    <a:pt x="95" y="63"/>
                    <a:pt x="95" y="63"/>
                    <a:pt x="95" y="63"/>
                  </a:cubicBezTo>
                  <a:cubicBezTo>
                    <a:pt x="95" y="64"/>
                    <a:pt x="95" y="64"/>
                    <a:pt x="95" y="64"/>
                  </a:cubicBezTo>
                  <a:cubicBezTo>
                    <a:pt x="130" y="35"/>
                    <a:pt x="130" y="35"/>
                    <a:pt x="130" y="35"/>
                  </a:cubicBezTo>
                  <a:cubicBezTo>
                    <a:pt x="132" y="33"/>
                    <a:pt x="136" y="33"/>
                    <a:pt x="138" y="35"/>
                  </a:cubicBezTo>
                  <a:cubicBezTo>
                    <a:pt x="191" y="79"/>
                    <a:pt x="191" y="79"/>
                    <a:pt x="191" y="79"/>
                  </a:cubicBezTo>
                  <a:cubicBezTo>
                    <a:pt x="190" y="80"/>
                    <a:pt x="189" y="81"/>
                    <a:pt x="187" y="81"/>
                  </a:cubicBezTo>
                  <a:cubicBezTo>
                    <a:pt x="183" y="81"/>
                    <a:pt x="183" y="81"/>
                    <a:pt x="183" y="81"/>
                  </a:cubicBezTo>
                  <a:cubicBezTo>
                    <a:pt x="94" y="67"/>
                    <a:pt x="94" y="67"/>
                    <a:pt x="94" y="67"/>
                  </a:cubicBezTo>
                  <a:cubicBezTo>
                    <a:pt x="92" y="81"/>
                    <a:pt x="92" y="81"/>
                    <a:pt x="92" y="81"/>
                  </a:cubicBezTo>
                  <a:cubicBezTo>
                    <a:pt x="80" y="81"/>
                    <a:pt x="80" y="81"/>
                    <a:pt x="80" y="81"/>
                  </a:cubicBezTo>
                  <a:cubicBezTo>
                    <a:pt x="79" y="81"/>
                    <a:pt x="78" y="80"/>
                    <a:pt x="77" y="79"/>
                  </a:cubicBezTo>
                  <a:cubicBezTo>
                    <a:pt x="79" y="77"/>
                    <a:pt x="79" y="77"/>
                    <a:pt x="79" y="77"/>
                  </a:cubicBezTo>
                  <a:cubicBezTo>
                    <a:pt x="71" y="71"/>
                    <a:pt x="71" y="71"/>
                    <a:pt x="71" y="71"/>
                  </a:cubicBezTo>
                  <a:cubicBezTo>
                    <a:pt x="65" y="66"/>
                    <a:pt x="65" y="66"/>
                    <a:pt x="65" y="66"/>
                  </a:cubicBezTo>
                  <a:cubicBezTo>
                    <a:pt x="61" y="63"/>
                    <a:pt x="61" y="63"/>
                    <a:pt x="61" y="63"/>
                  </a:cubicBezTo>
                  <a:cubicBezTo>
                    <a:pt x="61" y="63"/>
                    <a:pt x="61" y="63"/>
                    <a:pt x="61" y="63"/>
                  </a:cubicBezTo>
                  <a:cubicBezTo>
                    <a:pt x="61" y="63"/>
                    <a:pt x="61" y="63"/>
                    <a:pt x="61" y="63"/>
                  </a:cubicBezTo>
                  <a:cubicBezTo>
                    <a:pt x="61" y="63"/>
                    <a:pt x="61" y="63"/>
                    <a:pt x="61" y="63"/>
                  </a:cubicBezTo>
                  <a:cubicBezTo>
                    <a:pt x="61" y="63"/>
                    <a:pt x="61" y="63"/>
                    <a:pt x="61" y="63"/>
                  </a:cubicBezTo>
                  <a:cubicBezTo>
                    <a:pt x="53" y="50"/>
                    <a:pt x="59" y="59"/>
                    <a:pt x="57" y="57"/>
                  </a:cubicBezTo>
                  <a:cubicBezTo>
                    <a:pt x="57" y="57"/>
                    <a:pt x="57" y="57"/>
                    <a:pt x="57" y="57"/>
                  </a:cubicBezTo>
                  <a:cubicBezTo>
                    <a:pt x="57" y="56"/>
                    <a:pt x="57" y="56"/>
                    <a:pt x="57" y="56"/>
                  </a:cubicBezTo>
                  <a:cubicBezTo>
                    <a:pt x="57" y="55"/>
                    <a:pt x="57" y="55"/>
                    <a:pt x="57" y="55"/>
                  </a:cubicBezTo>
                  <a:cubicBezTo>
                    <a:pt x="57" y="53"/>
                    <a:pt x="57" y="53"/>
                    <a:pt x="57" y="53"/>
                  </a:cubicBezTo>
                  <a:cubicBezTo>
                    <a:pt x="56" y="50"/>
                    <a:pt x="56" y="50"/>
                    <a:pt x="56" y="50"/>
                  </a:cubicBezTo>
                  <a:cubicBezTo>
                    <a:pt x="54" y="56"/>
                    <a:pt x="51" y="63"/>
                    <a:pt x="49" y="71"/>
                  </a:cubicBezTo>
                  <a:cubicBezTo>
                    <a:pt x="51" y="76"/>
                    <a:pt x="55" y="85"/>
                    <a:pt x="60" y="94"/>
                  </a:cubicBezTo>
                  <a:cubicBezTo>
                    <a:pt x="65" y="120"/>
                    <a:pt x="64" y="137"/>
                    <a:pt x="65" y="154"/>
                  </a:cubicBezTo>
                  <a:cubicBezTo>
                    <a:pt x="46" y="155"/>
                    <a:pt x="46" y="155"/>
                    <a:pt x="46" y="155"/>
                  </a:cubicBezTo>
                  <a:cubicBezTo>
                    <a:pt x="41" y="111"/>
                    <a:pt x="41" y="111"/>
                    <a:pt x="41" y="111"/>
                  </a:cubicBezTo>
                  <a:cubicBezTo>
                    <a:pt x="41" y="105"/>
                    <a:pt x="41" y="105"/>
                    <a:pt x="41" y="105"/>
                  </a:cubicBezTo>
                  <a:cubicBezTo>
                    <a:pt x="41" y="105"/>
                    <a:pt x="41" y="105"/>
                    <a:pt x="41" y="105"/>
                  </a:cubicBezTo>
                  <a:cubicBezTo>
                    <a:pt x="40" y="104"/>
                    <a:pt x="40" y="104"/>
                    <a:pt x="40" y="104"/>
                  </a:cubicBezTo>
                  <a:cubicBezTo>
                    <a:pt x="35" y="94"/>
                    <a:pt x="35" y="94"/>
                    <a:pt x="35" y="94"/>
                  </a:cubicBezTo>
                  <a:cubicBezTo>
                    <a:pt x="32" y="87"/>
                    <a:pt x="32" y="87"/>
                    <a:pt x="32" y="87"/>
                  </a:cubicBezTo>
                  <a:cubicBezTo>
                    <a:pt x="31" y="106"/>
                    <a:pt x="28" y="136"/>
                    <a:pt x="25" y="154"/>
                  </a:cubicBezTo>
                  <a:cubicBezTo>
                    <a:pt x="5" y="152"/>
                    <a:pt x="5" y="152"/>
                    <a:pt x="5" y="152"/>
                  </a:cubicBezTo>
                  <a:cubicBezTo>
                    <a:pt x="8" y="124"/>
                    <a:pt x="10" y="98"/>
                    <a:pt x="11" y="70"/>
                  </a:cubicBezTo>
                  <a:cubicBezTo>
                    <a:pt x="8" y="69"/>
                    <a:pt x="5" y="67"/>
                    <a:pt x="2" y="66"/>
                  </a:cubicBezTo>
                  <a:cubicBezTo>
                    <a:pt x="2" y="66"/>
                    <a:pt x="2" y="66"/>
                    <a:pt x="2" y="66"/>
                  </a:cubicBezTo>
                  <a:cubicBezTo>
                    <a:pt x="6" y="57"/>
                    <a:pt x="11" y="49"/>
                    <a:pt x="15" y="40"/>
                  </a:cubicBezTo>
                  <a:cubicBezTo>
                    <a:pt x="1" y="29"/>
                    <a:pt x="1" y="29"/>
                    <a:pt x="1" y="29"/>
                  </a:cubicBezTo>
                  <a:cubicBezTo>
                    <a:pt x="1" y="29"/>
                    <a:pt x="1" y="29"/>
                    <a:pt x="1" y="29"/>
                  </a:cubicBezTo>
                  <a:cubicBezTo>
                    <a:pt x="0" y="28"/>
                    <a:pt x="0" y="28"/>
                    <a:pt x="0" y="28"/>
                  </a:cubicBezTo>
                  <a:cubicBezTo>
                    <a:pt x="0" y="28"/>
                    <a:pt x="0" y="28"/>
                    <a:pt x="0" y="28"/>
                  </a:cubicBezTo>
                  <a:cubicBezTo>
                    <a:pt x="0" y="28"/>
                    <a:pt x="0" y="28"/>
                    <a:pt x="0" y="28"/>
                  </a:cubicBezTo>
                  <a:cubicBezTo>
                    <a:pt x="0" y="28"/>
                    <a:pt x="3" y="8"/>
                    <a:pt x="3" y="1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10" name="Freeform 852"/>
            <p:cNvSpPr>
              <a:spLocks noEditPoints="1"/>
            </p:cNvSpPr>
            <p:nvPr/>
          </p:nvSpPr>
          <p:spPr bwMode="auto">
            <a:xfrm>
              <a:off x="8337762" y="5711908"/>
              <a:ext cx="302516" cy="176739"/>
            </a:xfrm>
            <a:custGeom>
              <a:gdLst>
                <a:gd fmla="*/ 63 w 118" name="T0"/>
                <a:gd fmla="*/ 46 h 69" name="T1"/>
                <a:gd fmla="*/ 118 w 118" name="T2"/>
                <a:gd fmla="*/ 0 h 69" name="T3"/>
                <a:gd fmla="*/ 118 w 118" name="T4"/>
                <a:gd fmla="*/ 63 h 69" name="T5"/>
                <a:gd fmla="*/ 112 w 118" name="T6"/>
                <a:gd fmla="*/ 69 h 69" name="T7"/>
                <a:gd fmla="*/ 5 w 118" name="T8"/>
                <a:gd fmla="*/ 69 h 69" name="T9"/>
                <a:gd fmla="*/ 0 w 118" name="T10"/>
                <a:gd fmla="*/ 63 h 69" name="T11"/>
                <a:gd fmla="*/ 0 w 118" name="T12"/>
                <a:gd fmla="*/ 0 h 69" name="T13"/>
                <a:gd fmla="*/ 55 w 118" name="T14"/>
                <a:gd fmla="*/ 46 h 69" name="T15"/>
                <a:gd fmla="*/ 63 w 118" name="T16"/>
                <a:gd fmla="*/ 46 h 69" name="T17"/>
                <a:gd fmla="*/ 84 w 118" name="T18"/>
                <a:gd fmla="*/ 39 h 69" name="T19"/>
                <a:gd fmla="*/ 110 w 118" name="T20"/>
                <a:gd fmla="*/ 64 h 69" name="T21"/>
                <a:gd fmla="*/ 111 w 118" name="T22"/>
                <a:gd fmla="*/ 64 h 69" name="T23"/>
                <a:gd fmla="*/ 113 w 118" name="T24"/>
                <a:gd fmla="*/ 64 h 69" name="T25"/>
                <a:gd fmla="*/ 113 w 118" name="T26"/>
                <a:gd fmla="*/ 61 h 69" name="T27"/>
                <a:gd fmla="*/ 87 w 118" name="T28"/>
                <a:gd fmla="*/ 36 h 69" name="T29"/>
                <a:gd fmla="*/ 84 w 118" name="T30"/>
                <a:gd fmla="*/ 37 h 69" name="T31"/>
                <a:gd fmla="*/ 84 w 118" name="T32"/>
                <a:gd fmla="*/ 39 h 69" name="T33"/>
                <a:gd fmla="*/ 34 w 118" name="T34"/>
                <a:gd fmla="*/ 37 h 69" name="T35"/>
                <a:gd fmla="*/ 31 w 118" name="T36"/>
                <a:gd fmla="*/ 36 h 69" name="T37"/>
                <a:gd fmla="*/ 5 w 118" name="T38"/>
                <a:gd fmla="*/ 61 h 69" name="T39"/>
                <a:gd fmla="*/ 5 w 118" name="T40"/>
                <a:gd fmla="*/ 64 h 69" name="T41"/>
                <a:gd fmla="*/ 6 w 118" name="T42"/>
                <a:gd fmla="*/ 64 h 69" name="T43"/>
                <a:gd fmla="*/ 8 w 118" name="T44"/>
                <a:gd fmla="*/ 64 h 69" name="T45"/>
                <a:gd fmla="*/ 34 w 118" name="T46"/>
                <a:gd fmla="*/ 39 h 69" name="T47"/>
                <a:gd fmla="*/ 34 w 118" name="T48"/>
                <a:gd fmla="*/ 37 h 69"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69" w="118">
                  <a:moveTo>
                    <a:pt x="63" y="46"/>
                  </a:moveTo>
                  <a:cubicBezTo>
                    <a:pt x="118" y="0"/>
                    <a:pt x="118" y="0"/>
                    <a:pt x="118" y="0"/>
                  </a:cubicBezTo>
                  <a:cubicBezTo>
                    <a:pt x="118" y="63"/>
                    <a:pt x="118" y="63"/>
                    <a:pt x="118" y="63"/>
                  </a:cubicBezTo>
                  <a:cubicBezTo>
                    <a:pt x="118" y="66"/>
                    <a:pt x="116" y="69"/>
                    <a:pt x="112" y="69"/>
                  </a:cubicBezTo>
                  <a:cubicBezTo>
                    <a:pt x="5" y="69"/>
                    <a:pt x="5" y="69"/>
                    <a:pt x="5" y="69"/>
                  </a:cubicBezTo>
                  <a:cubicBezTo>
                    <a:pt x="2" y="69"/>
                    <a:pt x="0" y="66"/>
                    <a:pt x="0" y="63"/>
                  </a:cubicBezTo>
                  <a:cubicBezTo>
                    <a:pt x="0" y="0"/>
                    <a:pt x="0" y="0"/>
                    <a:pt x="0" y="0"/>
                  </a:cubicBezTo>
                  <a:cubicBezTo>
                    <a:pt x="55" y="46"/>
                    <a:pt x="55" y="46"/>
                    <a:pt x="55" y="46"/>
                  </a:cubicBezTo>
                  <a:cubicBezTo>
                    <a:pt x="57" y="47"/>
                    <a:pt x="61" y="47"/>
                    <a:pt x="63" y="46"/>
                  </a:cubicBezTo>
                  <a:close/>
                  <a:moveTo>
                    <a:pt x="84" y="39"/>
                  </a:moveTo>
                  <a:cubicBezTo>
                    <a:pt x="110" y="64"/>
                    <a:pt x="110" y="64"/>
                    <a:pt x="110" y="64"/>
                  </a:cubicBezTo>
                  <a:cubicBezTo>
                    <a:pt x="110" y="64"/>
                    <a:pt x="111" y="64"/>
                    <a:pt x="111" y="64"/>
                  </a:cubicBezTo>
                  <a:cubicBezTo>
                    <a:pt x="112" y="64"/>
                    <a:pt x="112" y="64"/>
                    <a:pt x="113" y="64"/>
                  </a:cubicBezTo>
                  <a:cubicBezTo>
                    <a:pt x="113" y="63"/>
                    <a:pt x="113" y="62"/>
                    <a:pt x="113" y="61"/>
                  </a:cubicBezTo>
                  <a:cubicBezTo>
                    <a:pt x="87" y="36"/>
                    <a:pt x="87" y="36"/>
                    <a:pt x="87" y="36"/>
                  </a:cubicBezTo>
                  <a:cubicBezTo>
                    <a:pt x="86" y="36"/>
                    <a:pt x="85" y="36"/>
                    <a:pt x="84" y="37"/>
                  </a:cubicBezTo>
                  <a:cubicBezTo>
                    <a:pt x="84" y="37"/>
                    <a:pt x="84" y="38"/>
                    <a:pt x="84" y="39"/>
                  </a:cubicBezTo>
                  <a:close/>
                  <a:moveTo>
                    <a:pt x="34" y="37"/>
                  </a:moveTo>
                  <a:cubicBezTo>
                    <a:pt x="33" y="36"/>
                    <a:pt x="32" y="36"/>
                    <a:pt x="31" y="36"/>
                  </a:cubicBezTo>
                  <a:cubicBezTo>
                    <a:pt x="5" y="61"/>
                    <a:pt x="5" y="61"/>
                    <a:pt x="5" y="61"/>
                  </a:cubicBezTo>
                  <a:cubicBezTo>
                    <a:pt x="4" y="62"/>
                    <a:pt x="4" y="63"/>
                    <a:pt x="5" y="64"/>
                  </a:cubicBezTo>
                  <a:cubicBezTo>
                    <a:pt x="5" y="64"/>
                    <a:pt x="6" y="64"/>
                    <a:pt x="6" y="64"/>
                  </a:cubicBezTo>
                  <a:cubicBezTo>
                    <a:pt x="7" y="64"/>
                    <a:pt x="7" y="64"/>
                    <a:pt x="8" y="64"/>
                  </a:cubicBezTo>
                  <a:cubicBezTo>
                    <a:pt x="34" y="39"/>
                    <a:pt x="34" y="39"/>
                    <a:pt x="34" y="39"/>
                  </a:cubicBezTo>
                  <a:cubicBezTo>
                    <a:pt x="34" y="38"/>
                    <a:pt x="34" y="37"/>
                    <a:pt x="34" y="37"/>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11" name="Freeform 853"/>
            <p:cNvSpPr/>
            <p:nvPr/>
          </p:nvSpPr>
          <p:spPr bwMode="auto">
            <a:xfrm>
              <a:off x="8414746" y="5709740"/>
              <a:ext cx="169148" cy="43371"/>
            </a:xfrm>
            <a:custGeom>
              <a:gdLst>
                <a:gd fmla="*/ 4 w 66" name="T0"/>
                <a:gd fmla="*/ 1 h 17" name="T1"/>
                <a:gd fmla="*/ 63 w 66" name="T2"/>
                <a:gd fmla="*/ 11 h 17" name="T3"/>
                <a:gd fmla="*/ 66 w 66" name="T4"/>
                <a:gd fmla="*/ 15 h 17" name="T5"/>
                <a:gd fmla="*/ 62 w 66" name="T6"/>
                <a:gd fmla="*/ 17 h 17" name="T7"/>
                <a:gd fmla="*/ 62 w 66" name="T8"/>
                <a:gd fmla="*/ 17 h 17" name="T9"/>
                <a:gd fmla="*/ 2 w 66" name="T10"/>
                <a:gd fmla="*/ 7 h 17" name="T11"/>
                <a:gd fmla="*/ 0 w 66" name="T12"/>
                <a:gd fmla="*/ 3 h 17" name="T13"/>
                <a:gd fmla="*/ 4 w 66" name="T14"/>
                <a:gd fmla="*/ 1 h 1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7" w="66">
                  <a:moveTo>
                    <a:pt x="4" y="1"/>
                  </a:moveTo>
                  <a:cubicBezTo>
                    <a:pt x="63" y="11"/>
                    <a:pt x="63" y="11"/>
                    <a:pt x="63" y="11"/>
                  </a:cubicBezTo>
                  <a:cubicBezTo>
                    <a:pt x="65" y="11"/>
                    <a:pt x="66" y="13"/>
                    <a:pt x="66" y="15"/>
                  </a:cubicBezTo>
                  <a:cubicBezTo>
                    <a:pt x="65" y="16"/>
                    <a:pt x="64" y="17"/>
                    <a:pt x="62" y="17"/>
                  </a:cubicBezTo>
                  <a:cubicBezTo>
                    <a:pt x="62" y="17"/>
                    <a:pt x="62" y="17"/>
                    <a:pt x="62" y="17"/>
                  </a:cubicBezTo>
                  <a:cubicBezTo>
                    <a:pt x="2" y="7"/>
                    <a:pt x="2" y="7"/>
                    <a:pt x="2" y="7"/>
                  </a:cubicBezTo>
                  <a:cubicBezTo>
                    <a:pt x="1" y="7"/>
                    <a:pt x="0" y="5"/>
                    <a:pt x="0" y="3"/>
                  </a:cubicBezTo>
                  <a:cubicBezTo>
                    <a:pt x="0" y="2"/>
                    <a:pt x="2" y="0"/>
                    <a:pt x="4" y="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12" name="Freeform 854"/>
            <p:cNvSpPr/>
            <p:nvPr/>
          </p:nvSpPr>
          <p:spPr bwMode="auto">
            <a:xfrm>
              <a:off x="8407156" y="5743352"/>
              <a:ext cx="135536" cy="35782"/>
            </a:xfrm>
            <a:custGeom>
              <a:gdLst>
                <a:gd fmla="*/ 1 w 53" name="T0"/>
                <a:gd fmla="*/ 3 h 14" name="T1"/>
                <a:gd fmla="*/ 4 w 53" name="T2"/>
                <a:gd fmla="*/ 0 h 14" name="T3"/>
                <a:gd fmla="*/ 50 w 53" name="T4"/>
                <a:gd fmla="*/ 8 h 14" name="T5"/>
                <a:gd fmla="*/ 53 w 53" name="T6"/>
                <a:gd fmla="*/ 12 h 14" name="T7"/>
                <a:gd fmla="*/ 50 w 53" name="T8"/>
                <a:gd fmla="*/ 14 h 14" name="T9"/>
                <a:gd fmla="*/ 49 w 53" name="T10"/>
                <a:gd fmla="*/ 14 h 14" name="T11"/>
                <a:gd fmla="*/ 3 w 53" name="T12"/>
                <a:gd fmla="*/ 7 h 14" name="T13"/>
                <a:gd fmla="*/ 1 w 53" name="T14"/>
                <a:gd fmla="*/ 3 h 1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4" w="52">
                  <a:moveTo>
                    <a:pt x="1" y="3"/>
                  </a:moveTo>
                  <a:cubicBezTo>
                    <a:pt x="1" y="1"/>
                    <a:pt x="2" y="0"/>
                    <a:pt x="4" y="0"/>
                  </a:cubicBezTo>
                  <a:cubicBezTo>
                    <a:pt x="50" y="8"/>
                    <a:pt x="50" y="8"/>
                    <a:pt x="50" y="8"/>
                  </a:cubicBezTo>
                  <a:cubicBezTo>
                    <a:pt x="52" y="8"/>
                    <a:pt x="53" y="10"/>
                    <a:pt x="53" y="12"/>
                  </a:cubicBezTo>
                  <a:cubicBezTo>
                    <a:pt x="53" y="13"/>
                    <a:pt x="51" y="14"/>
                    <a:pt x="50" y="14"/>
                  </a:cubicBezTo>
                  <a:cubicBezTo>
                    <a:pt x="50" y="14"/>
                    <a:pt x="49" y="14"/>
                    <a:pt x="49" y="14"/>
                  </a:cubicBezTo>
                  <a:cubicBezTo>
                    <a:pt x="3" y="7"/>
                    <a:pt x="3" y="7"/>
                    <a:pt x="3" y="7"/>
                  </a:cubicBezTo>
                  <a:cubicBezTo>
                    <a:pt x="1" y="6"/>
                    <a:pt x="0" y="5"/>
                    <a:pt x="1" y="3"/>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113" name="Freeform 855"/>
            <p:cNvSpPr/>
            <p:nvPr/>
          </p:nvSpPr>
          <p:spPr bwMode="auto">
            <a:xfrm>
              <a:off x="8450527" y="5784555"/>
              <a:ext cx="61805" cy="22770"/>
            </a:xfrm>
            <a:custGeom>
              <a:gdLst>
                <a:gd fmla="*/ 21 w 24" name="T0"/>
                <a:gd fmla="*/ 3 h 9" name="T1"/>
                <a:gd fmla="*/ 24 w 24" name="T2"/>
                <a:gd fmla="*/ 6 h 9" name="T3"/>
                <a:gd fmla="*/ 21 w 24" name="T4"/>
                <a:gd fmla="*/ 9 h 9" name="T5"/>
                <a:gd fmla="*/ 20 w 24" name="T6"/>
                <a:gd fmla="*/ 9 h 9" name="T7"/>
                <a:gd fmla="*/ 3 w 24" name="T8"/>
                <a:gd fmla="*/ 6 h 9" name="T9"/>
                <a:gd fmla="*/ 0 w 24" name="T10"/>
                <a:gd fmla="*/ 3 h 9" name="T11"/>
                <a:gd fmla="*/ 4 w 24" name="T12"/>
                <a:gd fmla="*/ 0 h 9" name="T13"/>
                <a:gd fmla="*/ 21 w 24" name="T14"/>
                <a:gd fmla="*/ 3 h 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9" w="24">
                  <a:moveTo>
                    <a:pt x="21" y="3"/>
                  </a:moveTo>
                  <a:cubicBezTo>
                    <a:pt x="23" y="3"/>
                    <a:pt x="24" y="5"/>
                    <a:pt x="24" y="6"/>
                  </a:cubicBezTo>
                  <a:cubicBezTo>
                    <a:pt x="24" y="8"/>
                    <a:pt x="22" y="9"/>
                    <a:pt x="21" y="9"/>
                  </a:cubicBezTo>
                  <a:cubicBezTo>
                    <a:pt x="21" y="9"/>
                    <a:pt x="21" y="9"/>
                    <a:pt x="20" y="9"/>
                  </a:cubicBezTo>
                  <a:cubicBezTo>
                    <a:pt x="3" y="6"/>
                    <a:pt x="3" y="6"/>
                    <a:pt x="3" y="6"/>
                  </a:cubicBezTo>
                  <a:cubicBezTo>
                    <a:pt x="1" y="6"/>
                    <a:pt x="0" y="4"/>
                    <a:pt x="0" y="3"/>
                  </a:cubicBezTo>
                  <a:cubicBezTo>
                    <a:pt x="0" y="1"/>
                    <a:pt x="2" y="0"/>
                    <a:pt x="4" y="0"/>
                  </a:cubicBezTo>
                  <a:lnTo>
                    <a:pt x="21" y="3"/>
                  </a:ln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grpSp>
      <p:sp>
        <p:nvSpPr>
          <p:cNvPr id="114" name="文本框 113"/>
          <p:cNvSpPr txBox="1"/>
          <p:nvPr/>
        </p:nvSpPr>
        <p:spPr>
          <a:xfrm>
            <a:off x="1539833" y="2034002"/>
            <a:ext cx="1339922" cy="251460"/>
          </a:xfrm>
          <a:prstGeom prst="rect">
            <a:avLst/>
          </a:prstGeom>
          <a:noFill/>
        </p:spPr>
        <p:txBody>
          <a:bodyPr rtlCol="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050" u="none">
                <a:ln>
                  <a:noFill/>
                </a:ln>
                <a:solidFill>
                  <a:prstClr val="black">
                    <a:lumMod val="65000"/>
                    <a:lumOff val="35000"/>
                  </a:prstClr>
                </a:solidFill>
                <a:effectLst/>
                <a:uLnTx/>
                <a:uFillTx/>
                <a:latin typeface="微软雅黑"/>
                <a:ea typeface="微软雅黑"/>
                <a:cs typeface="+mn-cs"/>
              </a:rPr>
              <a:t>Add the title here</a:t>
            </a:r>
          </a:p>
        </p:txBody>
      </p:sp>
      <p:sp>
        <p:nvSpPr>
          <p:cNvPr id="115" name="文本框 114"/>
          <p:cNvSpPr txBox="1"/>
          <p:nvPr/>
        </p:nvSpPr>
        <p:spPr>
          <a:xfrm>
            <a:off x="1539833" y="3586577"/>
            <a:ext cx="1339922" cy="251460"/>
          </a:xfrm>
          <a:prstGeom prst="rect">
            <a:avLst/>
          </a:prstGeom>
          <a:noFill/>
        </p:spPr>
        <p:txBody>
          <a:bodyPr rtlCol="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050" u="none">
                <a:ln>
                  <a:noFill/>
                </a:ln>
                <a:solidFill>
                  <a:prstClr val="black">
                    <a:lumMod val="65000"/>
                    <a:lumOff val="35000"/>
                  </a:prstClr>
                </a:solidFill>
                <a:effectLst/>
                <a:uLnTx/>
                <a:uFillTx/>
                <a:latin typeface="微软雅黑"/>
                <a:ea typeface="微软雅黑"/>
                <a:cs typeface="+mn-cs"/>
              </a:rPr>
              <a:t>Add the title here</a:t>
            </a:r>
          </a:p>
        </p:txBody>
      </p:sp>
      <p:sp>
        <p:nvSpPr>
          <p:cNvPr id="116" name="文本框 115"/>
          <p:cNvSpPr txBox="1"/>
          <p:nvPr/>
        </p:nvSpPr>
        <p:spPr>
          <a:xfrm>
            <a:off x="3902034" y="2034002"/>
            <a:ext cx="1339922" cy="251460"/>
          </a:xfrm>
          <a:prstGeom prst="rect">
            <a:avLst/>
          </a:prstGeom>
          <a:noFill/>
        </p:spPr>
        <p:txBody>
          <a:bodyPr rtlCol="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050" u="none">
                <a:ln>
                  <a:noFill/>
                </a:ln>
                <a:solidFill>
                  <a:prstClr val="black">
                    <a:lumMod val="65000"/>
                    <a:lumOff val="35000"/>
                  </a:prstClr>
                </a:solidFill>
                <a:effectLst/>
                <a:uLnTx/>
                <a:uFillTx/>
                <a:latin typeface="微软雅黑"/>
                <a:ea typeface="微软雅黑"/>
                <a:cs typeface="+mn-cs"/>
              </a:rPr>
              <a:t>Add the title here</a:t>
            </a:r>
          </a:p>
        </p:txBody>
      </p:sp>
      <p:sp>
        <p:nvSpPr>
          <p:cNvPr id="117" name="文本框 116"/>
          <p:cNvSpPr txBox="1"/>
          <p:nvPr/>
        </p:nvSpPr>
        <p:spPr>
          <a:xfrm>
            <a:off x="3902034" y="3586577"/>
            <a:ext cx="1339922" cy="251460"/>
          </a:xfrm>
          <a:prstGeom prst="rect">
            <a:avLst/>
          </a:prstGeom>
          <a:noFill/>
        </p:spPr>
        <p:txBody>
          <a:bodyPr rtlCol="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050" u="none">
                <a:ln>
                  <a:noFill/>
                </a:ln>
                <a:solidFill>
                  <a:prstClr val="black">
                    <a:lumMod val="65000"/>
                    <a:lumOff val="35000"/>
                  </a:prstClr>
                </a:solidFill>
                <a:effectLst/>
                <a:uLnTx/>
                <a:uFillTx/>
                <a:latin typeface="微软雅黑"/>
                <a:ea typeface="微软雅黑"/>
                <a:cs typeface="+mn-cs"/>
              </a:rPr>
              <a:t>Add the title here</a:t>
            </a:r>
          </a:p>
        </p:txBody>
      </p:sp>
      <p:sp>
        <p:nvSpPr>
          <p:cNvPr id="118" name="文本框 117"/>
          <p:cNvSpPr txBox="1"/>
          <p:nvPr/>
        </p:nvSpPr>
        <p:spPr>
          <a:xfrm>
            <a:off x="6264232" y="2034002"/>
            <a:ext cx="1339922" cy="251460"/>
          </a:xfrm>
          <a:prstGeom prst="rect">
            <a:avLst/>
          </a:prstGeom>
          <a:noFill/>
        </p:spPr>
        <p:txBody>
          <a:bodyPr rtlCol="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050" u="none">
                <a:ln>
                  <a:noFill/>
                </a:ln>
                <a:solidFill>
                  <a:prstClr val="black">
                    <a:lumMod val="65000"/>
                    <a:lumOff val="35000"/>
                  </a:prstClr>
                </a:solidFill>
                <a:effectLst/>
                <a:uLnTx/>
                <a:uFillTx/>
                <a:latin typeface="微软雅黑"/>
                <a:ea typeface="微软雅黑"/>
                <a:cs typeface="+mn-cs"/>
              </a:rPr>
              <a:t>Add the title here</a:t>
            </a:r>
          </a:p>
        </p:txBody>
      </p:sp>
      <p:sp>
        <p:nvSpPr>
          <p:cNvPr id="119" name="文本框 118"/>
          <p:cNvSpPr txBox="1"/>
          <p:nvPr/>
        </p:nvSpPr>
        <p:spPr>
          <a:xfrm>
            <a:off x="6264232" y="3586577"/>
            <a:ext cx="1339922" cy="251460"/>
          </a:xfrm>
          <a:prstGeom prst="rect">
            <a:avLst/>
          </a:prstGeom>
          <a:noFill/>
        </p:spPr>
        <p:txBody>
          <a:bodyPr rtlCol="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050" u="none">
                <a:ln>
                  <a:noFill/>
                </a:ln>
                <a:solidFill>
                  <a:prstClr val="black">
                    <a:lumMod val="65000"/>
                    <a:lumOff val="35000"/>
                  </a:prstClr>
                </a:solidFill>
                <a:effectLst/>
                <a:uLnTx/>
                <a:uFillTx/>
                <a:latin typeface="微软雅黑"/>
                <a:ea typeface="微软雅黑"/>
                <a:cs typeface="+mn-cs"/>
              </a:rPr>
              <a:t>Add the title here</a:t>
            </a:r>
          </a:p>
        </p:txBody>
      </p:sp>
      <p:cxnSp>
        <p:nvCxnSpPr>
          <p:cNvPr id="120" name="直接连接符 119"/>
          <p:cNvCxnSpPr/>
          <p:nvPr/>
        </p:nvCxnSpPr>
        <p:spPr>
          <a:xfrm>
            <a:off x="1900708" y="2354545"/>
            <a:ext cx="618173"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21" name="直接连接符 120"/>
          <p:cNvCxnSpPr/>
          <p:nvPr/>
        </p:nvCxnSpPr>
        <p:spPr>
          <a:xfrm>
            <a:off x="1900708" y="3907120"/>
            <a:ext cx="618173"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22" name="直接连接符 121"/>
          <p:cNvCxnSpPr/>
          <p:nvPr/>
        </p:nvCxnSpPr>
        <p:spPr>
          <a:xfrm>
            <a:off x="4262908" y="2354545"/>
            <a:ext cx="618173"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23" name="直接连接符 122"/>
          <p:cNvCxnSpPr/>
          <p:nvPr/>
        </p:nvCxnSpPr>
        <p:spPr>
          <a:xfrm>
            <a:off x="4262908" y="3907120"/>
            <a:ext cx="618173"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24" name="直接连接符 123"/>
          <p:cNvCxnSpPr/>
          <p:nvPr/>
        </p:nvCxnSpPr>
        <p:spPr>
          <a:xfrm>
            <a:off x="6625108" y="2354545"/>
            <a:ext cx="618173"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25" name="直接连接符 124"/>
          <p:cNvCxnSpPr/>
          <p:nvPr/>
        </p:nvCxnSpPr>
        <p:spPr>
          <a:xfrm>
            <a:off x="6625108" y="3907120"/>
            <a:ext cx="618173" cy="0"/>
          </a:xfrm>
          <a:prstGeom prst="line">
            <a:avLst/>
          </a:prstGeom>
          <a:ln w="444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298565786"/>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p:cTn dur="500" fill="hold" id="7"/>
                                        <p:tgtEl>
                                          <p:spTgt spid="4"/>
                                        </p:tgtEl>
                                        <p:attrNameLst>
                                          <p:attrName>ppt_w</p:attrName>
                                        </p:attrNameLst>
                                      </p:cBhvr>
                                      <p:tavLst>
                                        <p:tav tm="0">
                                          <p:val>
                                            <p:fltVal val="0"/>
                                          </p:val>
                                        </p:tav>
                                        <p:tav tm="100000">
                                          <p:val>
                                            <p:strVal val="#ppt_w"/>
                                          </p:val>
                                        </p:tav>
                                      </p:tavLst>
                                    </p:anim>
                                    <p:anim calcmode="lin" valueType="num">
                                      <p:cBhvr>
                                        <p:cTn dur="500" fill="hold" id="8"/>
                                        <p:tgtEl>
                                          <p:spTgt spid="4"/>
                                        </p:tgtEl>
                                        <p:attrNameLst>
                                          <p:attrName>ppt_h</p:attrName>
                                        </p:attrNameLst>
                                      </p:cBhvr>
                                      <p:tavLst>
                                        <p:tav tm="0">
                                          <p:val>
                                            <p:fltVal val="0"/>
                                          </p:val>
                                        </p:tav>
                                        <p:tav tm="100000">
                                          <p:val>
                                            <p:strVal val="#ppt_h"/>
                                          </p:val>
                                        </p:tav>
                                      </p:tavLst>
                                    </p:anim>
                                    <p:animEffect filter="fade" transition="in">
                                      <p:cBhvr>
                                        <p:cTn dur="500" id="9"/>
                                        <p:tgtEl>
                                          <p:spTgt spid="4"/>
                                        </p:tgtEl>
                                      </p:cBhvr>
                                    </p:animEffect>
                                  </p:childTnLst>
                                </p:cTn>
                              </p:par>
                              <p:par>
                                <p:cTn fill="hold" id="10" nodeType="withEffect" presetClass="entr" presetID="53" presetSubtype="0">
                                  <p:stCondLst>
                                    <p:cond delay="200"/>
                                  </p:stCondLst>
                                  <p:childTnLst>
                                    <p:set>
                                      <p:cBhvr>
                                        <p:cTn dur="1" fill="hold" id="11">
                                          <p:stCondLst>
                                            <p:cond delay="0"/>
                                          </p:stCondLst>
                                        </p:cTn>
                                        <p:tgtEl>
                                          <p:spTgt spid="7"/>
                                        </p:tgtEl>
                                        <p:attrNameLst>
                                          <p:attrName>style.visibility</p:attrName>
                                        </p:attrNameLst>
                                      </p:cBhvr>
                                      <p:to>
                                        <p:strVal val="visible"/>
                                      </p:to>
                                    </p:set>
                                    <p:anim calcmode="lin" valueType="num">
                                      <p:cBhvr>
                                        <p:cTn dur="500" fill="hold" id="12"/>
                                        <p:tgtEl>
                                          <p:spTgt spid="7"/>
                                        </p:tgtEl>
                                        <p:attrNameLst>
                                          <p:attrName>ppt_w</p:attrName>
                                        </p:attrNameLst>
                                      </p:cBhvr>
                                      <p:tavLst>
                                        <p:tav tm="0">
                                          <p:val>
                                            <p:fltVal val="0"/>
                                          </p:val>
                                        </p:tav>
                                        <p:tav tm="100000">
                                          <p:val>
                                            <p:strVal val="#ppt_w"/>
                                          </p:val>
                                        </p:tav>
                                      </p:tavLst>
                                    </p:anim>
                                    <p:anim calcmode="lin" valueType="num">
                                      <p:cBhvr>
                                        <p:cTn dur="500" fill="hold" id="13"/>
                                        <p:tgtEl>
                                          <p:spTgt spid="7"/>
                                        </p:tgtEl>
                                        <p:attrNameLst>
                                          <p:attrName>ppt_h</p:attrName>
                                        </p:attrNameLst>
                                      </p:cBhvr>
                                      <p:tavLst>
                                        <p:tav tm="0">
                                          <p:val>
                                            <p:fltVal val="0"/>
                                          </p:val>
                                        </p:tav>
                                        <p:tav tm="100000">
                                          <p:val>
                                            <p:strVal val="#ppt_h"/>
                                          </p:val>
                                        </p:tav>
                                      </p:tavLst>
                                    </p:anim>
                                    <p:animEffect filter="fade" transition="in">
                                      <p:cBhvr>
                                        <p:cTn dur="500" id="14"/>
                                        <p:tgtEl>
                                          <p:spTgt spid="7"/>
                                        </p:tgtEl>
                                      </p:cBhvr>
                                    </p:animEffect>
                                  </p:childTnLst>
                                </p:cTn>
                              </p:par>
                              <p:par>
                                <p:cTn fill="hold" id="15" nodeType="withEffect" presetClass="entr" presetID="53" presetSubtype="0">
                                  <p:stCondLst>
                                    <p:cond delay="400"/>
                                  </p:stCondLst>
                                  <p:childTnLst>
                                    <p:set>
                                      <p:cBhvr>
                                        <p:cTn dur="1" fill="hold" id="16">
                                          <p:stCondLst>
                                            <p:cond delay="0"/>
                                          </p:stCondLst>
                                        </p:cTn>
                                        <p:tgtEl>
                                          <p:spTgt spid="10"/>
                                        </p:tgtEl>
                                        <p:attrNameLst>
                                          <p:attrName>style.visibility</p:attrName>
                                        </p:attrNameLst>
                                      </p:cBhvr>
                                      <p:to>
                                        <p:strVal val="visible"/>
                                      </p:to>
                                    </p:set>
                                    <p:anim calcmode="lin" valueType="num">
                                      <p:cBhvr>
                                        <p:cTn dur="500" fill="hold" id="17"/>
                                        <p:tgtEl>
                                          <p:spTgt spid="10"/>
                                        </p:tgtEl>
                                        <p:attrNameLst>
                                          <p:attrName>ppt_w</p:attrName>
                                        </p:attrNameLst>
                                      </p:cBhvr>
                                      <p:tavLst>
                                        <p:tav tm="0">
                                          <p:val>
                                            <p:fltVal val="0"/>
                                          </p:val>
                                        </p:tav>
                                        <p:tav tm="100000">
                                          <p:val>
                                            <p:strVal val="#ppt_w"/>
                                          </p:val>
                                        </p:tav>
                                      </p:tavLst>
                                    </p:anim>
                                    <p:anim calcmode="lin" valueType="num">
                                      <p:cBhvr>
                                        <p:cTn dur="500" fill="hold" id="18"/>
                                        <p:tgtEl>
                                          <p:spTgt spid="10"/>
                                        </p:tgtEl>
                                        <p:attrNameLst>
                                          <p:attrName>ppt_h</p:attrName>
                                        </p:attrNameLst>
                                      </p:cBhvr>
                                      <p:tavLst>
                                        <p:tav tm="0">
                                          <p:val>
                                            <p:fltVal val="0"/>
                                          </p:val>
                                        </p:tav>
                                        <p:tav tm="100000">
                                          <p:val>
                                            <p:strVal val="#ppt_h"/>
                                          </p:val>
                                        </p:tav>
                                      </p:tavLst>
                                    </p:anim>
                                    <p:animEffect filter="fade" transition="in">
                                      <p:cBhvr>
                                        <p:cTn dur="500" id="19"/>
                                        <p:tgtEl>
                                          <p:spTgt spid="10"/>
                                        </p:tgtEl>
                                      </p:cBhvr>
                                    </p:animEffect>
                                  </p:childTnLst>
                                </p:cTn>
                              </p:par>
                              <p:par>
                                <p:cTn fill="hold" id="20" nodeType="withEffect" presetClass="entr" presetID="53" presetSubtype="0">
                                  <p:stCondLst>
                                    <p:cond delay="600"/>
                                  </p:stCondLst>
                                  <p:childTnLst>
                                    <p:set>
                                      <p:cBhvr>
                                        <p:cTn dur="1" fill="hold" id="21">
                                          <p:stCondLst>
                                            <p:cond delay="0"/>
                                          </p:stCondLst>
                                        </p:cTn>
                                        <p:tgtEl>
                                          <p:spTgt spid="13"/>
                                        </p:tgtEl>
                                        <p:attrNameLst>
                                          <p:attrName>style.visibility</p:attrName>
                                        </p:attrNameLst>
                                      </p:cBhvr>
                                      <p:to>
                                        <p:strVal val="visible"/>
                                      </p:to>
                                    </p:set>
                                    <p:anim calcmode="lin" valueType="num">
                                      <p:cBhvr>
                                        <p:cTn dur="500" fill="hold" id="22"/>
                                        <p:tgtEl>
                                          <p:spTgt spid="13"/>
                                        </p:tgtEl>
                                        <p:attrNameLst>
                                          <p:attrName>ppt_w</p:attrName>
                                        </p:attrNameLst>
                                      </p:cBhvr>
                                      <p:tavLst>
                                        <p:tav tm="0">
                                          <p:val>
                                            <p:fltVal val="0"/>
                                          </p:val>
                                        </p:tav>
                                        <p:tav tm="100000">
                                          <p:val>
                                            <p:strVal val="#ppt_w"/>
                                          </p:val>
                                        </p:tav>
                                      </p:tavLst>
                                    </p:anim>
                                    <p:anim calcmode="lin" valueType="num">
                                      <p:cBhvr>
                                        <p:cTn dur="500" fill="hold" id="23"/>
                                        <p:tgtEl>
                                          <p:spTgt spid="13"/>
                                        </p:tgtEl>
                                        <p:attrNameLst>
                                          <p:attrName>ppt_h</p:attrName>
                                        </p:attrNameLst>
                                      </p:cBhvr>
                                      <p:tavLst>
                                        <p:tav tm="0">
                                          <p:val>
                                            <p:fltVal val="0"/>
                                          </p:val>
                                        </p:tav>
                                        <p:tav tm="100000">
                                          <p:val>
                                            <p:strVal val="#ppt_h"/>
                                          </p:val>
                                        </p:tav>
                                      </p:tavLst>
                                    </p:anim>
                                    <p:animEffect filter="fade" transition="in">
                                      <p:cBhvr>
                                        <p:cTn dur="500" id="24"/>
                                        <p:tgtEl>
                                          <p:spTgt spid="13"/>
                                        </p:tgtEl>
                                      </p:cBhvr>
                                    </p:animEffect>
                                  </p:childTnLst>
                                </p:cTn>
                              </p:par>
                              <p:par>
                                <p:cTn fill="hold" id="25" nodeType="withEffect" presetClass="entr" presetID="53" presetSubtype="0">
                                  <p:stCondLst>
                                    <p:cond delay="800"/>
                                  </p:stCondLst>
                                  <p:childTnLst>
                                    <p:set>
                                      <p:cBhvr>
                                        <p:cTn dur="1" fill="hold" id="26">
                                          <p:stCondLst>
                                            <p:cond delay="0"/>
                                          </p:stCondLst>
                                        </p:cTn>
                                        <p:tgtEl>
                                          <p:spTgt spid="16"/>
                                        </p:tgtEl>
                                        <p:attrNameLst>
                                          <p:attrName>style.visibility</p:attrName>
                                        </p:attrNameLst>
                                      </p:cBhvr>
                                      <p:to>
                                        <p:strVal val="visible"/>
                                      </p:to>
                                    </p:set>
                                    <p:anim calcmode="lin" valueType="num">
                                      <p:cBhvr>
                                        <p:cTn dur="500" fill="hold" id="27"/>
                                        <p:tgtEl>
                                          <p:spTgt spid="16"/>
                                        </p:tgtEl>
                                        <p:attrNameLst>
                                          <p:attrName>ppt_w</p:attrName>
                                        </p:attrNameLst>
                                      </p:cBhvr>
                                      <p:tavLst>
                                        <p:tav tm="0">
                                          <p:val>
                                            <p:fltVal val="0"/>
                                          </p:val>
                                        </p:tav>
                                        <p:tav tm="100000">
                                          <p:val>
                                            <p:strVal val="#ppt_w"/>
                                          </p:val>
                                        </p:tav>
                                      </p:tavLst>
                                    </p:anim>
                                    <p:anim calcmode="lin" valueType="num">
                                      <p:cBhvr>
                                        <p:cTn dur="500" fill="hold" id="28"/>
                                        <p:tgtEl>
                                          <p:spTgt spid="16"/>
                                        </p:tgtEl>
                                        <p:attrNameLst>
                                          <p:attrName>ppt_h</p:attrName>
                                        </p:attrNameLst>
                                      </p:cBhvr>
                                      <p:tavLst>
                                        <p:tav tm="0">
                                          <p:val>
                                            <p:fltVal val="0"/>
                                          </p:val>
                                        </p:tav>
                                        <p:tav tm="100000">
                                          <p:val>
                                            <p:strVal val="#ppt_h"/>
                                          </p:val>
                                        </p:tav>
                                      </p:tavLst>
                                    </p:anim>
                                    <p:animEffect filter="fade" transition="in">
                                      <p:cBhvr>
                                        <p:cTn dur="500" id="29"/>
                                        <p:tgtEl>
                                          <p:spTgt spid="16"/>
                                        </p:tgtEl>
                                      </p:cBhvr>
                                    </p:animEffect>
                                  </p:childTnLst>
                                </p:cTn>
                              </p:par>
                              <p:par>
                                <p:cTn fill="hold" id="30" nodeType="withEffect" presetClass="entr" presetID="53" presetSubtype="0">
                                  <p:stCondLst>
                                    <p:cond delay="1000"/>
                                  </p:stCondLst>
                                  <p:childTnLst>
                                    <p:set>
                                      <p:cBhvr>
                                        <p:cTn dur="1" fill="hold" id="31">
                                          <p:stCondLst>
                                            <p:cond delay="0"/>
                                          </p:stCondLst>
                                        </p:cTn>
                                        <p:tgtEl>
                                          <p:spTgt spid="19"/>
                                        </p:tgtEl>
                                        <p:attrNameLst>
                                          <p:attrName>style.visibility</p:attrName>
                                        </p:attrNameLst>
                                      </p:cBhvr>
                                      <p:to>
                                        <p:strVal val="visible"/>
                                      </p:to>
                                    </p:set>
                                    <p:anim calcmode="lin" valueType="num">
                                      <p:cBhvr>
                                        <p:cTn dur="500" fill="hold" id="32"/>
                                        <p:tgtEl>
                                          <p:spTgt spid="19"/>
                                        </p:tgtEl>
                                        <p:attrNameLst>
                                          <p:attrName>ppt_w</p:attrName>
                                        </p:attrNameLst>
                                      </p:cBhvr>
                                      <p:tavLst>
                                        <p:tav tm="0">
                                          <p:val>
                                            <p:fltVal val="0"/>
                                          </p:val>
                                        </p:tav>
                                        <p:tav tm="100000">
                                          <p:val>
                                            <p:strVal val="#ppt_w"/>
                                          </p:val>
                                        </p:tav>
                                      </p:tavLst>
                                    </p:anim>
                                    <p:anim calcmode="lin" valueType="num">
                                      <p:cBhvr>
                                        <p:cTn dur="500" fill="hold" id="33"/>
                                        <p:tgtEl>
                                          <p:spTgt spid="19"/>
                                        </p:tgtEl>
                                        <p:attrNameLst>
                                          <p:attrName>ppt_h</p:attrName>
                                        </p:attrNameLst>
                                      </p:cBhvr>
                                      <p:tavLst>
                                        <p:tav tm="0">
                                          <p:val>
                                            <p:fltVal val="0"/>
                                          </p:val>
                                        </p:tav>
                                        <p:tav tm="100000">
                                          <p:val>
                                            <p:strVal val="#ppt_h"/>
                                          </p:val>
                                        </p:tav>
                                      </p:tavLst>
                                    </p:anim>
                                    <p:animEffect filter="fade" transition="in">
                                      <p:cBhvr>
                                        <p:cTn dur="500" id="34"/>
                                        <p:tgtEl>
                                          <p:spTgt spid="19"/>
                                        </p:tgtEl>
                                      </p:cBhvr>
                                    </p:animEffect>
                                  </p:childTnLst>
                                </p:cTn>
                              </p:par>
                            </p:childTnLst>
                          </p:cTn>
                        </p:par>
                        <p:par>
                          <p:cTn fill="hold" id="35" nodeType="afterGroup">
                            <p:stCondLst>
                              <p:cond delay="1500"/>
                            </p:stCondLst>
                            <p:childTnLst>
                              <p:par>
                                <p:cTn accel="60000" fill="hold" id="36" nodeType="afterEffect" presetClass="entr" presetID="2" presetSubtype="4">
                                  <p:stCondLst>
                                    <p:cond delay="0"/>
                                  </p:stCondLst>
                                  <p:childTnLst>
                                    <p:set>
                                      <p:cBhvr>
                                        <p:cTn dur="1" fill="hold" id="37">
                                          <p:stCondLst>
                                            <p:cond delay="0"/>
                                          </p:stCondLst>
                                        </p:cTn>
                                        <p:tgtEl>
                                          <p:spTgt spid="22"/>
                                        </p:tgtEl>
                                        <p:attrNameLst>
                                          <p:attrName>style.visibility</p:attrName>
                                        </p:attrNameLst>
                                      </p:cBhvr>
                                      <p:to>
                                        <p:strVal val="visible"/>
                                      </p:to>
                                    </p:set>
                                    <p:anim calcmode="lin" valueType="num">
                                      <p:cBhvr additive="base">
                                        <p:cTn dur="500" fill="hold" id="38"/>
                                        <p:tgtEl>
                                          <p:spTgt spid="22"/>
                                        </p:tgtEl>
                                        <p:attrNameLst>
                                          <p:attrName>ppt_x</p:attrName>
                                        </p:attrNameLst>
                                      </p:cBhvr>
                                      <p:tavLst>
                                        <p:tav tm="0">
                                          <p:val>
                                            <p:strVal val="#ppt_x"/>
                                          </p:val>
                                        </p:tav>
                                        <p:tav tm="100000">
                                          <p:val>
                                            <p:strVal val="#ppt_x"/>
                                          </p:val>
                                        </p:tav>
                                      </p:tavLst>
                                    </p:anim>
                                    <p:anim calcmode="lin" valueType="num">
                                      <p:cBhvr additive="base">
                                        <p:cTn dur="500" fill="hold" id="39"/>
                                        <p:tgtEl>
                                          <p:spTgt spid="22"/>
                                        </p:tgtEl>
                                        <p:attrNameLst>
                                          <p:attrName>ppt_y</p:attrName>
                                        </p:attrNameLst>
                                      </p:cBhvr>
                                      <p:tavLst>
                                        <p:tav tm="0">
                                          <p:val>
                                            <p:strVal val="1+#ppt_h/2"/>
                                          </p:val>
                                        </p:tav>
                                        <p:tav tm="100000">
                                          <p:val>
                                            <p:strVal val="#ppt_y"/>
                                          </p:val>
                                        </p:tav>
                                      </p:tavLst>
                                    </p:anim>
                                  </p:childTnLst>
                                </p:cTn>
                              </p:par>
                              <p:par>
                                <p:cTn fill="hold" grpId="0" id="40" nodeType="withEffect" presetClass="entr" presetID="53" presetSubtype="0">
                                  <p:stCondLst>
                                    <p:cond delay="0"/>
                                  </p:stCondLst>
                                  <p:iterate type="lt">
                                    <p:tmPct val="10000"/>
                                  </p:iterate>
                                  <p:childTnLst>
                                    <p:set>
                                      <p:cBhvr>
                                        <p:cTn dur="1" fill="hold" id="41">
                                          <p:stCondLst>
                                            <p:cond delay="0"/>
                                          </p:stCondLst>
                                        </p:cTn>
                                        <p:tgtEl>
                                          <p:spTgt spid="114"/>
                                        </p:tgtEl>
                                        <p:attrNameLst>
                                          <p:attrName>style.visibility</p:attrName>
                                        </p:attrNameLst>
                                      </p:cBhvr>
                                      <p:to>
                                        <p:strVal val="visible"/>
                                      </p:to>
                                    </p:set>
                                    <p:anim calcmode="lin" valueType="num">
                                      <p:cBhvr>
                                        <p:cTn dur="500" fill="hold" id="42"/>
                                        <p:tgtEl>
                                          <p:spTgt spid="114"/>
                                        </p:tgtEl>
                                        <p:attrNameLst>
                                          <p:attrName>ppt_w</p:attrName>
                                        </p:attrNameLst>
                                      </p:cBhvr>
                                      <p:tavLst>
                                        <p:tav tm="0">
                                          <p:val>
                                            <p:fltVal val="0"/>
                                          </p:val>
                                        </p:tav>
                                        <p:tav tm="100000">
                                          <p:val>
                                            <p:strVal val="#ppt_w"/>
                                          </p:val>
                                        </p:tav>
                                      </p:tavLst>
                                    </p:anim>
                                    <p:anim calcmode="lin" valueType="num">
                                      <p:cBhvr>
                                        <p:cTn dur="500" fill="hold" id="43"/>
                                        <p:tgtEl>
                                          <p:spTgt spid="114"/>
                                        </p:tgtEl>
                                        <p:attrNameLst>
                                          <p:attrName>ppt_h</p:attrName>
                                        </p:attrNameLst>
                                      </p:cBhvr>
                                      <p:tavLst>
                                        <p:tav tm="0">
                                          <p:val>
                                            <p:fltVal val="0"/>
                                          </p:val>
                                        </p:tav>
                                        <p:tav tm="100000">
                                          <p:val>
                                            <p:strVal val="#ppt_h"/>
                                          </p:val>
                                        </p:tav>
                                      </p:tavLst>
                                    </p:anim>
                                    <p:animEffect filter="fade" transition="in">
                                      <p:cBhvr>
                                        <p:cTn dur="500" id="44"/>
                                        <p:tgtEl>
                                          <p:spTgt spid="114"/>
                                        </p:tgtEl>
                                      </p:cBhvr>
                                    </p:animEffect>
                                  </p:childTnLst>
                                </p:cTn>
                              </p:par>
                              <p:par>
                                <p:cTn fill="hold" id="45" nodeType="withEffect" presetClass="entr" presetID="16" presetSubtype="37">
                                  <p:stCondLst>
                                    <p:cond delay="0"/>
                                  </p:stCondLst>
                                  <p:childTnLst>
                                    <p:set>
                                      <p:cBhvr>
                                        <p:cTn dur="1" fill="hold" id="46">
                                          <p:stCondLst>
                                            <p:cond delay="0"/>
                                          </p:stCondLst>
                                        </p:cTn>
                                        <p:tgtEl>
                                          <p:spTgt spid="120"/>
                                        </p:tgtEl>
                                        <p:attrNameLst>
                                          <p:attrName>style.visibility</p:attrName>
                                        </p:attrNameLst>
                                      </p:cBhvr>
                                      <p:to>
                                        <p:strVal val="visible"/>
                                      </p:to>
                                    </p:set>
                                    <p:animEffect filter="barn(outVertical)" transition="in">
                                      <p:cBhvr>
                                        <p:cTn dur="500" id="47"/>
                                        <p:tgtEl>
                                          <p:spTgt spid="120"/>
                                        </p:tgtEl>
                                      </p:cBhvr>
                                    </p:animEffect>
                                  </p:childTnLst>
                                </p:cTn>
                              </p:par>
                            </p:childTnLst>
                          </p:cTn>
                        </p:par>
                        <p:par>
                          <p:cTn fill="hold" id="48" nodeType="afterGroup">
                            <p:stCondLst>
                              <p:cond delay="2000"/>
                            </p:stCondLst>
                            <p:childTnLst>
                              <p:par>
                                <p:cTn accel="60000" fill="hold" id="49" nodeType="afterEffect" presetClass="entr" presetID="2" presetSubtype="4">
                                  <p:stCondLst>
                                    <p:cond delay="0"/>
                                  </p:stCondLst>
                                  <p:childTnLst>
                                    <p:set>
                                      <p:cBhvr>
                                        <p:cTn dur="1" fill="hold" id="50">
                                          <p:stCondLst>
                                            <p:cond delay="0"/>
                                          </p:stCondLst>
                                        </p:cTn>
                                        <p:tgtEl>
                                          <p:spTgt spid="83"/>
                                        </p:tgtEl>
                                        <p:attrNameLst>
                                          <p:attrName>style.visibility</p:attrName>
                                        </p:attrNameLst>
                                      </p:cBhvr>
                                      <p:to>
                                        <p:strVal val="visible"/>
                                      </p:to>
                                    </p:set>
                                    <p:anim calcmode="lin" valueType="num">
                                      <p:cBhvr additive="base">
                                        <p:cTn dur="500" fill="hold" id="51"/>
                                        <p:tgtEl>
                                          <p:spTgt spid="83"/>
                                        </p:tgtEl>
                                        <p:attrNameLst>
                                          <p:attrName>ppt_x</p:attrName>
                                        </p:attrNameLst>
                                      </p:cBhvr>
                                      <p:tavLst>
                                        <p:tav tm="0">
                                          <p:val>
                                            <p:strVal val="#ppt_x"/>
                                          </p:val>
                                        </p:tav>
                                        <p:tav tm="100000">
                                          <p:val>
                                            <p:strVal val="#ppt_x"/>
                                          </p:val>
                                        </p:tav>
                                      </p:tavLst>
                                    </p:anim>
                                    <p:anim calcmode="lin" valueType="num">
                                      <p:cBhvr additive="base">
                                        <p:cTn dur="500" fill="hold" id="52"/>
                                        <p:tgtEl>
                                          <p:spTgt spid="83"/>
                                        </p:tgtEl>
                                        <p:attrNameLst>
                                          <p:attrName>ppt_y</p:attrName>
                                        </p:attrNameLst>
                                      </p:cBhvr>
                                      <p:tavLst>
                                        <p:tav tm="0">
                                          <p:val>
                                            <p:strVal val="1+#ppt_h/2"/>
                                          </p:val>
                                        </p:tav>
                                        <p:tav tm="100000">
                                          <p:val>
                                            <p:strVal val="#ppt_y"/>
                                          </p:val>
                                        </p:tav>
                                      </p:tavLst>
                                    </p:anim>
                                  </p:childTnLst>
                                </p:cTn>
                              </p:par>
                              <p:par>
                                <p:cTn fill="hold" grpId="0" id="53" nodeType="withEffect" presetClass="entr" presetID="53" presetSubtype="0">
                                  <p:stCondLst>
                                    <p:cond delay="0"/>
                                  </p:stCondLst>
                                  <p:iterate type="lt">
                                    <p:tmPct val="10000"/>
                                  </p:iterate>
                                  <p:childTnLst>
                                    <p:set>
                                      <p:cBhvr>
                                        <p:cTn dur="1" fill="hold" id="54">
                                          <p:stCondLst>
                                            <p:cond delay="0"/>
                                          </p:stCondLst>
                                        </p:cTn>
                                        <p:tgtEl>
                                          <p:spTgt spid="116"/>
                                        </p:tgtEl>
                                        <p:attrNameLst>
                                          <p:attrName>style.visibility</p:attrName>
                                        </p:attrNameLst>
                                      </p:cBhvr>
                                      <p:to>
                                        <p:strVal val="visible"/>
                                      </p:to>
                                    </p:set>
                                    <p:anim calcmode="lin" valueType="num">
                                      <p:cBhvr>
                                        <p:cTn dur="500" fill="hold" id="55"/>
                                        <p:tgtEl>
                                          <p:spTgt spid="116"/>
                                        </p:tgtEl>
                                        <p:attrNameLst>
                                          <p:attrName>ppt_w</p:attrName>
                                        </p:attrNameLst>
                                      </p:cBhvr>
                                      <p:tavLst>
                                        <p:tav tm="0">
                                          <p:val>
                                            <p:fltVal val="0"/>
                                          </p:val>
                                        </p:tav>
                                        <p:tav tm="100000">
                                          <p:val>
                                            <p:strVal val="#ppt_w"/>
                                          </p:val>
                                        </p:tav>
                                      </p:tavLst>
                                    </p:anim>
                                    <p:anim calcmode="lin" valueType="num">
                                      <p:cBhvr>
                                        <p:cTn dur="500" fill="hold" id="56"/>
                                        <p:tgtEl>
                                          <p:spTgt spid="116"/>
                                        </p:tgtEl>
                                        <p:attrNameLst>
                                          <p:attrName>ppt_h</p:attrName>
                                        </p:attrNameLst>
                                      </p:cBhvr>
                                      <p:tavLst>
                                        <p:tav tm="0">
                                          <p:val>
                                            <p:fltVal val="0"/>
                                          </p:val>
                                        </p:tav>
                                        <p:tav tm="100000">
                                          <p:val>
                                            <p:strVal val="#ppt_h"/>
                                          </p:val>
                                        </p:tav>
                                      </p:tavLst>
                                    </p:anim>
                                    <p:animEffect filter="fade" transition="in">
                                      <p:cBhvr>
                                        <p:cTn dur="500" id="57"/>
                                        <p:tgtEl>
                                          <p:spTgt spid="116"/>
                                        </p:tgtEl>
                                      </p:cBhvr>
                                    </p:animEffect>
                                  </p:childTnLst>
                                </p:cTn>
                              </p:par>
                              <p:par>
                                <p:cTn fill="hold" id="58" nodeType="withEffect" presetClass="entr" presetID="16" presetSubtype="37">
                                  <p:stCondLst>
                                    <p:cond delay="0"/>
                                  </p:stCondLst>
                                  <p:childTnLst>
                                    <p:set>
                                      <p:cBhvr>
                                        <p:cTn dur="1" fill="hold" id="59">
                                          <p:stCondLst>
                                            <p:cond delay="0"/>
                                          </p:stCondLst>
                                        </p:cTn>
                                        <p:tgtEl>
                                          <p:spTgt spid="122"/>
                                        </p:tgtEl>
                                        <p:attrNameLst>
                                          <p:attrName>style.visibility</p:attrName>
                                        </p:attrNameLst>
                                      </p:cBhvr>
                                      <p:to>
                                        <p:strVal val="visible"/>
                                      </p:to>
                                    </p:set>
                                    <p:animEffect filter="barn(outVertical)" transition="in">
                                      <p:cBhvr>
                                        <p:cTn dur="500" id="60"/>
                                        <p:tgtEl>
                                          <p:spTgt spid="122"/>
                                        </p:tgtEl>
                                      </p:cBhvr>
                                    </p:animEffect>
                                  </p:childTnLst>
                                </p:cTn>
                              </p:par>
                            </p:childTnLst>
                          </p:cTn>
                        </p:par>
                        <p:par>
                          <p:cTn fill="hold" id="61" nodeType="afterGroup">
                            <p:stCondLst>
                              <p:cond delay="2500"/>
                            </p:stCondLst>
                            <p:childTnLst>
                              <p:par>
                                <p:cTn accel="60000" fill="hold" id="62" nodeType="afterEffect" presetClass="entr" presetID="2" presetSubtype="4">
                                  <p:stCondLst>
                                    <p:cond delay="0"/>
                                  </p:stCondLst>
                                  <p:childTnLst>
                                    <p:set>
                                      <p:cBhvr>
                                        <p:cTn dur="1" fill="hold" id="63">
                                          <p:stCondLst>
                                            <p:cond delay="0"/>
                                          </p:stCondLst>
                                        </p:cTn>
                                        <p:tgtEl>
                                          <p:spTgt spid="91"/>
                                        </p:tgtEl>
                                        <p:attrNameLst>
                                          <p:attrName>style.visibility</p:attrName>
                                        </p:attrNameLst>
                                      </p:cBhvr>
                                      <p:to>
                                        <p:strVal val="visible"/>
                                      </p:to>
                                    </p:set>
                                    <p:anim calcmode="lin" valueType="num">
                                      <p:cBhvr additive="base">
                                        <p:cTn dur="500" fill="hold" id="64"/>
                                        <p:tgtEl>
                                          <p:spTgt spid="91"/>
                                        </p:tgtEl>
                                        <p:attrNameLst>
                                          <p:attrName>ppt_x</p:attrName>
                                        </p:attrNameLst>
                                      </p:cBhvr>
                                      <p:tavLst>
                                        <p:tav tm="0">
                                          <p:val>
                                            <p:strVal val="#ppt_x"/>
                                          </p:val>
                                        </p:tav>
                                        <p:tav tm="100000">
                                          <p:val>
                                            <p:strVal val="#ppt_x"/>
                                          </p:val>
                                        </p:tav>
                                      </p:tavLst>
                                    </p:anim>
                                    <p:anim calcmode="lin" valueType="num">
                                      <p:cBhvr additive="base">
                                        <p:cTn dur="500" fill="hold" id="65"/>
                                        <p:tgtEl>
                                          <p:spTgt spid="91"/>
                                        </p:tgtEl>
                                        <p:attrNameLst>
                                          <p:attrName>ppt_y</p:attrName>
                                        </p:attrNameLst>
                                      </p:cBhvr>
                                      <p:tavLst>
                                        <p:tav tm="0">
                                          <p:val>
                                            <p:strVal val="1+#ppt_h/2"/>
                                          </p:val>
                                        </p:tav>
                                        <p:tav tm="100000">
                                          <p:val>
                                            <p:strVal val="#ppt_y"/>
                                          </p:val>
                                        </p:tav>
                                      </p:tavLst>
                                    </p:anim>
                                  </p:childTnLst>
                                </p:cTn>
                              </p:par>
                              <p:par>
                                <p:cTn fill="hold" grpId="0" id="66" nodeType="withEffect" presetClass="entr" presetID="53" presetSubtype="0">
                                  <p:stCondLst>
                                    <p:cond delay="0"/>
                                  </p:stCondLst>
                                  <p:iterate type="lt">
                                    <p:tmPct val="10000"/>
                                  </p:iterate>
                                  <p:childTnLst>
                                    <p:set>
                                      <p:cBhvr>
                                        <p:cTn dur="1" fill="hold" id="67">
                                          <p:stCondLst>
                                            <p:cond delay="0"/>
                                          </p:stCondLst>
                                        </p:cTn>
                                        <p:tgtEl>
                                          <p:spTgt spid="118"/>
                                        </p:tgtEl>
                                        <p:attrNameLst>
                                          <p:attrName>style.visibility</p:attrName>
                                        </p:attrNameLst>
                                      </p:cBhvr>
                                      <p:to>
                                        <p:strVal val="visible"/>
                                      </p:to>
                                    </p:set>
                                    <p:anim calcmode="lin" valueType="num">
                                      <p:cBhvr>
                                        <p:cTn dur="500" fill="hold" id="68"/>
                                        <p:tgtEl>
                                          <p:spTgt spid="118"/>
                                        </p:tgtEl>
                                        <p:attrNameLst>
                                          <p:attrName>ppt_w</p:attrName>
                                        </p:attrNameLst>
                                      </p:cBhvr>
                                      <p:tavLst>
                                        <p:tav tm="0">
                                          <p:val>
                                            <p:fltVal val="0"/>
                                          </p:val>
                                        </p:tav>
                                        <p:tav tm="100000">
                                          <p:val>
                                            <p:strVal val="#ppt_w"/>
                                          </p:val>
                                        </p:tav>
                                      </p:tavLst>
                                    </p:anim>
                                    <p:anim calcmode="lin" valueType="num">
                                      <p:cBhvr>
                                        <p:cTn dur="500" fill="hold" id="69"/>
                                        <p:tgtEl>
                                          <p:spTgt spid="118"/>
                                        </p:tgtEl>
                                        <p:attrNameLst>
                                          <p:attrName>ppt_h</p:attrName>
                                        </p:attrNameLst>
                                      </p:cBhvr>
                                      <p:tavLst>
                                        <p:tav tm="0">
                                          <p:val>
                                            <p:fltVal val="0"/>
                                          </p:val>
                                        </p:tav>
                                        <p:tav tm="100000">
                                          <p:val>
                                            <p:strVal val="#ppt_h"/>
                                          </p:val>
                                        </p:tav>
                                      </p:tavLst>
                                    </p:anim>
                                    <p:animEffect filter="fade" transition="in">
                                      <p:cBhvr>
                                        <p:cTn dur="500" id="70"/>
                                        <p:tgtEl>
                                          <p:spTgt spid="118"/>
                                        </p:tgtEl>
                                      </p:cBhvr>
                                    </p:animEffect>
                                  </p:childTnLst>
                                </p:cTn>
                              </p:par>
                              <p:par>
                                <p:cTn fill="hold" id="71" nodeType="withEffect" presetClass="entr" presetID="16" presetSubtype="37">
                                  <p:stCondLst>
                                    <p:cond delay="0"/>
                                  </p:stCondLst>
                                  <p:childTnLst>
                                    <p:set>
                                      <p:cBhvr>
                                        <p:cTn dur="1" fill="hold" id="72">
                                          <p:stCondLst>
                                            <p:cond delay="0"/>
                                          </p:stCondLst>
                                        </p:cTn>
                                        <p:tgtEl>
                                          <p:spTgt spid="124"/>
                                        </p:tgtEl>
                                        <p:attrNameLst>
                                          <p:attrName>style.visibility</p:attrName>
                                        </p:attrNameLst>
                                      </p:cBhvr>
                                      <p:to>
                                        <p:strVal val="visible"/>
                                      </p:to>
                                    </p:set>
                                    <p:animEffect filter="barn(outVertical)" transition="in">
                                      <p:cBhvr>
                                        <p:cTn dur="500" id="73"/>
                                        <p:tgtEl>
                                          <p:spTgt spid="124"/>
                                        </p:tgtEl>
                                      </p:cBhvr>
                                    </p:animEffect>
                                  </p:childTnLst>
                                </p:cTn>
                              </p:par>
                            </p:childTnLst>
                          </p:cTn>
                        </p:par>
                        <p:par>
                          <p:cTn fill="hold" id="74" nodeType="afterGroup">
                            <p:stCondLst>
                              <p:cond delay="3000"/>
                            </p:stCondLst>
                            <p:childTnLst>
                              <p:par>
                                <p:cTn accel="60000" fill="hold" grpId="0" id="75" nodeType="afterEffect" presetClass="entr" presetID="2" presetSubtype="4">
                                  <p:stCondLst>
                                    <p:cond delay="0"/>
                                  </p:stCondLst>
                                  <p:childTnLst>
                                    <p:set>
                                      <p:cBhvr>
                                        <p:cTn dur="1" fill="hold" id="76">
                                          <p:stCondLst>
                                            <p:cond delay="0"/>
                                          </p:stCondLst>
                                        </p:cTn>
                                        <p:tgtEl>
                                          <p:spTgt spid="94"/>
                                        </p:tgtEl>
                                        <p:attrNameLst>
                                          <p:attrName>style.visibility</p:attrName>
                                        </p:attrNameLst>
                                      </p:cBhvr>
                                      <p:to>
                                        <p:strVal val="visible"/>
                                      </p:to>
                                    </p:set>
                                    <p:anim calcmode="lin" valueType="num">
                                      <p:cBhvr additive="base">
                                        <p:cTn dur="500" fill="hold" id="77"/>
                                        <p:tgtEl>
                                          <p:spTgt spid="94"/>
                                        </p:tgtEl>
                                        <p:attrNameLst>
                                          <p:attrName>ppt_x</p:attrName>
                                        </p:attrNameLst>
                                      </p:cBhvr>
                                      <p:tavLst>
                                        <p:tav tm="0">
                                          <p:val>
                                            <p:strVal val="#ppt_x"/>
                                          </p:val>
                                        </p:tav>
                                        <p:tav tm="100000">
                                          <p:val>
                                            <p:strVal val="#ppt_x"/>
                                          </p:val>
                                        </p:tav>
                                      </p:tavLst>
                                    </p:anim>
                                    <p:anim calcmode="lin" valueType="num">
                                      <p:cBhvr additive="base">
                                        <p:cTn dur="500" fill="hold" id="78"/>
                                        <p:tgtEl>
                                          <p:spTgt spid="94"/>
                                        </p:tgtEl>
                                        <p:attrNameLst>
                                          <p:attrName>ppt_y</p:attrName>
                                        </p:attrNameLst>
                                      </p:cBhvr>
                                      <p:tavLst>
                                        <p:tav tm="0">
                                          <p:val>
                                            <p:strVal val="1+#ppt_h/2"/>
                                          </p:val>
                                        </p:tav>
                                        <p:tav tm="100000">
                                          <p:val>
                                            <p:strVal val="#ppt_y"/>
                                          </p:val>
                                        </p:tav>
                                      </p:tavLst>
                                    </p:anim>
                                  </p:childTnLst>
                                </p:cTn>
                              </p:par>
                              <p:par>
                                <p:cTn fill="hold" grpId="0" id="79" nodeType="withEffect" presetClass="entr" presetID="53" presetSubtype="0">
                                  <p:stCondLst>
                                    <p:cond delay="0"/>
                                  </p:stCondLst>
                                  <p:iterate type="lt">
                                    <p:tmPct val="10000"/>
                                  </p:iterate>
                                  <p:childTnLst>
                                    <p:set>
                                      <p:cBhvr>
                                        <p:cTn dur="1" fill="hold" id="80">
                                          <p:stCondLst>
                                            <p:cond delay="0"/>
                                          </p:stCondLst>
                                        </p:cTn>
                                        <p:tgtEl>
                                          <p:spTgt spid="115"/>
                                        </p:tgtEl>
                                        <p:attrNameLst>
                                          <p:attrName>style.visibility</p:attrName>
                                        </p:attrNameLst>
                                      </p:cBhvr>
                                      <p:to>
                                        <p:strVal val="visible"/>
                                      </p:to>
                                    </p:set>
                                    <p:anim calcmode="lin" valueType="num">
                                      <p:cBhvr>
                                        <p:cTn dur="500" fill="hold" id="81"/>
                                        <p:tgtEl>
                                          <p:spTgt spid="115"/>
                                        </p:tgtEl>
                                        <p:attrNameLst>
                                          <p:attrName>ppt_w</p:attrName>
                                        </p:attrNameLst>
                                      </p:cBhvr>
                                      <p:tavLst>
                                        <p:tav tm="0">
                                          <p:val>
                                            <p:fltVal val="0"/>
                                          </p:val>
                                        </p:tav>
                                        <p:tav tm="100000">
                                          <p:val>
                                            <p:strVal val="#ppt_w"/>
                                          </p:val>
                                        </p:tav>
                                      </p:tavLst>
                                    </p:anim>
                                    <p:anim calcmode="lin" valueType="num">
                                      <p:cBhvr>
                                        <p:cTn dur="500" fill="hold" id="82"/>
                                        <p:tgtEl>
                                          <p:spTgt spid="115"/>
                                        </p:tgtEl>
                                        <p:attrNameLst>
                                          <p:attrName>ppt_h</p:attrName>
                                        </p:attrNameLst>
                                      </p:cBhvr>
                                      <p:tavLst>
                                        <p:tav tm="0">
                                          <p:val>
                                            <p:fltVal val="0"/>
                                          </p:val>
                                        </p:tav>
                                        <p:tav tm="100000">
                                          <p:val>
                                            <p:strVal val="#ppt_h"/>
                                          </p:val>
                                        </p:tav>
                                      </p:tavLst>
                                    </p:anim>
                                    <p:animEffect filter="fade" transition="in">
                                      <p:cBhvr>
                                        <p:cTn dur="500" id="83"/>
                                        <p:tgtEl>
                                          <p:spTgt spid="115"/>
                                        </p:tgtEl>
                                      </p:cBhvr>
                                    </p:animEffect>
                                  </p:childTnLst>
                                </p:cTn>
                              </p:par>
                              <p:par>
                                <p:cTn fill="hold" id="84" nodeType="withEffect" presetClass="entr" presetID="16" presetSubtype="37">
                                  <p:stCondLst>
                                    <p:cond delay="0"/>
                                  </p:stCondLst>
                                  <p:childTnLst>
                                    <p:set>
                                      <p:cBhvr>
                                        <p:cTn dur="1" fill="hold" id="85">
                                          <p:stCondLst>
                                            <p:cond delay="0"/>
                                          </p:stCondLst>
                                        </p:cTn>
                                        <p:tgtEl>
                                          <p:spTgt spid="121"/>
                                        </p:tgtEl>
                                        <p:attrNameLst>
                                          <p:attrName>style.visibility</p:attrName>
                                        </p:attrNameLst>
                                      </p:cBhvr>
                                      <p:to>
                                        <p:strVal val="visible"/>
                                      </p:to>
                                    </p:set>
                                    <p:animEffect filter="barn(outVertical)" transition="in">
                                      <p:cBhvr>
                                        <p:cTn dur="500" id="86"/>
                                        <p:tgtEl>
                                          <p:spTgt spid="121"/>
                                        </p:tgtEl>
                                      </p:cBhvr>
                                    </p:animEffect>
                                  </p:childTnLst>
                                </p:cTn>
                              </p:par>
                            </p:childTnLst>
                          </p:cTn>
                        </p:par>
                        <p:par>
                          <p:cTn fill="hold" id="87" nodeType="afterGroup">
                            <p:stCondLst>
                              <p:cond delay="3500"/>
                            </p:stCondLst>
                            <p:childTnLst>
                              <p:par>
                                <p:cTn accel="60000" fill="hold" id="88" nodeType="afterEffect" presetClass="entr" presetID="2" presetSubtype="4">
                                  <p:stCondLst>
                                    <p:cond delay="0"/>
                                  </p:stCondLst>
                                  <p:childTnLst>
                                    <p:set>
                                      <p:cBhvr>
                                        <p:cTn dur="1" fill="hold" id="89">
                                          <p:stCondLst>
                                            <p:cond delay="0"/>
                                          </p:stCondLst>
                                        </p:cTn>
                                        <p:tgtEl>
                                          <p:spTgt spid="95"/>
                                        </p:tgtEl>
                                        <p:attrNameLst>
                                          <p:attrName>style.visibility</p:attrName>
                                        </p:attrNameLst>
                                      </p:cBhvr>
                                      <p:to>
                                        <p:strVal val="visible"/>
                                      </p:to>
                                    </p:set>
                                    <p:anim calcmode="lin" valueType="num">
                                      <p:cBhvr additive="base">
                                        <p:cTn dur="500" fill="hold" id="90"/>
                                        <p:tgtEl>
                                          <p:spTgt spid="95"/>
                                        </p:tgtEl>
                                        <p:attrNameLst>
                                          <p:attrName>ppt_x</p:attrName>
                                        </p:attrNameLst>
                                      </p:cBhvr>
                                      <p:tavLst>
                                        <p:tav tm="0">
                                          <p:val>
                                            <p:strVal val="#ppt_x"/>
                                          </p:val>
                                        </p:tav>
                                        <p:tav tm="100000">
                                          <p:val>
                                            <p:strVal val="#ppt_x"/>
                                          </p:val>
                                        </p:tav>
                                      </p:tavLst>
                                    </p:anim>
                                    <p:anim calcmode="lin" valueType="num">
                                      <p:cBhvr additive="base">
                                        <p:cTn dur="500" fill="hold" id="91"/>
                                        <p:tgtEl>
                                          <p:spTgt spid="95"/>
                                        </p:tgtEl>
                                        <p:attrNameLst>
                                          <p:attrName>ppt_y</p:attrName>
                                        </p:attrNameLst>
                                      </p:cBhvr>
                                      <p:tavLst>
                                        <p:tav tm="0">
                                          <p:val>
                                            <p:strVal val="1+#ppt_h/2"/>
                                          </p:val>
                                        </p:tav>
                                        <p:tav tm="100000">
                                          <p:val>
                                            <p:strVal val="#ppt_y"/>
                                          </p:val>
                                        </p:tav>
                                      </p:tavLst>
                                    </p:anim>
                                  </p:childTnLst>
                                </p:cTn>
                              </p:par>
                              <p:par>
                                <p:cTn fill="hold" grpId="0" id="92" nodeType="withEffect" presetClass="entr" presetID="53" presetSubtype="0">
                                  <p:stCondLst>
                                    <p:cond delay="0"/>
                                  </p:stCondLst>
                                  <p:iterate type="lt">
                                    <p:tmPct val="10000"/>
                                  </p:iterate>
                                  <p:childTnLst>
                                    <p:set>
                                      <p:cBhvr>
                                        <p:cTn dur="1" fill="hold" id="93">
                                          <p:stCondLst>
                                            <p:cond delay="0"/>
                                          </p:stCondLst>
                                        </p:cTn>
                                        <p:tgtEl>
                                          <p:spTgt spid="117"/>
                                        </p:tgtEl>
                                        <p:attrNameLst>
                                          <p:attrName>style.visibility</p:attrName>
                                        </p:attrNameLst>
                                      </p:cBhvr>
                                      <p:to>
                                        <p:strVal val="visible"/>
                                      </p:to>
                                    </p:set>
                                    <p:anim calcmode="lin" valueType="num">
                                      <p:cBhvr>
                                        <p:cTn dur="500" fill="hold" id="94"/>
                                        <p:tgtEl>
                                          <p:spTgt spid="117"/>
                                        </p:tgtEl>
                                        <p:attrNameLst>
                                          <p:attrName>ppt_w</p:attrName>
                                        </p:attrNameLst>
                                      </p:cBhvr>
                                      <p:tavLst>
                                        <p:tav tm="0">
                                          <p:val>
                                            <p:fltVal val="0"/>
                                          </p:val>
                                        </p:tav>
                                        <p:tav tm="100000">
                                          <p:val>
                                            <p:strVal val="#ppt_w"/>
                                          </p:val>
                                        </p:tav>
                                      </p:tavLst>
                                    </p:anim>
                                    <p:anim calcmode="lin" valueType="num">
                                      <p:cBhvr>
                                        <p:cTn dur="500" fill="hold" id="95"/>
                                        <p:tgtEl>
                                          <p:spTgt spid="117"/>
                                        </p:tgtEl>
                                        <p:attrNameLst>
                                          <p:attrName>ppt_h</p:attrName>
                                        </p:attrNameLst>
                                      </p:cBhvr>
                                      <p:tavLst>
                                        <p:tav tm="0">
                                          <p:val>
                                            <p:fltVal val="0"/>
                                          </p:val>
                                        </p:tav>
                                        <p:tav tm="100000">
                                          <p:val>
                                            <p:strVal val="#ppt_h"/>
                                          </p:val>
                                        </p:tav>
                                      </p:tavLst>
                                    </p:anim>
                                    <p:animEffect filter="fade" transition="in">
                                      <p:cBhvr>
                                        <p:cTn dur="500" id="96"/>
                                        <p:tgtEl>
                                          <p:spTgt spid="117"/>
                                        </p:tgtEl>
                                      </p:cBhvr>
                                    </p:animEffect>
                                  </p:childTnLst>
                                </p:cTn>
                              </p:par>
                              <p:par>
                                <p:cTn fill="hold" id="97" nodeType="withEffect" presetClass="entr" presetID="16" presetSubtype="37">
                                  <p:stCondLst>
                                    <p:cond delay="0"/>
                                  </p:stCondLst>
                                  <p:childTnLst>
                                    <p:set>
                                      <p:cBhvr>
                                        <p:cTn dur="1" fill="hold" id="98">
                                          <p:stCondLst>
                                            <p:cond delay="0"/>
                                          </p:stCondLst>
                                        </p:cTn>
                                        <p:tgtEl>
                                          <p:spTgt spid="123"/>
                                        </p:tgtEl>
                                        <p:attrNameLst>
                                          <p:attrName>style.visibility</p:attrName>
                                        </p:attrNameLst>
                                      </p:cBhvr>
                                      <p:to>
                                        <p:strVal val="visible"/>
                                      </p:to>
                                    </p:set>
                                    <p:animEffect filter="barn(outVertical)" transition="in">
                                      <p:cBhvr>
                                        <p:cTn dur="500" id="99"/>
                                        <p:tgtEl>
                                          <p:spTgt spid="123"/>
                                        </p:tgtEl>
                                      </p:cBhvr>
                                    </p:animEffect>
                                  </p:childTnLst>
                                </p:cTn>
                              </p:par>
                            </p:childTnLst>
                          </p:cTn>
                        </p:par>
                        <p:par>
                          <p:cTn fill="hold" id="100" nodeType="afterGroup">
                            <p:stCondLst>
                              <p:cond delay="4000"/>
                            </p:stCondLst>
                            <p:childTnLst>
                              <p:par>
                                <p:cTn accel="60000" fill="hold" id="101" nodeType="afterEffect" presetClass="entr" presetID="2" presetSubtype="4">
                                  <p:stCondLst>
                                    <p:cond delay="0"/>
                                  </p:stCondLst>
                                  <p:childTnLst>
                                    <p:set>
                                      <p:cBhvr>
                                        <p:cTn dur="1" fill="hold" id="102">
                                          <p:stCondLst>
                                            <p:cond delay="0"/>
                                          </p:stCondLst>
                                        </p:cTn>
                                        <p:tgtEl>
                                          <p:spTgt spid="107"/>
                                        </p:tgtEl>
                                        <p:attrNameLst>
                                          <p:attrName>style.visibility</p:attrName>
                                        </p:attrNameLst>
                                      </p:cBhvr>
                                      <p:to>
                                        <p:strVal val="visible"/>
                                      </p:to>
                                    </p:set>
                                    <p:anim calcmode="lin" valueType="num">
                                      <p:cBhvr additive="base">
                                        <p:cTn dur="500" fill="hold" id="103"/>
                                        <p:tgtEl>
                                          <p:spTgt spid="107"/>
                                        </p:tgtEl>
                                        <p:attrNameLst>
                                          <p:attrName>ppt_x</p:attrName>
                                        </p:attrNameLst>
                                      </p:cBhvr>
                                      <p:tavLst>
                                        <p:tav tm="0">
                                          <p:val>
                                            <p:strVal val="#ppt_x"/>
                                          </p:val>
                                        </p:tav>
                                        <p:tav tm="100000">
                                          <p:val>
                                            <p:strVal val="#ppt_x"/>
                                          </p:val>
                                        </p:tav>
                                      </p:tavLst>
                                    </p:anim>
                                    <p:anim calcmode="lin" valueType="num">
                                      <p:cBhvr additive="base">
                                        <p:cTn dur="500" fill="hold" id="104"/>
                                        <p:tgtEl>
                                          <p:spTgt spid="107"/>
                                        </p:tgtEl>
                                        <p:attrNameLst>
                                          <p:attrName>ppt_y</p:attrName>
                                        </p:attrNameLst>
                                      </p:cBhvr>
                                      <p:tavLst>
                                        <p:tav tm="0">
                                          <p:val>
                                            <p:strVal val="1+#ppt_h/2"/>
                                          </p:val>
                                        </p:tav>
                                        <p:tav tm="100000">
                                          <p:val>
                                            <p:strVal val="#ppt_y"/>
                                          </p:val>
                                        </p:tav>
                                      </p:tavLst>
                                    </p:anim>
                                  </p:childTnLst>
                                </p:cTn>
                              </p:par>
                              <p:par>
                                <p:cTn fill="hold" grpId="0" id="105" nodeType="withEffect" presetClass="entr" presetID="53" presetSubtype="0">
                                  <p:stCondLst>
                                    <p:cond delay="0"/>
                                  </p:stCondLst>
                                  <p:iterate type="lt">
                                    <p:tmPct val="10000"/>
                                  </p:iterate>
                                  <p:childTnLst>
                                    <p:set>
                                      <p:cBhvr>
                                        <p:cTn dur="1" fill="hold" id="106">
                                          <p:stCondLst>
                                            <p:cond delay="0"/>
                                          </p:stCondLst>
                                        </p:cTn>
                                        <p:tgtEl>
                                          <p:spTgt spid="119"/>
                                        </p:tgtEl>
                                        <p:attrNameLst>
                                          <p:attrName>style.visibility</p:attrName>
                                        </p:attrNameLst>
                                      </p:cBhvr>
                                      <p:to>
                                        <p:strVal val="visible"/>
                                      </p:to>
                                    </p:set>
                                    <p:anim calcmode="lin" valueType="num">
                                      <p:cBhvr>
                                        <p:cTn dur="500" fill="hold" id="107"/>
                                        <p:tgtEl>
                                          <p:spTgt spid="119"/>
                                        </p:tgtEl>
                                        <p:attrNameLst>
                                          <p:attrName>ppt_w</p:attrName>
                                        </p:attrNameLst>
                                      </p:cBhvr>
                                      <p:tavLst>
                                        <p:tav tm="0">
                                          <p:val>
                                            <p:fltVal val="0"/>
                                          </p:val>
                                        </p:tav>
                                        <p:tav tm="100000">
                                          <p:val>
                                            <p:strVal val="#ppt_w"/>
                                          </p:val>
                                        </p:tav>
                                      </p:tavLst>
                                    </p:anim>
                                    <p:anim calcmode="lin" valueType="num">
                                      <p:cBhvr>
                                        <p:cTn dur="500" fill="hold" id="108"/>
                                        <p:tgtEl>
                                          <p:spTgt spid="119"/>
                                        </p:tgtEl>
                                        <p:attrNameLst>
                                          <p:attrName>ppt_h</p:attrName>
                                        </p:attrNameLst>
                                      </p:cBhvr>
                                      <p:tavLst>
                                        <p:tav tm="0">
                                          <p:val>
                                            <p:fltVal val="0"/>
                                          </p:val>
                                        </p:tav>
                                        <p:tav tm="100000">
                                          <p:val>
                                            <p:strVal val="#ppt_h"/>
                                          </p:val>
                                        </p:tav>
                                      </p:tavLst>
                                    </p:anim>
                                    <p:animEffect filter="fade" transition="in">
                                      <p:cBhvr>
                                        <p:cTn dur="500" id="109"/>
                                        <p:tgtEl>
                                          <p:spTgt spid="119"/>
                                        </p:tgtEl>
                                      </p:cBhvr>
                                    </p:animEffect>
                                  </p:childTnLst>
                                </p:cTn>
                              </p:par>
                              <p:par>
                                <p:cTn fill="hold" id="110" nodeType="withEffect" presetClass="entr" presetID="16" presetSubtype="37">
                                  <p:stCondLst>
                                    <p:cond delay="0"/>
                                  </p:stCondLst>
                                  <p:childTnLst>
                                    <p:set>
                                      <p:cBhvr>
                                        <p:cTn dur="1" fill="hold" id="111">
                                          <p:stCondLst>
                                            <p:cond delay="0"/>
                                          </p:stCondLst>
                                        </p:cTn>
                                        <p:tgtEl>
                                          <p:spTgt spid="125"/>
                                        </p:tgtEl>
                                        <p:attrNameLst>
                                          <p:attrName>style.visibility</p:attrName>
                                        </p:attrNameLst>
                                      </p:cBhvr>
                                      <p:to>
                                        <p:strVal val="visible"/>
                                      </p:to>
                                    </p:set>
                                    <p:animEffect filter="barn(outVertical)" transition="in">
                                      <p:cBhvr>
                                        <p:cTn dur="500" id="112"/>
                                        <p:tgtEl>
                                          <p:spTgt spid="12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4"/>
      <p:bldP grpId="0" spid="114"/>
      <p:bldP grpId="0" spid="115"/>
      <p:bldP grpId="0" spid="116"/>
      <p:bldP grpId="0" spid="117"/>
      <p:bldP grpId="0" spid="118"/>
      <p:bldP grpId="0" spid="119"/>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p:cNvGrpSpPr/>
          <p:nvPr/>
        </p:nvGrpSpPr>
        <p:grpSpPr>
          <a:xfrm>
            <a:off x="5580112" y="1923678"/>
            <a:ext cx="1077905" cy="1077905"/>
            <a:chOff x="1695226" y="3321784"/>
            <a:chExt cx="1250759" cy="1250759"/>
          </a:xfrm>
        </p:grpSpPr>
        <p:sp>
          <p:nvSpPr>
            <p:cNvPr id="5" name="椭圆 4"/>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6" name="椭圆 5"/>
            <p:cNvSpPr/>
            <p:nvPr/>
          </p:nvSpPr>
          <p:spPr>
            <a:xfrm>
              <a:off x="1826937" y="3453495"/>
              <a:ext cx="987336" cy="987336"/>
            </a:xfrm>
            <a:prstGeom prst="ellipse">
              <a:avLst/>
            </a:prstGeom>
            <a:solidFill>
              <a:schemeClr val="accent1"/>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7" name="组合 6"/>
          <p:cNvGrpSpPr/>
          <p:nvPr/>
        </p:nvGrpSpPr>
        <p:grpSpPr>
          <a:xfrm>
            <a:off x="4766549" y="3263640"/>
            <a:ext cx="731620" cy="731620"/>
            <a:chOff x="1695226" y="3321784"/>
            <a:chExt cx="1250759" cy="1250759"/>
          </a:xfrm>
        </p:grpSpPr>
        <p:sp>
          <p:nvSpPr>
            <p:cNvPr id="8" name="椭圆 7"/>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9" name="椭圆 8"/>
            <p:cNvSpPr/>
            <p:nvPr/>
          </p:nvSpPr>
          <p:spPr>
            <a:xfrm>
              <a:off x="1826937" y="3453495"/>
              <a:ext cx="987336" cy="987336"/>
            </a:xfrm>
            <a:prstGeom prst="ellipse">
              <a:avLst/>
            </a:prstGeom>
            <a:solidFill>
              <a:schemeClr val="accent2"/>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10" name="组合 9"/>
          <p:cNvGrpSpPr/>
          <p:nvPr/>
        </p:nvGrpSpPr>
        <p:grpSpPr>
          <a:xfrm>
            <a:off x="6391150" y="3305163"/>
            <a:ext cx="731620" cy="731620"/>
            <a:chOff x="1695226" y="3321784"/>
            <a:chExt cx="1250759" cy="1250759"/>
          </a:xfrm>
        </p:grpSpPr>
        <p:sp>
          <p:nvSpPr>
            <p:cNvPr id="11" name="椭圆 10"/>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12" name="椭圆 11"/>
            <p:cNvSpPr/>
            <p:nvPr/>
          </p:nvSpPr>
          <p:spPr>
            <a:xfrm>
              <a:off x="1826937" y="3453495"/>
              <a:ext cx="987336" cy="987336"/>
            </a:xfrm>
            <a:prstGeom prst="ellipse">
              <a:avLst/>
            </a:prstGeom>
            <a:solidFill>
              <a:schemeClr val="accent4"/>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13" name="组合 12"/>
          <p:cNvGrpSpPr/>
          <p:nvPr/>
        </p:nvGrpSpPr>
        <p:grpSpPr>
          <a:xfrm>
            <a:off x="7581143" y="2277282"/>
            <a:ext cx="599656" cy="599656"/>
            <a:chOff x="1695226" y="3321784"/>
            <a:chExt cx="1250759" cy="1250759"/>
          </a:xfrm>
        </p:grpSpPr>
        <p:sp>
          <p:nvSpPr>
            <p:cNvPr id="14" name="椭圆 13"/>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15" name="椭圆 14"/>
            <p:cNvSpPr/>
            <p:nvPr/>
          </p:nvSpPr>
          <p:spPr>
            <a:xfrm>
              <a:off x="1826937" y="3453495"/>
              <a:ext cx="987336" cy="987336"/>
            </a:xfrm>
            <a:prstGeom prst="ellipse">
              <a:avLst/>
            </a:prstGeom>
            <a:solidFill>
              <a:schemeClr val="accent3"/>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6" name="TextBox 1"/>
          <p:cNvSpPr txBox="1"/>
          <p:nvPr/>
        </p:nvSpPr>
        <p:spPr>
          <a:xfrm>
            <a:off x="989169" y="1392252"/>
            <a:ext cx="1706880" cy="3962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2000" u="none">
                <a:ln>
                  <a:noFill/>
                </a:ln>
                <a:solidFill>
                  <a:prstClr val="black"/>
                </a:solidFill>
                <a:effectLst/>
                <a:uLnTx/>
                <a:uFillTx/>
                <a:latin typeface="微软雅黑"/>
                <a:ea typeface="微软雅黑"/>
                <a:cs typeface="+mn-cs"/>
              </a:rPr>
              <a:t>诚信铸就品质</a:t>
            </a:r>
          </a:p>
        </p:txBody>
      </p:sp>
      <p:sp>
        <p:nvSpPr>
          <p:cNvPr id="17" name="TextBox 2"/>
          <p:cNvSpPr txBox="1"/>
          <p:nvPr/>
        </p:nvSpPr>
        <p:spPr>
          <a:xfrm>
            <a:off x="1611865" y="1865217"/>
            <a:ext cx="1706880" cy="3962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2000" u="none">
                <a:ln>
                  <a:noFill/>
                </a:ln>
                <a:solidFill>
                  <a:prstClr val="black"/>
                </a:solidFill>
                <a:effectLst/>
                <a:uLnTx/>
                <a:uFillTx/>
                <a:latin typeface="微软雅黑"/>
                <a:ea typeface="微软雅黑"/>
                <a:cs typeface="+mn-cs"/>
              </a:rPr>
              <a:t>创新引领未来</a:t>
            </a:r>
          </a:p>
        </p:txBody>
      </p:sp>
      <p:sp>
        <p:nvSpPr>
          <p:cNvPr id="18" name="TextBox 4"/>
          <p:cNvSpPr txBox="1"/>
          <p:nvPr/>
        </p:nvSpPr>
        <p:spPr>
          <a:xfrm>
            <a:off x="4786974" y="1779662"/>
            <a:ext cx="868680" cy="36576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800" u="none">
                <a:ln>
                  <a:noFill/>
                </a:ln>
                <a:solidFill>
                  <a:srgbClr val="080808"/>
                </a:solidFill>
                <a:effectLst/>
                <a:uLnTx/>
                <a:uFillTx/>
                <a:latin typeface="微软雅黑"/>
                <a:ea typeface="微软雅黑"/>
                <a:cs typeface="+mn-cs"/>
              </a:rPr>
              <a:t>远见力</a:t>
            </a:r>
          </a:p>
        </p:txBody>
      </p:sp>
      <p:sp>
        <p:nvSpPr>
          <p:cNvPr id="19" name="TextBox 5"/>
          <p:cNvSpPr txBox="1"/>
          <p:nvPr/>
        </p:nvSpPr>
        <p:spPr>
          <a:xfrm>
            <a:off x="5495248" y="3922885"/>
            <a:ext cx="868680" cy="36576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800" u="none">
                <a:ln>
                  <a:noFill/>
                </a:ln>
                <a:solidFill>
                  <a:srgbClr val="080808"/>
                </a:solidFill>
                <a:effectLst/>
                <a:uLnTx/>
                <a:uFillTx/>
                <a:latin typeface="微软雅黑"/>
                <a:ea typeface="微软雅黑"/>
                <a:cs typeface="+mn-cs"/>
              </a:rPr>
              <a:t>执行力</a:t>
            </a:r>
          </a:p>
        </p:txBody>
      </p:sp>
      <p:sp>
        <p:nvSpPr>
          <p:cNvPr id="20" name="TextBox 6"/>
          <p:cNvSpPr txBox="1"/>
          <p:nvPr/>
        </p:nvSpPr>
        <p:spPr>
          <a:xfrm>
            <a:off x="7152351" y="3307332"/>
            <a:ext cx="868680" cy="36576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800" u="none">
                <a:ln>
                  <a:noFill/>
                </a:ln>
                <a:solidFill>
                  <a:srgbClr val="080808"/>
                </a:solidFill>
                <a:effectLst/>
                <a:uLnTx/>
                <a:uFillTx/>
                <a:latin typeface="微软雅黑"/>
                <a:ea typeface="微软雅黑"/>
                <a:cs typeface="+mn-cs"/>
              </a:rPr>
              <a:t>感召力</a:t>
            </a:r>
          </a:p>
        </p:txBody>
      </p:sp>
      <p:sp>
        <p:nvSpPr>
          <p:cNvPr id="21" name="TextBox 7"/>
          <p:cNvSpPr txBox="1"/>
          <p:nvPr/>
        </p:nvSpPr>
        <p:spPr>
          <a:xfrm>
            <a:off x="6675298" y="2087090"/>
            <a:ext cx="868680" cy="36576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800" u="none">
                <a:ln>
                  <a:noFill/>
                </a:ln>
                <a:solidFill>
                  <a:srgbClr val="080808"/>
                </a:solidFill>
                <a:effectLst/>
                <a:uLnTx/>
                <a:uFillTx/>
                <a:latin typeface="微软雅黑"/>
                <a:ea typeface="微软雅黑"/>
                <a:cs typeface="+mn-cs"/>
              </a:rPr>
              <a:t>决策力</a:t>
            </a:r>
          </a:p>
        </p:txBody>
      </p:sp>
      <p:sp>
        <p:nvSpPr>
          <p:cNvPr id="22" name="TextBox 8"/>
          <p:cNvSpPr txBox="1"/>
          <p:nvPr/>
        </p:nvSpPr>
        <p:spPr>
          <a:xfrm>
            <a:off x="4710337" y="2849132"/>
            <a:ext cx="868680" cy="36576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800" u="none">
                <a:ln>
                  <a:noFill/>
                </a:ln>
                <a:solidFill>
                  <a:srgbClr val="080808"/>
                </a:solidFill>
                <a:effectLst/>
                <a:uLnTx/>
                <a:uFillTx/>
                <a:latin typeface="微软雅黑"/>
                <a:ea typeface="微软雅黑"/>
                <a:cs typeface="+mn-cs"/>
              </a:rPr>
              <a:t>创新力</a:t>
            </a:r>
          </a:p>
        </p:txBody>
      </p:sp>
      <p:sp>
        <p:nvSpPr>
          <p:cNvPr id="23" name="椭圆 22"/>
          <p:cNvSpPr/>
          <p:nvPr/>
        </p:nvSpPr>
        <p:spPr>
          <a:xfrm>
            <a:off x="7043475" y="2916594"/>
            <a:ext cx="274777" cy="274777"/>
          </a:xfrm>
          <a:prstGeom prst="ellipse">
            <a:avLst/>
          </a:prstGeom>
          <a:solidFill>
            <a:schemeClr val="accent2"/>
          </a:solidFill>
          <a:ln>
            <a:noFill/>
          </a:ln>
          <a:effectLst>
            <a:outerShdw algn="tr" blurRad="254000" dir="8100000" dist="127000"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C00000"/>
              </a:solidFill>
              <a:effectLst/>
              <a:uLnTx/>
              <a:uFillTx/>
              <a:latin typeface="微软雅黑"/>
              <a:ea typeface="微软雅黑"/>
              <a:cs typeface="+mn-cs"/>
            </a:endParaRPr>
          </a:p>
        </p:txBody>
      </p:sp>
      <p:grpSp>
        <p:nvGrpSpPr>
          <p:cNvPr id="24" name="组合 23"/>
          <p:cNvGrpSpPr/>
          <p:nvPr/>
        </p:nvGrpSpPr>
        <p:grpSpPr>
          <a:xfrm>
            <a:off x="4890718" y="4095043"/>
            <a:ext cx="219777" cy="219777"/>
            <a:chOff x="304800" y="673100"/>
            <a:chExt cx="4000500" cy="4000500"/>
          </a:xfrm>
          <a:effectLst>
            <a:outerShdw algn="tr" blurRad="381000" dir="8100000" dist="152400" rotWithShape="0">
              <a:prstClr val="black">
                <a:alpha val="70000"/>
              </a:prstClr>
            </a:outerShdw>
          </a:effectLst>
        </p:grpSpPr>
        <p:sp>
          <p:nvSpPr>
            <p:cNvPr id="25" name="同心圆 24"/>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C00000"/>
                </a:solidFill>
                <a:effectLst/>
                <a:uLnTx/>
                <a:uFillTx/>
                <a:latin typeface="微软雅黑"/>
                <a:ea typeface="微软雅黑"/>
                <a:cs typeface="+mn-cs"/>
              </a:endParaRPr>
            </a:p>
          </p:txBody>
        </p:sp>
        <p:sp>
          <p:nvSpPr>
            <p:cNvPr id="26" name="椭圆 25"/>
            <p:cNvSpPr/>
            <p:nvPr/>
          </p:nvSpPr>
          <p:spPr>
            <a:xfrm>
              <a:off x="479425" y="847725"/>
              <a:ext cx="3651250" cy="3651250"/>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C00000"/>
                </a:solidFill>
                <a:effectLst/>
                <a:uLnTx/>
                <a:uFillTx/>
                <a:latin typeface="微软雅黑"/>
                <a:ea typeface="微软雅黑"/>
                <a:cs typeface="+mn-cs"/>
              </a:endParaRPr>
            </a:p>
          </p:txBody>
        </p:sp>
      </p:grpSp>
      <p:grpSp>
        <p:nvGrpSpPr>
          <p:cNvPr id="27" name="组合 26"/>
          <p:cNvGrpSpPr/>
          <p:nvPr/>
        </p:nvGrpSpPr>
        <p:grpSpPr>
          <a:xfrm>
            <a:off x="4615367" y="2518685"/>
            <a:ext cx="287919" cy="287919"/>
            <a:chOff x="304800" y="673100"/>
            <a:chExt cx="4000500" cy="4000500"/>
          </a:xfrm>
          <a:effectLst>
            <a:outerShdw algn="tr" blurRad="381000" dir="8100000" dist="152400" rotWithShape="0">
              <a:prstClr val="black">
                <a:alpha val="70000"/>
              </a:prstClr>
            </a:outerShdw>
          </a:effectLst>
        </p:grpSpPr>
        <p:sp>
          <p:nvSpPr>
            <p:cNvPr id="28" name="同心圆 27"/>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C00000"/>
                </a:solidFill>
                <a:effectLst/>
                <a:uLnTx/>
                <a:uFillTx/>
                <a:latin typeface="微软雅黑"/>
                <a:ea typeface="微软雅黑"/>
                <a:cs typeface="+mn-cs"/>
              </a:endParaRPr>
            </a:p>
          </p:txBody>
        </p:sp>
        <p:sp>
          <p:nvSpPr>
            <p:cNvPr id="29" name="椭圆 28"/>
            <p:cNvSpPr/>
            <p:nvPr/>
          </p:nvSpPr>
          <p:spPr>
            <a:xfrm>
              <a:off x="479425" y="847725"/>
              <a:ext cx="3651250" cy="3651250"/>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C00000"/>
                </a:solidFill>
                <a:effectLst/>
                <a:uLnTx/>
                <a:uFillTx/>
                <a:latin typeface="微软雅黑"/>
                <a:ea typeface="微软雅黑"/>
                <a:cs typeface="+mn-cs"/>
              </a:endParaRPr>
            </a:p>
          </p:txBody>
        </p:sp>
      </p:grpSp>
      <p:sp>
        <p:nvSpPr>
          <p:cNvPr id="30" name="椭圆 29"/>
          <p:cNvSpPr/>
          <p:nvPr/>
        </p:nvSpPr>
        <p:spPr>
          <a:xfrm>
            <a:off x="6976660" y="1517585"/>
            <a:ext cx="274777" cy="274777"/>
          </a:xfrm>
          <a:prstGeom prst="ellipse">
            <a:avLst/>
          </a:prstGeom>
          <a:solidFill>
            <a:schemeClr val="accent4"/>
          </a:solidFill>
          <a:ln>
            <a:noFill/>
          </a:ln>
          <a:effectLst>
            <a:outerShdw algn="tr" blurRad="254000" dir="8100000" dist="127000"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C00000"/>
              </a:solidFill>
              <a:effectLst/>
              <a:uLnTx/>
              <a:uFillTx/>
              <a:latin typeface="微软雅黑"/>
              <a:ea typeface="微软雅黑"/>
              <a:cs typeface="+mn-cs"/>
            </a:endParaRPr>
          </a:p>
        </p:txBody>
      </p:sp>
      <p:sp>
        <p:nvSpPr>
          <p:cNvPr id="31" name="椭圆 30"/>
          <p:cNvSpPr/>
          <p:nvPr/>
        </p:nvSpPr>
        <p:spPr>
          <a:xfrm>
            <a:off x="7702994" y="4120170"/>
            <a:ext cx="137389" cy="137389"/>
          </a:xfrm>
          <a:prstGeom prst="ellipse">
            <a:avLst/>
          </a:prstGeom>
          <a:solidFill>
            <a:schemeClr val="accent2"/>
          </a:solidFill>
          <a:ln>
            <a:noFill/>
          </a:ln>
          <a:effectLst>
            <a:outerShdw algn="tr" blurRad="254000" dir="8100000" dist="127000"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C00000"/>
              </a:solidFill>
              <a:effectLst/>
              <a:uLnTx/>
              <a:uFillTx/>
              <a:latin typeface="微软雅黑"/>
              <a:ea typeface="微软雅黑"/>
              <a:cs typeface="+mn-cs"/>
            </a:endParaRPr>
          </a:p>
        </p:txBody>
      </p:sp>
      <p:sp>
        <p:nvSpPr>
          <p:cNvPr id="32" name="椭圆 31"/>
          <p:cNvSpPr/>
          <p:nvPr/>
        </p:nvSpPr>
        <p:spPr>
          <a:xfrm>
            <a:off x="5697525" y="1242808"/>
            <a:ext cx="274777" cy="274777"/>
          </a:xfrm>
          <a:prstGeom prst="ellipse">
            <a:avLst/>
          </a:prstGeom>
          <a:solidFill>
            <a:schemeClr val="accent2"/>
          </a:solidFill>
          <a:ln>
            <a:noFill/>
          </a:ln>
          <a:effectLst>
            <a:outerShdw algn="tr" blurRad="254000" dir="8100000" dist="127000"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C00000"/>
              </a:solidFill>
              <a:effectLst/>
              <a:uLnTx/>
              <a:uFillTx/>
              <a:latin typeface="微软雅黑"/>
              <a:ea typeface="微软雅黑"/>
              <a:cs typeface="+mn-cs"/>
            </a:endParaRPr>
          </a:p>
        </p:txBody>
      </p:sp>
      <p:sp>
        <p:nvSpPr>
          <p:cNvPr id="33" name="椭圆 32"/>
          <p:cNvSpPr/>
          <p:nvPr/>
        </p:nvSpPr>
        <p:spPr>
          <a:xfrm>
            <a:off x="6407107" y="3105672"/>
            <a:ext cx="137389" cy="137389"/>
          </a:xfrm>
          <a:prstGeom prst="ellipse">
            <a:avLst/>
          </a:prstGeom>
          <a:solidFill>
            <a:schemeClr val="accent3"/>
          </a:solidFill>
          <a:ln>
            <a:noFill/>
          </a:ln>
          <a:effectLst>
            <a:outerShdw algn="tr" blurRad="254000" dir="8100000" dist="127000"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C00000"/>
              </a:solidFill>
              <a:effectLst/>
              <a:uLnTx/>
              <a:uFillTx/>
              <a:latin typeface="微软雅黑"/>
              <a:ea typeface="微软雅黑"/>
              <a:cs typeface="+mn-cs"/>
            </a:endParaRPr>
          </a:p>
        </p:txBody>
      </p:sp>
      <p:sp>
        <p:nvSpPr>
          <p:cNvPr id="34" name="TextBox 30"/>
          <p:cNvSpPr txBox="1"/>
          <p:nvPr/>
        </p:nvSpPr>
        <p:spPr>
          <a:xfrm>
            <a:off x="539552" y="2473670"/>
            <a:ext cx="3456384" cy="1600200"/>
          </a:xfrm>
          <a:prstGeom prst="rect">
            <a:avLst/>
          </a:prstGeom>
          <a:noFill/>
        </p:spPr>
        <p:txBody>
          <a:bodyPr rtlCol="0" wrap="square">
            <a:spAutoFit/>
          </a:bodyPr>
          <a:lstStyle/>
          <a:p>
            <a:pPr algn="l" defTabSz="914400" eaLnBrk="1" fontAlgn="base" hangingPunct="1" indent="0" latinLnBrk="0" lvl="0" marL="0" marR="0" rtl="0">
              <a:lnSpc>
                <a:spcPct val="150000"/>
              </a:lnSpc>
              <a:spcBef>
                <a:spcPct val="0"/>
              </a:spcBef>
              <a:spcAft>
                <a:spcPct val="0"/>
              </a:spcAft>
              <a:buClrTx/>
              <a:buSzTx/>
              <a:buFontTx/>
              <a:buNone/>
              <a:defRPr/>
            </a:pPr>
            <a:r>
              <a:rPr altLang="en-US" b="0" baseline="0" cap="none" i="0" kern="1200" kumimoji="0" lang="zh-CN" noProof="0" normalizeH="0" smtClean="0" spc="0" strike="noStrike" sz="1100" u="none">
                <a:ln>
                  <a:noFill/>
                </a:ln>
                <a:solidFill>
                  <a:srgbClr val="484848"/>
                </a:solidFill>
                <a:effectLst/>
                <a:uLnTx/>
                <a:uFillTx/>
                <a:latin typeface="微软雅黑"/>
                <a:ea typeface="微软雅黑"/>
                <a:cs typeface="+mn-cs"/>
              </a:rPr>
              <a:t>       点击输入简要文字内容，文字内容需概括精炼，不用多余的文字修饰，言简意赅的说明分项内容。点击输入简要文字内容，文字内容需概括精炼，不用多余的文字修饰，言简意赅的说明分项内容……</a:t>
            </a:r>
          </a:p>
          <a:p>
            <a:pPr algn="l" defTabSz="914400" eaLnBrk="1" fontAlgn="base" hangingPunct="1" indent="0" latinLnBrk="0" lvl="0" marL="0" marR="0" rtl="0">
              <a:lnSpc>
                <a:spcPct val="150000"/>
              </a:lnSpc>
              <a:spcBef>
                <a:spcPct val="0"/>
              </a:spcBef>
              <a:spcAft>
                <a:spcPct val="0"/>
              </a:spcAft>
              <a:buClrTx/>
              <a:buSzTx/>
              <a:buFontTx/>
              <a:buNone/>
              <a:defRPr/>
            </a:pPr>
            <a:r>
              <a:rPr altLang="en-US" b="0" baseline="0" cap="none" i="0" kern="1200" kumimoji="0" lang="zh-CN" noProof="0" normalizeH="0" smtClean="0" spc="0" strike="noStrike" sz="1100" u="none">
                <a:ln>
                  <a:noFill/>
                </a:ln>
                <a:solidFill>
                  <a:srgbClr val="484848"/>
                </a:solidFill>
                <a:effectLst/>
                <a:uLnTx/>
                <a:uFillTx/>
                <a:latin typeface="微软雅黑"/>
                <a:ea typeface="微软雅黑"/>
                <a:cs typeface="+mn-cs"/>
              </a:rPr>
              <a:t>       点击输入简要文字内容，文字内容需概括精炼，不用多余的文字修饰，言简意赅的说明分项内容……</a:t>
            </a:r>
          </a:p>
        </p:txBody>
      </p:sp>
    </p:spTree>
    <p:extLst>
      <p:ext uri="{BB962C8B-B14F-4D97-AF65-F5344CB8AC3E}">
        <p14:creationId val="3629175802"/>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3" presetSubtype="0">
                                  <p:stCondLst>
                                    <p:cond delay="0"/>
                                  </p:stCondLst>
                                  <p:childTnLst>
                                    <p:set>
                                      <p:cBhvr>
                                        <p:cTn dur="1" fill="hold" id="6">
                                          <p:stCondLst>
                                            <p:cond delay="0"/>
                                          </p:stCondLst>
                                        </p:cTn>
                                        <p:tgtEl>
                                          <p:spTgt spid="18"/>
                                        </p:tgtEl>
                                        <p:attrNameLst>
                                          <p:attrName>style.visibility</p:attrName>
                                        </p:attrNameLst>
                                      </p:cBhvr>
                                      <p:to>
                                        <p:strVal val="visible"/>
                                      </p:to>
                                    </p:set>
                                    <p:anim calcmode="lin" valueType="num">
                                      <p:cBhvr>
                                        <p:cTn dur="500" fill="hold" id="7"/>
                                        <p:tgtEl>
                                          <p:spTgt spid="18"/>
                                        </p:tgtEl>
                                        <p:attrNameLst>
                                          <p:attrName>ppt_w</p:attrName>
                                        </p:attrNameLst>
                                      </p:cBhvr>
                                      <p:tavLst>
                                        <p:tav tm="0">
                                          <p:val>
                                            <p:fltVal val="0"/>
                                          </p:val>
                                        </p:tav>
                                        <p:tav tm="100000">
                                          <p:val>
                                            <p:strVal val="#ppt_w"/>
                                          </p:val>
                                        </p:tav>
                                      </p:tavLst>
                                    </p:anim>
                                    <p:anim calcmode="lin" valueType="num">
                                      <p:cBhvr>
                                        <p:cTn dur="500" fill="hold" id="8"/>
                                        <p:tgtEl>
                                          <p:spTgt spid="18"/>
                                        </p:tgtEl>
                                        <p:attrNameLst>
                                          <p:attrName>ppt_h</p:attrName>
                                        </p:attrNameLst>
                                      </p:cBhvr>
                                      <p:tavLst>
                                        <p:tav tm="0">
                                          <p:val>
                                            <p:fltVal val="0"/>
                                          </p:val>
                                        </p:tav>
                                        <p:tav tm="100000">
                                          <p:val>
                                            <p:strVal val="#ppt_h"/>
                                          </p:val>
                                        </p:tav>
                                      </p:tavLst>
                                    </p:anim>
                                    <p:animEffect filter="fade" transition="in">
                                      <p:cBhvr>
                                        <p:cTn dur="500" id="9"/>
                                        <p:tgtEl>
                                          <p:spTgt spid="18"/>
                                        </p:tgtEl>
                                      </p:cBhvr>
                                    </p:animEffect>
                                  </p:childTnLst>
                                </p:cTn>
                              </p:par>
                              <p:par>
                                <p:cTn fill="hold" grpId="0" id="10" nodeType="withEffect" presetClass="entr" presetID="53" presetSubtype="0">
                                  <p:stCondLst>
                                    <p:cond delay="200"/>
                                  </p:stCondLst>
                                  <p:childTnLst>
                                    <p:set>
                                      <p:cBhvr>
                                        <p:cTn dur="1" fill="hold" id="11">
                                          <p:stCondLst>
                                            <p:cond delay="0"/>
                                          </p:stCondLst>
                                        </p:cTn>
                                        <p:tgtEl>
                                          <p:spTgt spid="19"/>
                                        </p:tgtEl>
                                        <p:attrNameLst>
                                          <p:attrName>style.visibility</p:attrName>
                                        </p:attrNameLst>
                                      </p:cBhvr>
                                      <p:to>
                                        <p:strVal val="visible"/>
                                      </p:to>
                                    </p:set>
                                    <p:anim calcmode="lin" valueType="num">
                                      <p:cBhvr>
                                        <p:cTn dur="500" fill="hold" id="12"/>
                                        <p:tgtEl>
                                          <p:spTgt spid="19"/>
                                        </p:tgtEl>
                                        <p:attrNameLst>
                                          <p:attrName>ppt_w</p:attrName>
                                        </p:attrNameLst>
                                      </p:cBhvr>
                                      <p:tavLst>
                                        <p:tav tm="0">
                                          <p:val>
                                            <p:fltVal val="0"/>
                                          </p:val>
                                        </p:tav>
                                        <p:tav tm="100000">
                                          <p:val>
                                            <p:strVal val="#ppt_w"/>
                                          </p:val>
                                        </p:tav>
                                      </p:tavLst>
                                    </p:anim>
                                    <p:anim calcmode="lin" valueType="num">
                                      <p:cBhvr>
                                        <p:cTn dur="500" fill="hold" id="13"/>
                                        <p:tgtEl>
                                          <p:spTgt spid="19"/>
                                        </p:tgtEl>
                                        <p:attrNameLst>
                                          <p:attrName>ppt_h</p:attrName>
                                        </p:attrNameLst>
                                      </p:cBhvr>
                                      <p:tavLst>
                                        <p:tav tm="0">
                                          <p:val>
                                            <p:fltVal val="0"/>
                                          </p:val>
                                        </p:tav>
                                        <p:tav tm="100000">
                                          <p:val>
                                            <p:strVal val="#ppt_h"/>
                                          </p:val>
                                        </p:tav>
                                      </p:tavLst>
                                    </p:anim>
                                    <p:animEffect filter="fade" transition="in">
                                      <p:cBhvr>
                                        <p:cTn dur="500" id="14"/>
                                        <p:tgtEl>
                                          <p:spTgt spid="19"/>
                                        </p:tgtEl>
                                      </p:cBhvr>
                                    </p:animEffect>
                                  </p:childTnLst>
                                </p:cTn>
                              </p:par>
                              <p:par>
                                <p:cTn fill="hold" grpId="0" id="15" nodeType="withEffect" presetClass="entr" presetID="53" presetSubtype="0">
                                  <p:stCondLst>
                                    <p:cond delay="0"/>
                                  </p:stCondLst>
                                  <p:childTnLst>
                                    <p:set>
                                      <p:cBhvr>
                                        <p:cTn dur="1" fill="hold" id="16">
                                          <p:stCondLst>
                                            <p:cond delay="0"/>
                                          </p:stCondLst>
                                        </p:cTn>
                                        <p:tgtEl>
                                          <p:spTgt spid="20"/>
                                        </p:tgtEl>
                                        <p:attrNameLst>
                                          <p:attrName>style.visibility</p:attrName>
                                        </p:attrNameLst>
                                      </p:cBhvr>
                                      <p:to>
                                        <p:strVal val="visible"/>
                                      </p:to>
                                    </p:set>
                                    <p:anim calcmode="lin" valueType="num">
                                      <p:cBhvr>
                                        <p:cTn dur="500" fill="hold" id="17"/>
                                        <p:tgtEl>
                                          <p:spTgt spid="20"/>
                                        </p:tgtEl>
                                        <p:attrNameLst>
                                          <p:attrName>ppt_w</p:attrName>
                                        </p:attrNameLst>
                                      </p:cBhvr>
                                      <p:tavLst>
                                        <p:tav tm="0">
                                          <p:val>
                                            <p:fltVal val="0"/>
                                          </p:val>
                                        </p:tav>
                                        <p:tav tm="100000">
                                          <p:val>
                                            <p:strVal val="#ppt_w"/>
                                          </p:val>
                                        </p:tav>
                                      </p:tavLst>
                                    </p:anim>
                                    <p:anim calcmode="lin" valueType="num">
                                      <p:cBhvr>
                                        <p:cTn dur="500" fill="hold" id="18"/>
                                        <p:tgtEl>
                                          <p:spTgt spid="20"/>
                                        </p:tgtEl>
                                        <p:attrNameLst>
                                          <p:attrName>ppt_h</p:attrName>
                                        </p:attrNameLst>
                                      </p:cBhvr>
                                      <p:tavLst>
                                        <p:tav tm="0">
                                          <p:val>
                                            <p:fltVal val="0"/>
                                          </p:val>
                                        </p:tav>
                                        <p:tav tm="100000">
                                          <p:val>
                                            <p:strVal val="#ppt_h"/>
                                          </p:val>
                                        </p:tav>
                                      </p:tavLst>
                                    </p:anim>
                                    <p:animEffect filter="fade" transition="in">
                                      <p:cBhvr>
                                        <p:cTn dur="500" id="19"/>
                                        <p:tgtEl>
                                          <p:spTgt spid="20"/>
                                        </p:tgtEl>
                                      </p:cBhvr>
                                    </p:animEffect>
                                  </p:childTnLst>
                                </p:cTn>
                              </p:par>
                              <p:par>
                                <p:cTn fill="hold" grpId="0" id="20" nodeType="withEffect" presetClass="entr" presetID="53" presetSubtype="0">
                                  <p:stCondLst>
                                    <p:cond delay="0"/>
                                  </p:stCondLst>
                                  <p:childTnLst>
                                    <p:set>
                                      <p:cBhvr>
                                        <p:cTn dur="1" fill="hold" id="21">
                                          <p:stCondLst>
                                            <p:cond delay="0"/>
                                          </p:stCondLst>
                                        </p:cTn>
                                        <p:tgtEl>
                                          <p:spTgt spid="21"/>
                                        </p:tgtEl>
                                        <p:attrNameLst>
                                          <p:attrName>style.visibility</p:attrName>
                                        </p:attrNameLst>
                                      </p:cBhvr>
                                      <p:to>
                                        <p:strVal val="visible"/>
                                      </p:to>
                                    </p:set>
                                    <p:anim calcmode="lin" valueType="num">
                                      <p:cBhvr>
                                        <p:cTn dur="500" fill="hold" id="22"/>
                                        <p:tgtEl>
                                          <p:spTgt spid="21"/>
                                        </p:tgtEl>
                                        <p:attrNameLst>
                                          <p:attrName>ppt_w</p:attrName>
                                        </p:attrNameLst>
                                      </p:cBhvr>
                                      <p:tavLst>
                                        <p:tav tm="0">
                                          <p:val>
                                            <p:fltVal val="0"/>
                                          </p:val>
                                        </p:tav>
                                        <p:tav tm="100000">
                                          <p:val>
                                            <p:strVal val="#ppt_w"/>
                                          </p:val>
                                        </p:tav>
                                      </p:tavLst>
                                    </p:anim>
                                    <p:anim calcmode="lin" valueType="num">
                                      <p:cBhvr>
                                        <p:cTn dur="500" fill="hold" id="23"/>
                                        <p:tgtEl>
                                          <p:spTgt spid="21"/>
                                        </p:tgtEl>
                                        <p:attrNameLst>
                                          <p:attrName>ppt_h</p:attrName>
                                        </p:attrNameLst>
                                      </p:cBhvr>
                                      <p:tavLst>
                                        <p:tav tm="0">
                                          <p:val>
                                            <p:fltVal val="0"/>
                                          </p:val>
                                        </p:tav>
                                        <p:tav tm="100000">
                                          <p:val>
                                            <p:strVal val="#ppt_h"/>
                                          </p:val>
                                        </p:tav>
                                      </p:tavLst>
                                    </p:anim>
                                    <p:animEffect filter="fade" transition="in">
                                      <p:cBhvr>
                                        <p:cTn dur="500" id="24"/>
                                        <p:tgtEl>
                                          <p:spTgt spid="21"/>
                                        </p:tgtEl>
                                      </p:cBhvr>
                                    </p:animEffect>
                                  </p:childTnLst>
                                </p:cTn>
                              </p:par>
                              <p:par>
                                <p:cTn fill="hold" grpId="0" id="25" nodeType="withEffect" presetClass="entr" presetID="53" presetSubtype="0">
                                  <p:stCondLst>
                                    <p:cond delay="400"/>
                                  </p:stCondLst>
                                  <p:childTnLst>
                                    <p:set>
                                      <p:cBhvr>
                                        <p:cTn dur="1" fill="hold" id="26">
                                          <p:stCondLst>
                                            <p:cond delay="0"/>
                                          </p:stCondLst>
                                        </p:cTn>
                                        <p:tgtEl>
                                          <p:spTgt spid="22"/>
                                        </p:tgtEl>
                                        <p:attrNameLst>
                                          <p:attrName>style.visibility</p:attrName>
                                        </p:attrNameLst>
                                      </p:cBhvr>
                                      <p:to>
                                        <p:strVal val="visible"/>
                                      </p:to>
                                    </p:set>
                                    <p:anim calcmode="lin" valueType="num">
                                      <p:cBhvr>
                                        <p:cTn dur="500" fill="hold" id="27"/>
                                        <p:tgtEl>
                                          <p:spTgt spid="22"/>
                                        </p:tgtEl>
                                        <p:attrNameLst>
                                          <p:attrName>ppt_w</p:attrName>
                                        </p:attrNameLst>
                                      </p:cBhvr>
                                      <p:tavLst>
                                        <p:tav tm="0">
                                          <p:val>
                                            <p:fltVal val="0"/>
                                          </p:val>
                                        </p:tav>
                                        <p:tav tm="100000">
                                          <p:val>
                                            <p:strVal val="#ppt_w"/>
                                          </p:val>
                                        </p:tav>
                                      </p:tavLst>
                                    </p:anim>
                                    <p:anim calcmode="lin" valueType="num">
                                      <p:cBhvr>
                                        <p:cTn dur="500" fill="hold" id="28"/>
                                        <p:tgtEl>
                                          <p:spTgt spid="22"/>
                                        </p:tgtEl>
                                        <p:attrNameLst>
                                          <p:attrName>ppt_h</p:attrName>
                                        </p:attrNameLst>
                                      </p:cBhvr>
                                      <p:tavLst>
                                        <p:tav tm="0">
                                          <p:val>
                                            <p:fltVal val="0"/>
                                          </p:val>
                                        </p:tav>
                                        <p:tav tm="100000">
                                          <p:val>
                                            <p:strVal val="#ppt_h"/>
                                          </p:val>
                                        </p:tav>
                                      </p:tavLst>
                                    </p:anim>
                                    <p:animEffect filter="fade" transition="in">
                                      <p:cBhvr>
                                        <p:cTn dur="500" id="29"/>
                                        <p:tgtEl>
                                          <p:spTgt spid="22"/>
                                        </p:tgtEl>
                                      </p:cBhvr>
                                    </p:animEffect>
                                  </p:childTnLst>
                                </p:cTn>
                              </p:par>
                              <p:par>
                                <p:cTn fill="hold" id="30" nodeType="withEffect" presetClass="entr" presetID="53" presetSubtype="0">
                                  <p:stCondLst>
                                    <p:cond delay="400"/>
                                  </p:stCondLst>
                                  <p:childTnLst>
                                    <p:set>
                                      <p:cBhvr>
                                        <p:cTn dur="1" fill="hold" id="31">
                                          <p:stCondLst>
                                            <p:cond delay="0"/>
                                          </p:stCondLst>
                                        </p:cTn>
                                        <p:tgtEl>
                                          <p:spTgt spid="4"/>
                                        </p:tgtEl>
                                        <p:attrNameLst>
                                          <p:attrName>style.visibility</p:attrName>
                                        </p:attrNameLst>
                                      </p:cBhvr>
                                      <p:to>
                                        <p:strVal val="visible"/>
                                      </p:to>
                                    </p:set>
                                    <p:anim calcmode="lin" valueType="num">
                                      <p:cBhvr>
                                        <p:cTn dur="500" fill="hold" id="32"/>
                                        <p:tgtEl>
                                          <p:spTgt spid="4"/>
                                        </p:tgtEl>
                                        <p:attrNameLst>
                                          <p:attrName>ppt_w</p:attrName>
                                        </p:attrNameLst>
                                      </p:cBhvr>
                                      <p:tavLst>
                                        <p:tav tm="0">
                                          <p:val>
                                            <p:fltVal val="0"/>
                                          </p:val>
                                        </p:tav>
                                        <p:tav tm="100000">
                                          <p:val>
                                            <p:strVal val="#ppt_w"/>
                                          </p:val>
                                        </p:tav>
                                      </p:tavLst>
                                    </p:anim>
                                    <p:anim calcmode="lin" valueType="num">
                                      <p:cBhvr>
                                        <p:cTn dur="500" fill="hold" id="33"/>
                                        <p:tgtEl>
                                          <p:spTgt spid="4"/>
                                        </p:tgtEl>
                                        <p:attrNameLst>
                                          <p:attrName>ppt_h</p:attrName>
                                        </p:attrNameLst>
                                      </p:cBhvr>
                                      <p:tavLst>
                                        <p:tav tm="0">
                                          <p:val>
                                            <p:fltVal val="0"/>
                                          </p:val>
                                        </p:tav>
                                        <p:tav tm="100000">
                                          <p:val>
                                            <p:strVal val="#ppt_h"/>
                                          </p:val>
                                        </p:tav>
                                      </p:tavLst>
                                    </p:anim>
                                    <p:animEffect filter="fade" transition="in">
                                      <p:cBhvr>
                                        <p:cTn dur="500" id="34"/>
                                        <p:tgtEl>
                                          <p:spTgt spid="4"/>
                                        </p:tgtEl>
                                      </p:cBhvr>
                                    </p:animEffect>
                                  </p:childTnLst>
                                </p:cTn>
                              </p:par>
                              <p:par>
                                <p:cTn fill="hold" id="35" nodeType="withEffect" presetClass="entr" presetID="53" presetSubtype="0">
                                  <p:stCondLst>
                                    <p:cond delay="0"/>
                                  </p:stCondLst>
                                  <p:childTnLst>
                                    <p:set>
                                      <p:cBhvr>
                                        <p:cTn dur="1" fill="hold" id="36">
                                          <p:stCondLst>
                                            <p:cond delay="0"/>
                                          </p:stCondLst>
                                        </p:cTn>
                                        <p:tgtEl>
                                          <p:spTgt spid="7"/>
                                        </p:tgtEl>
                                        <p:attrNameLst>
                                          <p:attrName>style.visibility</p:attrName>
                                        </p:attrNameLst>
                                      </p:cBhvr>
                                      <p:to>
                                        <p:strVal val="visible"/>
                                      </p:to>
                                    </p:set>
                                    <p:anim calcmode="lin" valueType="num">
                                      <p:cBhvr>
                                        <p:cTn dur="500" fill="hold" id="37"/>
                                        <p:tgtEl>
                                          <p:spTgt spid="7"/>
                                        </p:tgtEl>
                                        <p:attrNameLst>
                                          <p:attrName>ppt_w</p:attrName>
                                        </p:attrNameLst>
                                      </p:cBhvr>
                                      <p:tavLst>
                                        <p:tav tm="0">
                                          <p:val>
                                            <p:fltVal val="0"/>
                                          </p:val>
                                        </p:tav>
                                        <p:tav tm="100000">
                                          <p:val>
                                            <p:strVal val="#ppt_w"/>
                                          </p:val>
                                        </p:tav>
                                      </p:tavLst>
                                    </p:anim>
                                    <p:anim calcmode="lin" valueType="num">
                                      <p:cBhvr>
                                        <p:cTn dur="500" fill="hold" id="38"/>
                                        <p:tgtEl>
                                          <p:spTgt spid="7"/>
                                        </p:tgtEl>
                                        <p:attrNameLst>
                                          <p:attrName>ppt_h</p:attrName>
                                        </p:attrNameLst>
                                      </p:cBhvr>
                                      <p:tavLst>
                                        <p:tav tm="0">
                                          <p:val>
                                            <p:fltVal val="0"/>
                                          </p:val>
                                        </p:tav>
                                        <p:tav tm="100000">
                                          <p:val>
                                            <p:strVal val="#ppt_h"/>
                                          </p:val>
                                        </p:tav>
                                      </p:tavLst>
                                    </p:anim>
                                    <p:animEffect filter="fade" transition="in">
                                      <p:cBhvr>
                                        <p:cTn dur="500" id="39"/>
                                        <p:tgtEl>
                                          <p:spTgt spid="7"/>
                                        </p:tgtEl>
                                      </p:cBhvr>
                                    </p:animEffect>
                                  </p:childTnLst>
                                </p:cTn>
                              </p:par>
                              <p:par>
                                <p:cTn fill="hold" grpId="0" id="40" nodeType="withEffect" presetClass="entr" presetID="53" presetSubtype="0">
                                  <p:stCondLst>
                                    <p:cond delay="400"/>
                                  </p:stCondLst>
                                  <p:childTnLst>
                                    <p:set>
                                      <p:cBhvr>
                                        <p:cTn dur="1" fill="hold" id="41">
                                          <p:stCondLst>
                                            <p:cond delay="0"/>
                                          </p:stCondLst>
                                        </p:cTn>
                                        <p:tgtEl>
                                          <p:spTgt spid="23"/>
                                        </p:tgtEl>
                                        <p:attrNameLst>
                                          <p:attrName>style.visibility</p:attrName>
                                        </p:attrNameLst>
                                      </p:cBhvr>
                                      <p:to>
                                        <p:strVal val="visible"/>
                                      </p:to>
                                    </p:set>
                                    <p:anim calcmode="lin" valueType="num">
                                      <p:cBhvr>
                                        <p:cTn dur="500" fill="hold" id="42"/>
                                        <p:tgtEl>
                                          <p:spTgt spid="23"/>
                                        </p:tgtEl>
                                        <p:attrNameLst>
                                          <p:attrName>ppt_w</p:attrName>
                                        </p:attrNameLst>
                                      </p:cBhvr>
                                      <p:tavLst>
                                        <p:tav tm="0">
                                          <p:val>
                                            <p:fltVal val="0"/>
                                          </p:val>
                                        </p:tav>
                                        <p:tav tm="100000">
                                          <p:val>
                                            <p:strVal val="#ppt_w"/>
                                          </p:val>
                                        </p:tav>
                                      </p:tavLst>
                                    </p:anim>
                                    <p:anim calcmode="lin" valueType="num">
                                      <p:cBhvr>
                                        <p:cTn dur="500" fill="hold" id="43"/>
                                        <p:tgtEl>
                                          <p:spTgt spid="23"/>
                                        </p:tgtEl>
                                        <p:attrNameLst>
                                          <p:attrName>ppt_h</p:attrName>
                                        </p:attrNameLst>
                                      </p:cBhvr>
                                      <p:tavLst>
                                        <p:tav tm="0">
                                          <p:val>
                                            <p:fltVal val="0"/>
                                          </p:val>
                                        </p:tav>
                                        <p:tav tm="100000">
                                          <p:val>
                                            <p:strVal val="#ppt_h"/>
                                          </p:val>
                                        </p:tav>
                                      </p:tavLst>
                                    </p:anim>
                                    <p:animEffect filter="fade" transition="in">
                                      <p:cBhvr>
                                        <p:cTn dur="500" id="44"/>
                                        <p:tgtEl>
                                          <p:spTgt spid="23"/>
                                        </p:tgtEl>
                                      </p:cBhvr>
                                    </p:animEffect>
                                  </p:childTnLst>
                                </p:cTn>
                              </p:par>
                              <p:par>
                                <p:cTn fill="hold" id="45" nodeType="withEffect" presetClass="entr" presetID="53" presetSubtype="0">
                                  <p:stCondLst>
                                    <p:cond delay="0"/>
                                  </p:stCondLst>
                                  <p:childTnLst>
                                    <p:set>
                                      <p:cBhvr>
                                        <p:cTn dur="1" fill="hold" id="46">
                                          <p:stCondLst>
                                            <p:cond delay="0"/>
                                          </p:stCondLst>
                                        </p:cTn>
                                        <p:tgtEl>
                                          <p:spTgt spid="13"/>
                                        </p:tgtEl>
                                        <p:attrNameLst>
                                          <p:attrName>style.visibility</p:attrName>
                                        </p:attrNameLst>
                                      </p:cBhvr>
                                      <p:to>
                                        <p:strVal val="visible"/>
                                      </p:to>
                                    </p:set>
                                    <p:anim calcmode="lin" valueType="num">
                                      <p:cBhvr>
                                        <p:cTn dur="500" fill="hold" id="47"/>
                                        <p:tgtEl>
                                          <p:spTgt spid="13"/>
                                        </p:tgtEl>
                                        <p:attrNameLst>
                                          <p:attrName>ppt_w</p:attrName>
                                        </p:attrNameLst>
                                      </p:cBhvr>
                                      <p:tavLst>
                                        <p:tav tm="0">
                                          <p:val>
                                            <p:fltVal val="0"/>
                                          </p:val>
                                        </p:tav>
                                        <p:tav tm="100000">
                                          <p:val>
                                            <p:strVal val="#ppt_w"/>
                                          </p:val>
                                        </p:tav>
                                      </p:tavLst>
                                    </p:anim>
                                    <p:anim calcmode="lin" valueType="num">
                                      <p:cBhvr>
                                        <p:cTn dur="500" fill="hold" id="48"/>
                                        <p:tgtEl>
                                          <p:spTgt spid="13"/>
                                        </p:tgtEl>
                                        <p:attrNameLst>
                                          <p:attrName>ppt_h</p:attrName>
                                        </p:attrNameLst>
                                      </p:cBhvr>
                                      <p:tavLst>
                                        <p:tav tm="0">
                                          <p:val>
                                            <p:fltVal val="0"/>
                                          </p:val>
                                        </p:tav>
                                        <p:tav tm="100000">
                                          <p:val>
                                            <p:strVal val="#ppt_h"/>
                                          </p:val>
                                        </p:tav>
                                      </p:tavLst>
                                    </p:anim>
                                    <p:animEffect filter="fade" transition="in">
                                      <p:cBhvr>
                                        <p:cTn dur="500" id="49"/>
                                        <p:tgtEl>
                                          <p:spTgt spid="13"/>
                                        </p:tgtEl>
                                      </p:cBhvr>
                                    </p:animEffect>
                                  </p:childTnLst>
                                </p:cTn>
                              </p:par>
                              <p:par>
                                <p:cTn fill="hold" id="50" nodeType="withEffect" presetClass="entr" presetID="53" presetSubtype="0">
                                  <p:stCondLst>
                                    <p:cond delay="400"/>
                                  </p:stCondLst>
                                  <p:childTnLst>
                                    <p:set>
                                      <p:cBhvr>
                                        <p:cTn dur="1" fill="hold" id="51">
                                          <p:stCondLst>
                                            <p:cond delay="0"/>
                                          </p:stCondLst>
                                        </p:cTn>
                                        <p:tgtEl>
                                          <p:spTgt spid="24"/>
                                        </p:tgtEl>
                                        <p:attrNameLst>
                                          <p:attrName>style.visibility</p:attrName>
                                        </p:attrNameLst>
                                      </p:cBhvr>
                                      <p:to>
                                        <p:strVal val="visible"/>
                                      </p:to>
                                    </p:set>
                                    <p:anim calcmode="lin" valueType="num">
                                      <p:cBhvr>
                                        <p:cTn dur="500" fill="hold" id="52"/>
                                        <p:tgtEl>
                                          <p:spTgt spid="24"/>
                                        </p:tgtEl>
                                        <p:attrNameLst>
                                          <p:attrName>ppt_w</p:attrName>
                                        </p:attrNameLst>
                                      </p:cBhvr>
                                      <p:tavLst>
                                        <p:tav tm="0">
                                          <p:val>
                                            <p:fltVal val="0"/>
                                          </p:val>
                                        </p:tav>
                                        <p:tav tm="100000">
                                          <p:val>
                                            <p:strVal val="#ppt_w"/>
                                          </p:val>
                                        </p:tav>
                                      </p:tavLst>
                                    </p:anim>
                                    <p:anim calcmode="lin" valueType="num">
                                      <p:cBhvr>
                                        <p:cTn dur="500" fill="hold" id="53"/>
                                        <p:tgtEl>
                                          <p:spTgt spid="24"/>
                                        </p:tgtEl>
                                        <p:attrNameLst>
                                          <p:attrName>ppt_h</p:attrName>
                                        </p:attrNameLst>
                                      </p:cBhvr>
                                      <p:tavLst>
                                        <p:tav tm="0">
                                          <p:val>
                                            <p:fltVal val="0"/>
                                          </p:val>
                                        </p:tav>
                                        <p:tav tm="100000">
                                          <p:val>
                                            <p:strVal val="#ppt_h"/>
                                          </p:val>
                                        </p:tav>
                                      </p:tavLst>
                                    </p:anim>
                                    <p:animEffect filter="fade" transition="in">
                                      <p:cBhvr>
                                        <p:cTn dur="500" id="54"/>
                                        <p:tgtEl>
                                          <p:spTgt spid="24"/>
                                        </p:tgtEl>
                                      </p:cBhvr>
                                    </p:animEffect>
                                  </p:childTnLst>
                                </p:cTn>
                              </p:par>
                              <p:par>
                                <p:cTn fill="hold" id="55" nodeType="withEffect" presetClass="entr" presetID="53" presetSubtype="0">
                                  <p:stCondLst>
                                    <p:cond delay="200"/>
                                  </p:stCondLst>
                                  <p:childTnLst>
                                    <p:set>
                                      <p:cBhvr>
                                        <p:cTn dur="1" fill="hold" id="56">
                                          <p:stCondLst>
                                            <p:cond delay="0"/>
                                          </p:stCondLst>
                                        </p:cTn>
                                        <p:tgtEl>
                                          <p:spTgt spid="27"/>
                                        </p:tgtEl>
                                        <p:attrNameLst>
                                          <p:attrName>style.visibility</p:attrName>
                                        </p:attrNameLst>
                                      </p:cBhvr>
                                      <p:to>
                                        <p:strVal val="visible"/>
                                      </p:to>
                                    </p:set>
                                    <p:anim calcmode="lin" valueType="num">
                                      <p:cBhvr>
                                        <p:cTn dur="500" fill="hold" id="57"/>
                                        <p:tgtEl>
                                          <p:spTgt spid="27"/>
                                        </p:tgtEl>
                                        <p:attrNameLst>
                                          <p:attrName>ppt_w</p:attrName>
                                        </p:attrNameLst>
                                      </p:cBhvr>
                                      <p:tavLst>
                                        <p:tav tm="0">
                                          <p:val>
                                            <p:fltVal val="0"/>
                                          </p:val>
                                        </p:tav>
                                        <p:tav tm="100000">
                                          <p:val>
                                            <p:strVal val="#ppt_w"/>
                                          </p:val>
                                        </p:tav>
                                      </p:tavLst>
                                    </p:anim>
                                    <p:anim calcmode="lin" valueType="num">
                                      <p:cBhvr>
                                        <p:cTn dur="500" fill="hold" id="58"/>
                                        <p:tgtEl>
                                          <p:spTgt spid="27"/>
                                        </p:tgtEl>
                                        <p:attrNameLst>
                                          <p:attrName>ppt_h</p:attrName>
                                        </p:attrNameLst>
                                      </p:cBhvr>
                                      <p:tavLst>
                                        <p:tav tm="0">
                                          <p:val>
                                            <p:fltVal val="0"/>
                                          </p:val>
                                        </p:tav>
                                        <p:tav tm="100000">
                                          <p:val>
                                            <p:strVal val="#ppt_h"/>
                                          </p:val>
                                        </p:tav>
                                      </p:tavLst>
                                    </p:anim>
                                    <p:animEffect filter="fade" transition="in">
                                      <p:cBhvr>
                                        <p:cTn dur="500" id="59"/>
                                        <p:tgtEl>
                                          <p:spTgt spid="27"/>
                                        </p:tgtEl>
                                      </p:cBhvr>
                                    </p:animEffect>
                                  </p:childTnLst>
                                </p:cTn>
                              </p:par>
                              <p:par>
                                <p:cTn fill="hold" grpId="0" id="60" nodeType="withEffect" presetClass="entr" presetID="53" presetSubtype="0">
                                  <p:stCondLst>
                                    <p:cond delay="200"/>
                                  </p:stCondLst>
                                  <p:childTnLst>
                                    <p:set>
                                      <p:cBhvr>
                                        <p:cTn dur="1" fill="hold" id="61">
                                          <p:stCondLst>
                                            <p:cond delay="0"/>
                                          </p:stCondLst>
                                        </p:cTn>
                                        <p:tgtEl>
                                          <p:spTgt spid="30"/>
                                        </p:tgtEl>
                                        <p:attrNameLst>
                                          <p:attrName>style.visibility</p:attrName>
                                        </p:attrNameLst>
                                      </p:cBhvr>
                                      <p:to>
                                        <p:strVal val="visible"/>
                                      </p:to>
                                    </p:set>
                                    <p:anim calcmode="lin" valueType="num">
                                      <p:cBhvr>
                                        <p:cTn dur="500" fill="hold" id="62"/>
                                        <p:tgtEl>
                                          <p:spTgt spid="30"/>
                                        </p:tgtEl>
                                        <p:attrNameLst>
                                          <p:attrName>ppt_w</p:attrName>
                                        </p:attrNameLst>
                                      </p:cBhvr>
                                      <p:tavLst>
                                        <p:tav tm="0">
                                          <p:val>
                                            <p:fltVal val="0"/>
                                          </p:val>
                                        </p:tav>
                                        <p:tav tm="100000">
                                          <p:val>
                                            <p:strVal val="#ppt_w"/>
                                          </p:val>
                                        </p:tav>
                                      </p:tavLst>
                                    </p:anim>
                                    <p:anim calcmode="lin" valueType="num">
                                      <p:cBhvr>
                                        <p:cTn dur="500" fill="hold" id="63"/>
                                        <p:tgtEl>
                                          <p:spTgt spid="30"/>
                                        </p:tgtEl>
                                        <p:attrNameLst>
                                          <p:attrName>ppt_h</p:attrName>
                                        </p:attrNameLst>
                                      </p:cBhvr>
                                      <p:tavLst>
                                        <p:tav tm="0">
                                          <p:val>
                                            <p:fltVal val="0"/>
                                          </p:val>
                                        </p:tav>
                                        <p:tav tm="100000">
                                          <p:val>
                                            <p:strVal val="#ppt_h"/>
                                          </p:val>
                                        </p:tav>
                                      </p:tavLst>
                                    </p:anim>
                                    <p:animEffect filter="fade" transition="in">
                                      <p:cBhvr>
                                        <p:cTn dur="500" id="64"/>
                                        <p:tgtEl>
                                          <p:spTgt spid="30"/>
                                        </p:tgtEl>
                                      </p:cBhvr>
                                    </p:animEffect>
                                  </p:childTnLst>
                                </p:cTn>
                              </p:par>
                              <p:par>
                                <p:cTn fill="hold" grpId="0" id="65" nodeType="withEffect" presetClass="entr" presetID="53" presetSubtype="0">
                                  <p:stCondLst>
                                    <p:cond delay="0"/>
                                  </p:stCondLst>
                                  <p:childTnLst>
                                    <p:set>
                                      <p:cBhvr>
                                        <p:cTn dur="1" fill="hold" id="66">
                                          <p:stCondLst>
                                            <p:cond delay="0"/>
                                          </p:stCondLst>
                                        </p:cTn>
                                        <p:tgtEl>
                                          <p:spTgt spid="31"/>
                                        </p:tgtEl>
                                        <p:attrNameLst>
                                          <p:attrName>style.visibility</p:attrName>
                                        </p:attrNameLst>
                                      </p:cBhvr>
                                      <p:to>
                                        <p:strVal val="visible"/>
                                      </p:to>
                                    </p:set>
                                    <p:anim calcmode="lin" valueType="num">
                                      <p:cBhvr>
                                        <p:cTn dur="500" fill="hold" id="67"/>
                                        <p:tgtEl>
                                          <p:spTgt spid="31"/>
                                        </p:tgtEl>
                                        <p:attrNameLst>
                                          <p:attrName>ppt_w</p:attrName>
                                        </p:attrNameLst>
                                      </p:cBhvr>
                                      <p:tavLst>
                                        <p:tav tm="0">
                                          <p:val>
                                            <p:fltVal val="0"/>
                                          </p:val>
                                        </p:tav>
                                        <p:tav tm="100000">
                                          <p:val>
                                            <p:strVal val="#ppt_w"/>
                                          </p:val>
                                        </p:tav>
                                      </p:tavLst>
                                    </p:anim>
                                    <p:anim calcmode="lin" valueType="num">
                                      <p:cBhvr>
                                        <p:cTn dur="500" fill="hold" id="68"/>
                                        <p:tgtEl>
                                          <p:spTgt spid="31"/>
                                        </p:tgtEl>
                                        <p:attrNameLst>
                                          <p:attrName>ppt_h</p:attrName>
                                        </p:attrNameLst>
                                      </p:cBhvr>
                                      <p:tavLst>
                                        <p:tav tm="0">
                                          <p:val>
                                            <p:fltVal val="0"/>
                                          </p:val>
                                        </p:tav>
                                        <p:tav tm="100000">
                                          <p:val>
                                            <p:strVal val="#ppt_h"/>
                                          </p:val>
                                        </p:tav>
                                      </p:tavLst>
                                    </p:anim>
                                    <p:animEffect filter="fade" transition="in">
                                      <p:cBhvr>
                                        <p:cTn dur="500" id="69"/>
                                        <p:tgtEl>
                                          <p:spTgt spid="31"/>
                                        </p:tgtEl>
                                      </p:cBhvr>
                                    </p:animEffect>
                                  </p:childTnLst>
                                </p:cTn>
                              </p:par>
                              <p:par>
                                <p:cTn fill="hold" id="70" nodeType="withEffect" presetClass="entr" presetID="53" presetSubtype="0">
                                  <p:stCondLst>
                                    <p:cond delay="400"/>
                                  </p:stCondLst>
                                  <p:childTnLst>
                                    <p:set>
                                      <p:cBhvr>
                                        <p:cTn dur="1" fill="hold" id="71">
                                          <p:stCondLst>
                                            <p:cond delay="0"/>
                                          </p:stCondLst>
                                        </p:cTn>
                                        <p:tgtEl>
                                          <p:spTgt spid="10"/>
                                        </p:tgtEl>
                                        <p:attrNameLst>
                                          <p:attrName>style.visibility</p:attrName>
                                        </p:attrNameLst>
                                      </p:cBhvr>
                                      <p:to>
                                        <p:strVal val="visible"/>
                                      </p:to>
                                    </p:set>
                                    <p:anim calcmode="lin" valueType="num">
                                      <p:cBhvr>
                                        <p:cTn dur="500" fill="hold" id="72"/>
                                        <p:tgtEl>
                                          <p:spTgt spid="10"/>
                                        </p:tgtEl>
                                        <p:attrNameLst>
                                          <p:attrName>ppt_w</p:attrName>
                                        </p:attrNameLst>
                                      </p:cBhvr>
                                      <p:tavLst>
                                        <p:tav tm="0">
                                          <p:val>
                                            <p:fltVal val="0"/>
                                          </p:val>
                                        </p:tav>
                                        <p:tav tm="100000">
                                          <p:val>
                                            <p:strVal val="#ppt_w"/>
                                          </p:val>
                                        </p:tav>
                                      </p:tavLst>
                                    </p:anim>
                                    <p:anim calcmode="lin" valueType="num">
                                      <p:cBhvr>
                                        <p:cTn dur="500" fill="hold" id="73"/>
                                        <p:tgtEl>
                                          <p:spTgt spid="10"/>
                                        </p:tgtEl>
                                        <p:attrNameLst>
                                          <p:attrName>ppt_h</p:attrName>
                                        </p:attrNameLst>
                                      </p:cBhvr>
                                      <p:tavLst>
                                        <p:tav tm="0">
                                          <p:val>
                                            <p:fltVal val="0"/>
                                          </p:val>
                                        </p:tav>
                                        <p:tav tm="100000">
                                          <p:val>
                                            <p:strVal val="#ppt_h"/>
                                          </p:val>
                                        </p:tav>
                                      </p:tavLst>
                                    </p:anim>
                                    <p:animEffect filter="fade" transition="in">
                                      <p:cBhvr>
                                        <p:cTn dur="500" id="74"/>
                                        <p:tgtEl>
                                          <p:spTgt spid="10"/>
                                        </p:tgtEl>
                                      </p:cBhvr>
                                    </p:animEffect>
                                  </p:childTnLst>
                                </p:cTn>
                              </p:par>
                              <p:par>
                                <p:cTn fill="hold" grpId="0" id="75" nodeType="withEffect" presetClass="entr" presetID="53" presetSubtype="0">
                                  <p:stCondLst>
                                    <p:cond delay="400"/>
                                  </p:stCondLst>
                                  <p:childTnLst>
                                    <p:set>
                                      <p:cBhvr>
                                        <p:cTn dur="1" fill="hold" id="76">
                                          <p:stCondLst>
                                            <p:cond delay="0"/>
                                          </p:stCondLst>
                                        </p:cTn>
                                        <p:tgtEl>
                                          <p:spTgt spid="32"/>
                                        </p:tgtEl>
                                        <p:attrNameLst>
                                          <p:attrName>style.visibility</p:attrName>
                                        </p:attrNameLst>
                                      </p:cBhvr>
                                      <p:to>
                                        <p:strVal val="visible"/>
                                      </p:to>
                                    </p:set>
                                    <p:anim calcmode="lin" valueType="num">
                                      <p:cBhvr>
                                        <p:cTn dur="500" fill="hold" id="77"/>
                                        <p:tgtEl>
                                          <p:spTgt spid="32"/>
                                        </p:tgtEl>
                                        <p:attrNameLst>
                                          <p:attrName>ppt_w</p:attrName>
                                        </p:attrNameLst>
                                      </p:cBhvr>
                                      <p:tavLst>
                                        <p:tav tm="0">
                                          <p:val>
                                            <p:fltVal val="0"/>
                                          </p:val>
                                        </p:tav>
                                        <p:tav tm="100000">
                                          <p:val>
                                            <p:strVal val="#ppt_w"/>
                                          </p:val>
                                        </p:tav>
                                      </p:tavLst>
                                    </p:anim>
                                    <p:anim calcmode="lin" valueType="num">
                                      <p:cBhvr>
                                        <p:cTn dur="500" fill="hold" id="78"/>
                                        <p:tgtEl>
                                          <p:spTgt spid="32"/>
                                        </p:tgtEl>
                                        <p:attrNameLst>
                                          <p:attrName>ppt_h</p:attrName>
                                        </p:attrNameLst>
                                      </p:cBhvr>
                                      <p:tavLst>
                                        <p:tav tm="0">
                                          <p:val>
                                            <p:fltVal val="0"/>
                                          </p:val>
                                        </p:tav>
                                        <p:tav tm="100000">
                                          <p:val>
                                            <p:strVal val="#ppt_h"/>
                                          </p:val>
                                        </p:tav>
                                      </p:tavLst>
                                    </p:anim>
                                    <p:animEffect filter="fade" transition="in">
                                      <p:cBhvr>
                                        <p:cTn dur="500" id="79"/>
                                        <p:tgtEl>
                                          <p:spTgt spid="32"/>
                                        </p:tgtEl>
                                      </p:cBhvr>
                                    </p:animEffect>
                                  </p:childTnLst>
                                </p:cTn>
                              </p:par>
                              <p:par>
                                <p:cTn fill="hold" grpId="0" id="80" nodeType="withEffect" presetClass="entr" presetID="53" presetSubtype="0">
                                  <p:stCondLst>
                                    <p:cond delay="200"/>
                                  </p:stCondLst>
                                  <p:childTnLst>
                                    <p:set>
                                      <p:cBhvr>
                                        <p:cTn dur="1" fill="hold" id="81">
                                          <p:stCondLst>
                                            <p:cond delay="0"/>
                                          </p:stCondLst>
                                        </p:cTn>
                                        <p:tgtEl>
                                          <p:spTgt spid="33"/>
                                        </p:tgtEl>
                                        <p:attrNameLst>
                                          <p:attrName>style.visibility</p:attrName>
                                        </p:attrNameLst>
                                      </p:cBhvr>
                                      <p:to>
                                        <p:strVal val="visible"/>
                                      </p:to>
                                    </p:set>
                                    <p:anim calcmode="lin" valueType="num">
                                      <p:cBhvr>
                                        <p:cTn dur="500" fill="hold" id="82"/>
                                        <p:tgtEl>
                                          <p:spTgt spid="33"/>
                                        </p:tgtEl>
                                        <p:attrNameLst>
                                          <p:attrName>ppt_w</p:attrName>
                                        </p:attrNameLst>
                                      </p:cBhvr>
                                      <p:tavLst>
                                        <p:tav tm="0">
                                          <p:val>
                                            <p:fltVal val="0"/>
                                          </p:val>
                                        </p:tav>
                                        <p:tav tm="100000">
                                          <p:val>
                                            <p:strVal val="#ppt_w"/>
                                          </p:val>
                                        </p:tav>
                                      </p:tavLst>
                                    </p:anim>
                                    <p:anim calcmode="lin" valueType="num">
                                      <p:cBhvr>
                                        <p:cTn dur="500" fill="hold" id="83"/>
                                        <p:tgtEl>
                                          <p:spTgt spid="33"/>
                                        </p:tgtEl>
                                        <p:attrNameLst>
                                          <p:attrName>ppt_h</p:attrName>
                                        </p:attrNameLst>
                                      </p:cBhvr>
                                      <p:tavLst>
                                        <p:tav tm="0">
                                          <p:val>
                                            <p:fltVal val="0"/>
                                          </p:val>
                                        </p:tav>
                                        <p:tav tm="100000">
                                          <p:val>
                                            <p:strVal val="#ppt_h"/>
                                          </p:val>
                                        </p:tav>
                                      </p:tavLst>
                                    </p:anim>
                                    <p:animEffect filter="fade" transition="in">
                                      <p:cBhvr>
                                        <p:cTn dur="500" id="84"/>
                                        <p:tgtEl>
                                          <p:spTgt spid="33"/>
                                        </p:tgtEl>
                                      </p:cBhvr>
                                    </p:animEffect>
                                  </p:childTnLst>
                                </p:cTn>
                              </p:par>
                            </p:childTnLst>
                          </p:cTn>
                        </p:par>
                        <p:par>
                          <p:cTn fill="hold" id="85" nodeType="afterGroup">
                            <p:stCondLst>
                              <p:cond delay="900"/>
                            </p:stCondLst>
                            <p:childTnLst>
                              <p:par>
                                <p:cTn fill="hold" grpId="0" id="86" nodeType="afterEffect" presetClass="entr" presetID="56" presetSubtype="0">
                                  <p:stCondLst>
                                    <p:cond delay="0"/>
                                  </p:stCondLst>
                                  <p:iterate type="lt">
                                    <p:tmPct val="10000"/>
                                  </p:iterate>
                                  <p:childTnLst>
                                    <p:set>
                                      <p:cBhvr>
                                        <p:cTn dur="1" fill="hold" id="87">
                                          <p:stCondLst>
                                            <p:cond delay="0"/>
                                          </p:stCondLst>
                                        </p:cTn>
                                        <p:tgtEl>
                                          <p:spTgt spid="16"/>
                                        </p:tgtEl>
                                        <p:attrNameLst>
                                          <p:attrName>style.visibility</p:attrName>
                                        </p:attrNameLst>
                                      </p:cBhvr>
                                      <p:to>
                                        <p:strVal val="visible"/>
                                      </p:to>
                                    </p:set>
                                    <p:anim by="(-#ppt_w*2)" calcmode="lin" valueType="num">
                                      <p:cBhvr rctx="PPT">
                                        <p:cTn autoRev="1" dur="250" fill="hold" id="88">
                                          <p:stCondLst>
                                            <p:cond delay="0"/>
                                          </p:stCondLst>
                                        </p:cTn>
                                        <p:tgtEl>
                                          <p:spTgt spid="16"/>
                                        </p:tgtEl>
                                        <p:attrNameLst>
                                          <p:attrName>ppt_w</p:attrName>
                                        </p:attrNameLst>
                                      </p:cBhvr>
                                    </p:anim>
                                    <p:anim by="(#ppt_w*0.50)" calcmode="lin" valueType="num">
                                      <p:cBhvr>
                                        <p:cTn autoRev="1" decel="50000" dur="250" fill="hold" id="89">
                                          <p:stCondLst>
                                            <p:cond delay="0"/>
                                          </p:stCondLst>
                                        </p:cTn>
                                        <p:tgtEl>
                                          <p:spTgt spid="16"/>
                                        </p:tgtEl>
                                        <p:attrNameLst>
                                          <p:attrName>ppt_x</p:attrName>
                                        </p:attrNameLst>
                                      </p:cBhvr>
                                    </p:anim>
                                    <p:anim calcmode="lin" from="(-#ppt_h/2)" to="(#ppt_y)" valueType="num">
                                      <p:cBhvr>
                                        <p:cTn dur="500" fill="hold" id="90">
                                          <p:stCondLst>
                                            <p:cond delay="0"/>
                                          </p:stCondLst>
                                        </p:cTn>
                                        <p:tgtEl>
                                          <p:spTgt spid="16"/>
                                        </p:tgtEl>
                                        <p:attrNameLst>
                                          <p:attrName>ppt_y</p:attrName>
                                        </p:attrNameLst>
                                      </p:cBhvr>
                                    </p:anim>
                                    <p:animRot by="21600000">
                                      <p:cBhvr>
                                        <p:cTn dur="500" fill="hold" id="91">
                                          <p:stCondLst>
                                            <p:cond delay="0"/>
                                          </p:stCondLst>
                                        </p:cTn>
                                        <p:tgtEl>
                                          <p:spTgt spid="16"/>
                                        </p:tgtEl>
                                        <p:attrNameLst>
                                          <p:attrName>r</p:attrName>
                                        </p:attrNameLst>
                                      </p:cBhvr>
                                    </p:animRot>
                                  </p:childTnLst>
                                </p:cTn>
                              </p:par>
                            </p:childTnLst>
                          </p:cTn>
                        </p:par>
                        <p:par>
                          <p:cTn fill="hold" id="92" nodeType="afterGroup">
                            <p:stCondLst>
                              <p:cond delay="1400"/>
                            </p:stCondLst>
                            <p:childTnLst>
                              <p:par>
                                <p:cTn fill="hold" grpId="0" id="93" nodeType="afterEffect" presetClass="entr" presetID="56" presetSubtype="0">
                                  <p:stCondLst>
                                    <p:cond delay="0"/>
                                  </p:stCondLst>
                                  <p:iterate type="lt">
                                    <p:tmPct val="10000"/>
                                  </p:iterate>
                                  <p:childTnLst>
                                    <p:set>
                                      <p:cBhvr>
                                        <p:cTn dur="1" fill="hold" id="94">
                                          <p:stCondLst>
                                            <p:cond delay="0"/>
                                          </p:stCondLst>
                                        </p:cTn>
                                        <p:tgtEl>
                                          <p:spTgt spid="17"/>
                                        </p:tgtEl>
                                        <p:attrNameLst>
                                          <p:attrName>style.visibility</p:attrName>
                                        </p:attrNameLst>
                                      </p:cBhvr>
                                      <p:to>
                                        <p:strVal val="visible"/>
                                      </p:to>
                                    </p:set>
                                    <p:anim by="(-#ppt_w*2)" calcmode="lin" valueType="num">
                                      <p:cBhvr rctx="PPT">
                                        <p:cTn autoRev="1" dur="250" fill="hold" id="95">
                                          <p:stCondLst>
                                            <p:cond delay="0"/>
                                          </p:stCondLst>
                                        </p:cTn>
                                        <p:tgtEl>
                                          <p:spTgt spid="17"/>
                                        </p:tgtEl>
                                        <p:attrNameLst>
                                          <p:attrName>ppt_w</p:attrName>
                                        </p:attrNameLst>
                                      </p:cBhvr>
                                    </p:anim>
                                    <p:anim by="(#ppt_w*0.50)" calcmode="lin" valueType="num">
                                      <p:cBhvr>
                                        <p:cTn autoRev="1" decel="50000" dur="250" fill="hold" id="96">
                                          <p:stCondLst>
                                            <p:cond delay="0"/>
                                          </p:stCondLst>
                                        </p:cTn>
                                        <p:tgtEl>
                                          <p:spTgt spid="17"/>
                                        </p:tgtEl>
                                        <p:attrNameLst>
                                          <p:attrName>ppt_x</p:attrName>
                                        </p:attrNameLst>
                                      </p:cBhvr>
                                    </p:anim>
                                    <p:anim calcmode="lin" from="(-#ppt_h/2)" to="(#ppt_y)" valueType="num">
                                      <p:cBhvr>
                                        <p:cTn dur="500" fill="hold" id="97">
                                          <p:stCondLst>
                                            <p:cond delay="0"/>
                                          </p:stCondLst>
                                        </p:cTn>
                                        <p:tgtEl>
                                          <p:spTgt spid="17"/>
                                        </p:tgtEl>
                                        <p:attrNameLst>
                                          <p:attrName>ppt_y</p:attrName>
                                        </p:attrNameLst>
                                      </p:cBhvr>
                                    </p:anim>
                                    <p:animRot by="21600000">
                                      <p:cBhvr>
                                        <p:cTn dur="500" fill="hold" id="98">
                                          <p:stCondLst>
                                            <p:cond delay="0"/>
                                          </p:stCondLst>
                                        </p:cTn>
                                        <p:tgtEl>
                                          <p:spTgt spid="17"/>
                                        </p:tgtEl>
                                        <p:attrNameLst>
                                          <p:attrName>r</p:attrName>
                                        </p:attrNameLst>
                                      </p:cBhvr>
                                    </p:animRot>
                                  </p:childTnLst>
                                </p:cTn>
                              </p:par>
                            </p:childTnLst>
                          </p:cTn>
                        </p:par>
                        <p:par>
                          <p:cTn fill="hold" id="99" nodeType="afterGroup">
                            <p:stCondLst>
                              <p:cond delay="1900"/>
                            </p:stCondLst>
                            <p:childTnLst>
                              <p:par>
                                <p:cTn fill="hold" grpId="0" id="100" nodeType="afterEffect" presetClass="entr" presetID="22" presetSubtype="8">
                                  <p:stCondLst>
                                    <p:cond delay="0"/>
                                  </p:stCondLst>
                                  <p:iterate type="lt">
                                    <p:tmPct val="30000"/>
                                  </p:iterate>
                                  <p:childTnLst>
                                    <p:set>
                                      <p:cBhvr>
                                        <p:cTn dur="1" fill="hold" id="101">
                                          <p:stCondLst>
                                            <p:cond delay="0"/>
                                          </p:stCondLst>
                                        </p:cTn>
                                        <p:tgtEl>
                                          <p:spTgt spid="34"/>
                                        </p:tgtEl>
                                        <p:attrNameLst>
                                          <p:attrName>style.visibility</p:attrName>
                                        </p:attrNameLst>
                                      </p:cBhvr>
                                      <p:to>
                                        <p:strVal val="visible"/>
                                      </p:to>
                                    </p:set>
                                    <p:animEffect filter="wipe(left)" transition="in">
                                      <p:cBhvr>
                                        <p:cTn dur="100" id="102"/>
                                        <p:tgtEl>
                                          <p:spTgt spid="34"/>
                                        </p:tgtEl>
                                      </p:cBhvr>
                                    </p:animEffect>
                                  </p:childTnLst>
                                </p:cTn>
                              </p:par>
                              <p:par>
                                <p:cTn fill="hold" grpId="1" id="103" nodeType="withEffect" presetClass="emph" presetID="36" presetSubtype="0">
                                  <p:stCondLst>
                                    <p:cond delay="0"/>
                                  </p:stCondLst>
                                  <p:iterate type="lt">
                                    <p:tmPct val="30000"/>
                                  </p:iterate>
                                  <p:childTnLst>
                                    <p:animScale>
                                      <p:cBhvr>
                                        <p:cTn autoRev="1" dur="50" fill="hold" id="104">
                                          <p:stCondLst>
                                            <p:cond delay="0"/>
                                          </p:stCondLst>
                                        </p:cTn>
                                        <p:tgtEl>
                                          <p:spTgt spid="34"/>
                                        </p:tgtEl>
                                      </p:cBhvr>
                                      <p:to x="80000" y="100000"/>
                                    </p:animScale>
                                    <p:anim by="(#ppt_w*0.10)" calcmode="lin" valueType="num">
                                      <p:cBhvr>
                                        <p:cTn autoRev="1" dur="50" fill="hold" id="105">
                                          <p:stCondLst>
                                            <p:cond delay="0"/>
                                          </p:stCondLst>
                                        </p:cTn>
                                        <p:tgtEl>
                                          <p:spTgt spid="34"/>
                                        </p:tgtEl>
                                        <p:attrNameLst>
                                          <p:attrName>ppt_x</p:attrName>
                                        </p:attrNameLst>
                                      </p:cBhvr>
                                    </p:anim>
                                    <p:anim by="(-#ppt_w*0.10)" calcmode="lin" valueType="num">
                                      <p:cBhvr>
                                        <p:cTn autoRev="1" dur="50" fill="hold" id="106">
                                          <p:stCondLst>
                                            <p:cond delay="0"/>
                                          </p:stCondLst>
                                        </p:cTn>
                                        <p:tgtEl>
                                          <p:spTgt spid="34"/>
                                        </p:tgtEl>
                                        <p:attrNameLst>
                                          <p:attrName>ppt_y</p:attrName>
                                        </p:attrNameLst>
                                      </p:cBhvr>
                                    </p:anim>
                                    <p:animRot by="-480000">
                                      <p:cBhvr>
                                        <p:cTn autoRev="1" dur="50" fill="hold" id="107">
                                          <p:stCondLst>
                                            <p:cond delay="0"/>
                                          </p:stCondLst>
                                        </p:cTn>
                                        <p:tgtEl>
                                          <p:spTgt spid="34"/>
                                        </p:tgtEl>
                                        <p:attrNameLst>
                                          <p:attrName>r</p:attrName>
                                        </p:attrNameLst>
                                      </p:cBhvr>
                                    </p:animRo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6"/>
      <p:bldP grpId="0" spid="17"/>
      <p:bldP grpId="0" spid="18"/>
      <p:bldP grpId="0" spid="19"/>
      <p:bldP grpId="0" spid="20"/>
      <p:bldP grpId="0" spid="21"/>
      <p:bldP grpId="0" spid="22"/>
      <p:bldP grpId="0" spid="23"/>
      <p:bldP grpId="0" spid="30"/>
      <p:bldP grpId="0" spid="31"/>
      <p:bldP grpId="0" spid="32"/>
      <p:bldP grpId="0" spid="33"/>
      <p:bldP grpId="0" spid="34"/>
      <p:bldP grpId="1" spid="34"/>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8" name="图片 17"/>
          <p:cNvPicPr>
            <a:picLocks noChangeAspect="1"/>
          </p:cNvPicPr>
          <p:nvPr/>
        </p:nvPicPr>
        <p:blipFill>
          <a:blip r:embed="rId2">
            <a:extLst>
              <a:ext uri="{28A0092B-C50C-407E-A947-70E740481C1C}">
                <a14:useLocalDpi val="0"/>
              </a:ext>
            </a:extLst>
          </a:blip>
          <a:srcRect t="6914"/>
          <a:stretch>
            <a:fillRect/>
          </a:stretch>
        </p:blipFill>
        <p:spPr>
          <a:xfrm>
            <a:off x="2785847" y="1"/>
            <a:ext cx="6358153" cy="3329200"/>
          </a:xfrm>
          <a:prstGeom prst="rect">
            <a:avLst/>
          </a:prstGeom>
        </p:spPr>
      </p:pic>
      <p:sp>
        <p:nvSpPr>
          <p:cNvPr id="106" name="TextBox 11"/>
          <p:cNvSpPr txBox="1"/>
          <p:nvPr/>
        </p:nvSpPr>
        <p:spPr>
          <a:xfrm>
            <a:off x="3115322" y="2266454"/>
            <a:ext cx="1249680" cy="518160"/>
          </a:xfrm>
          <a:prstGeom prst="rect">
            <a:avLst/>
          </a:prstGeom>
          <a:noFill/>
        </p:spPr>
        <p:txBody>
          <a:bodyPr rtlCol="0" wrap="none">
            <a:spAutoFit/>
          </a:bodyPr>
          <a:lstStyle/>
          <a:p>
            <a:pPr algn="l"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1400" u="none">
                <a:ln>
                  <a:noFill/>
                </a:ln>
                <a:solidFill>
                  <a:srgbClr val="080808"/>
                </a:solidFill>
                <a:effectLst/>
                <a:uLnTx/>
                <a:uFillTx/>
                <a:latin typeface="微软雅黑"/>
                <a:ea typeface="微软雅黑"/>
                <a:cs typeface="+mn-cs"/>
              </a:rPr>
              <a:t> 第三部分</a:t>
            </a:r>
          </a:p>
          <a:p>
            <a:pPr algn="l"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1400" u="none">
                <a:ln>
                  <a:noFill/>
                </a:ln>
                <a:solidFill>
                  <a:srgbClr val="080808"/>
                </a:solidFill>
                <a:effectLst/>
                <a:uLnTx/>
                <a:uFillTx/>
                <a:latin typeface="微软雅黑"/>
                <a:ea typeface="微软雅黑"/>
                <a:cs typeface="+mn-cs"/>
              </a:rPr>
              <a:t>标题文字内容</a:t>
            </a:r>
          </a:p>
        </p:txBody>
      </p:sp>
      <p:cxnSp>
        <p:nvCxnSpPr>
          <p:cNvPr id="107" name="直接连接符 106"/>
          <p:cNvCxnSpPr/>
          <p:nvPr/>
        </p:nvCxnSpPr>
        <p:spPr>
          <a:xfrm flipH="1" flipV="1">
            <a:off x="2899296" y="2194446"/>
            <a:ext cx="0" cy="1924424"/>
          </a:xfrm>
          <a:prstGeom prst="line">
            <a:avLst/>
          </a:prstGeom>
          <a:noFill/>
          <a:ln algn="ctr" cap="flat" cmpd="sng" w="12700">
            <a:solidFill>
              <a:srgbClr val="080808"/>
            </a:solidFill>
            <a:prstDash val="dash"/>
          </a:ln>
          <a:effectLst/>
        </p:spPr>
      </p:cxnSp>
      <p:sp>
        <p:nvSpPr>
          <p:cNvPr id="108" name="TextBox 13"/>
          <p:cNvSpPr txBox="1"/>
          <p:nvPr/>
        </p:nvSpPr>
        <p:spPr>
          <a:xfrm>
            <a:off x="1581296" y="3788530"/>
            <a:ext cx="902846" cy="243840"/>
          </a:xfrm>
          <a:prstGeom prst="rect">
            <a:avLst/>
          </a:prstGeom>
          <a:noFill/>
        </p:spPr>
        <p:txBody>
          <a:bodyPr bIns="0" lIns="0" rIns="0" rtlCol="0" tIns="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600" u="none">
                <a:ln>
                  <a:noFill/>
                </a:ln>
                <a:solidFill>
                  <a:srgbClr val="080808"/>
                </a:solidFill>
                <a:effectLst/>
                <a:uLnTx/>
                <a:uFillTx/>
                <a:latin typeface="微软雅黑"/>
                <a:ea typeface="微软雅黑"/>
                <a:cs typeface="+mn-cs"/>
              </a:rPr>
              <a:t>PART 03</a:t>
            </a:r>
          </a:p>
        </p:txBody>
      </p:sp>
      <p:grpSp>
        <p:nvGrpSpPr>
          <p:cNvPr id="109" name="组合 108"/>
          <p:cNvGrpSpPr/>
          <p:nvPr/>
        </p:nvGrpSpPr>
        <p:grpSpPr>
          <a:xfrm>
            <a:off x="1387128" y="2266456"/>
            <a:ext cx="1197175" cy="1197175"/>
            <a:chOff x="304800" y="673100"/>
            <a:chExt cx="4000500" cy="4000500"/>
          </a:xfrm>
          <a:effectLst>
            <a:outerShdw algn="tr" blurRad="444500" dir="8100000" dist="254000" rotWithShape="0">
              <a:prstClr val="black">
                <a:alpha val="50000"/>
              </a:prstClr>
            </a:outerShdw>
          </a:effectLst>
        </p:grpSpPr>
        <p:sp>
          <p:nvSpPr>
            <p:cNvPr id="110" name="同心圆 109"/>
            <p:cNvSpPr/>
            <p:nvPr/>
          </p:nvSpPr>
          <p:spPr>
            <a:xfrm>
              <a:off x="304800" y="673100"/>
              <a:ext cx="4000500" cy="4000500"/>
            </a:xfrm>
            <a:prstGeom prst="donut">
              <a:avLst>
                <a:gd fmla="val 4879" name="adj"/>
              </a:avLst>
            </a:prstGeom>
            <a:gradFill>
              <a:gsLst>
                <a:gs pos="0">
                  <a:sysClr lastClr="FFFFFF" val="window"/>
                </a:gs>
                <a:gs pos="55000">
                  <a:sysClr lastClr="FFFFFF" val="window">
                    <a:lumMod val="95000"/>
                  </a:sysClr>
                </a:gs>
                <a:gs pos="100000">
                  <a:sysClr lastClr="FFFFFF" val="window">
                    <a:lumMod val="65000"/>
                  </a:sysClr>
                </a:gs>
              </a:gsLst>
              <a:lin ang="8100000" scaled="0"/>
            </a:gradFill>
            <a:ln algn="ctr" cap="flat" cmpd="sng" w="25400">
              <a:noFill/>
              <a:prstDash val="solid"/>
            </a:ln>
            <a:effectLst/>
          </p:spPr>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rgbClr val="080808"/>
                </a:solidFill>
                <a:effectLst/>
                <a:uLnTx/>
                <a:uFillTx/>
                <a:latin typeface="微软雅黑"/>
                <a:ea typeface="微软雅黑"/>
                <a:cs typeface="+mn-cs"/>
              </a:endParaRPr>
            </a:p>
          </p:txBody>
        </p:sp>
        <p:sp>
          <p:nvSpPr>
            <p:cNvPr id="111" name="椭圆 110"/>
            <p:cNvSpPr/>
            <p:nvPr/>
          </p:nvSpPr>
          <p:spPr>
            <a:xfrm>
              <a:off x="392112" y="760412"/>
              <a:ext cx="3825874" cy="3825874"/>
            </a:xfrm>
            <a:prstGeom prst="ellipse">
              <a:avLst/>
            </a:prstGeom>
            <a:gradFill>
              <a:gsLst>
                <a:gs pos="0">
                  <a:sysClr lastClr="FFFFFF" val="window"/>
                </a:gs>
                <a:gs pos="51000">
                  <a:sysClr lastClr="FFFFFF" val="window">
                    <a:lumMod val="95000"/>
                  </a:sysClr>
                </a:gs>
                <a:gs pos="100000">
                  <a:sysClr lastClr="FFFFFF" val="window">
                    <a:lumMod val="75000"/>
                  </a:sysClr>
                </a:gs>
              </a:gsLst>
              <a:lin ang="18900000" scaled="0"/>
            </a:gradFill>
            <a:ln algn="ctr" cap="flat" cmpd="sng" w="25400">
              <a:noFill/>
              <a:prstDash val="solid"/>
            </a:ln>
            <a:effectLst/>
          </p:spPr>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rgbClr val="080808"/>
                </a:solidFill>
                <a:effectLst/>
                <a:uLnTx/>
                <a:uFillTx/>
                <a:latin typeface="微软雅黑"/>
                <a:ea typeface="微软雅黑"/>
                <a:cs typeface="+mn-cs"/>
              </a:endParaRPr>
            </a:p>
          </p:txBody>
        </p:sp>
      </p:grpSp>
      <p:sp>
        <p:nvSpPr>
          <p:cNvPr id="112" name="TextBox 24"/>
          <p:cNvSpPr txBox="1"/>
          <p:nvPr/>
        </p:nvSpPr>
        <p:spPr>
          <a:xfrm>
            <a:off x="3211992" y="3346574"/>
            <a:ext cx="1027882"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3" name="TextBox 25"/>
          <p:cNvSpPr txBox="1"/>
          <p:nvPr/>
        </p:nvSpPr>
        <p:spPr>
          <a:xfrm>
            <a:off x="4264663" y="3346574"/>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4" name="TextBox 26"/>
          <p:cNvSpPr txBox="1"/>
          <p:nvPr/>
        </p:nvSpPr>
        <p:spPr>
          <a:xfrm>
            <a:off x="5274689" y="3346574"/>
            <a:ext cx="1027882"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5" name="TextBox 27"/>
          <p:cNvSpPr txBox="1"/>
          <p:nvPr/>
        </p:nvSpPr>
        <p:spPr>
          <a:xfrm>
            <a:off x="3211992"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6" name="TextBox 28"/>
          <p:cNvSpPr txBox="1"/>
          <p:nvPr/>
        </p:nvSpPr>
        <p:spPr>
          <a:xfrm>
            <a:off x="4264664"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7" name="TextBox 29"/>
          <p:cNvSpPr txBox="1"/>
          <p:nvPr/>
        </p:nvSpPr>
        <p:spPr>
          <a:xfrm>
            <a:off x="5274303"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8" name="TextBox 13"/>
          <p:cNvSpPr txBox="1"/>
          <p:nvPr/>
        </p:nvSpPr>
        <p:spPr>
          <a:xfrm>
            <a:off x="1607738" y="2480322"/>
            <a:ext cx="902846" cy="762000"/>
          </a:xfrm>
          <a:prstGeom prst="rect">
            <a:avLst/>
          </a:prstGeom>
          <a:noFill/>
        </p:spPr>
        <p:txBody>
          <a:bodyPr bIns="0" lIns="0" rIns="0" rtlCol="0" tIns="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5000" u="none">
                <a:ln>
                  <a:noFill/>
                </a:ln>
                <a:solidFill>
                  <a:srgbClr val="26AADB"/>
                </a:solidFill>
                <a:effectLst/>
                <a:uLnTx/>
                <a:uFillTx/>
                <a:latin typeface="微软雅黑"/>
                <a:ea typeface="微软雅黑"/>
                <a:cs typeface="+mn-cs"/>
              </a:rPr>
              <a:t>03</a:t>
            </a:r>
          </a:p>
        </p:txBody>
      </p:sp>
    </p:spTree>
    <p:extLst>
      <p:ext uri="{BB962C8B-B14F-4D97-AF65-F5344CB8AC3E}">
        <p14:creationId val="280378531"/>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10" presetSubtype="0">
                                  <p:stCondLst>
                                    <p:cond delay="0"/>
                                  </p:stCondLst>
                                  <p:childTnLst>
                                    <p:set>
                                      <p:cBhvr>
                                        <p:cTn dur="1" fill="hold" id="6">
                                          <p:stCondLst>
                                            <p:cond delay="0"/>
                                          </p:stCondLst>
                                        </p:cTn>
                                        <p:tgtEl>
                                          <p:spTgt spid="109"/>
                                        </p:tgtEl>
                                        <p:attrNameLst>
                                          <p:attrName>style.visibility</p:attrName>
                                        </p:attrNameLst>
                                      </p:cBhvr>
                                      <p:to>
                                        <p:strVal val="visible"/>
                                      </p:to>
                                    </p:set>
                                    <p:animEffect filter="fade" transition="in">
                                      <p:cBhvr>
                                        <p:cTn dur="500" id="7"/>
                                        <p:tgtEl>
                                          <p:spTgt spid="109"/>
                                        </p:tgtEl>
                                      </p:cBhvr>
                                    </p:animEffect>
                                  </p:childTnLst>
                                </p:cTn>
                              </p:par>
                            </p:childTnLst>
                          </p:cTn>
                        </p:par>
                        <p:par>
                          <p:cTn fill="hold" id="8" nodeType="afterGroup">
                            <p:stCondLst>
                              <p:cond delay="500"/>
                            </p:stCondLst>
                            <p:childTnLst>
                              <p:par>
                                <p:cTn fill="hold" grpId="0" id="9" nodeType="afterEffect" presetClass="entr" presetID="47" presetSubtype="0">
                                  <p:stCondLst>
                                    <p:cond delay="0"/>
                                  </p:stCondLst>
                                  <p:childTnLst>
                                    <p:set>
                                      <p:cBhvr>
                                        <p:cTn dur="1" fill="hold" id="10">
                                          <p:stCondLst>
                                            <p:cond delay="0"/>
                                          </p:stCondLst>
                                        </p:cTn>
                                        <p:tgtEl>
                                          <p:spTgt spid="118"/>
                                        </p:tgtEl>
                                        <p:attrNameLst>
                                          <p:attrName>style.visibility</p:attrName>
                                        </p:attrNameLst>
                                      </p:cBhvr>
                                      <p:to>
                                        <p:strVal val="visible"/>
                                      </p:to>
                                    </p:set>
                                    <p:animEffect filter="fade" transition="in">
                                      <p:cBhvr>
                                        <p:cTn dur="500" id="11"/>
                                        <p:tgtEl>
                                          <p:spTgt spid="118"/>
                                        </p:tgtEl>
                                      </p:cBhvr>
                                    </p:animEffect>
                                    <p:anim calcmode="lin" valueType="num">
                                      <p:cBhvr>
                                        <p:cTn dur="500" fill="hold" id="12"/>
                                        <p:tgtEl>
                                          <p:spTgt spid="118"/>
                                        </p:tgtEl>
                                        <p:attrNameLst>
                                          <p:attrName>ppt_x</p:attrName>
                                        </p:attrNameLst>
                                      </p:cBhvr>
                                      <p:tavLst>
                                        <p:tav tm="0">
                                          <p:val>
                                            <p:strVal val="#ppt_x"/>
                                          </p:val>
                                        </p:tav>
                                        <p:tav tm="100000">
                                          <p:val>
                                            <p:strVal val="#ppt_x"/>
                                          </p:val>
                                        </p:tav>
                                      </p:tavLst>
                                    </p:anim>
                                    <p:anim calcmode="lin" valueType="num">
                                      <p:cBhvr>
                                        <p:cTn dur="500" fill="hold" id="13"/>
                                        <p:tgtEl>
                                          <p:spTgt spid="118"/>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1000"/>
                            </p:stCondLst>
                            <p:childTnLst>
                              <p:par>
                                <p:cTn fill="hold" id="15" nodeType="afterEffect" presetClass="entr" presetID="22" presetSubtype="4">
                                  <p:stCondLst>
                                    <p:cond delay="0"/>
                                  </p:stCondLst>
                                  <p:childTnLst>
                                    <p:set>
                                      <p:cBhvr>
                                        <p:cTn dur="1" fill="hold" id="16">
                                          <p:stCondLst>
                                            <p:cond delay="0"/>
                                          </p:stCondLst>
                                        </p:cTn>
                                        <p:tgtEl>
                                          <p:spTgt spid="107"/>
                                        </p:tgtEl>
                                        <p:attrNameLst>
                                          <p:attrName>style.visibility</p:attrName>
                                        </p:attrNameLst>
                                      </p:cBhvr>
                                      <p:to>
                                        <p:strVal val="visible"/>
                                      </p:to>
                                    </p:set>
                                    <p:animEffect filter="wipe(down)" transition="in">
                                      <p:cBhvr>
                                        <p:cTn dur="500" id="17"/>
                                        <p:tgtEl>
                                          <p:spTgt spid="107"/>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06"/>
                                        </p:tgtEl>
                                        <p:attrNameLst>
                                          <p:attrName>style.visibility</p:attrName>
                                        </p:attrNameLst>
                                      </p:cBhvr>
                                      <p:to>
                                        <p:strVal val="visible"/>
                                      </p:to>
                                    </p:set>
                                    <p:anim calcmode="lin" valueType="num">
                                      <p:cBhvr additive="base">
                                        <p:cTn dur="500" id="21"/>
                                        <p:tgtEl>
                                          <p:spTgt spid="106"/>
                                        </p:tgtEl>
                                        <p:attrNameLst>
                                          <p:attrName>ppt_x</p:attrName>
                                        </p:attrNameLst>
                                      </p:cBhvr>
                                      <p:tavLst>
                                        <p:tav tm="0">
                                          <p:val>
                                            <p:strVal val="#ppt_x-#ppt_w*1.125000"/>
                                          </p:val>
                                        </p:tav>
                                        <p:tav tm="100000">
                                          <p:val>
                                            <p:strVal val="#ppt_x"/>
                                          </p:val>
                                        </p:tav>
                                      </p:tavLst>
                                    </p:anim>
                                    <p:animEffect filter="wipe(right)" transition="in">
                                      <p:cBhvr>
                                        <p:cTn dur="500" id="22"/>
                                        <p:tgtEl>
                                          <p:spTgt spid="106"/>
                                        </p:tgtEl>
                                      </p:cBhvr>
                                    </p:animEffect>
                                  </p:childTnLst>
                                </p:cTn>
                              </p:par>
                            </p:childTnLst>
                          </p:cTn>
                        </p:par>
                        <p:par>
                          <p:cTn fill="hold" id="23" nodeType="afterGroup">
                            <p:stCondLst>
                              <p:cond delay="2000"/>
                            </p:stCondLst>
                            <p:childTnLst>
                              <p:par>
                                <p:cTn fill="hold" grpId="0" id="24" nodeType="afterEffect" presetClass="entr" presetID="47" presetSubtype="0">
                                  <p:stCondLst>
                                    <p:cond delay="0"/>
                                  </p:stCondLst>
                                  <p:childTnLst>
                                    <p:set>
                                      <p:cBhvr>
                                        <p:cTn dur="1" fill="hold" id="25">
                                          <p:stCondLst>
                                            <p:cond delay="0"/>
                                          </p:stCondLst>
                                        </p:cTn>
                                        <p:tgtEl>
                                          <p:spTgt spid="108"/>
                                        </p:tgtEl>
                                        <p:attrNameLst>
                                          <p:attrName>style.visibility</p:attrName>
                                        </p:attrNameLst>
                                      </p:cBhvr>
                                      <p:to>
                                        <p:strVal val="visible"/>
                                      </p:to>
                                    </p:set>
                                    <p:animEffect filter="fade" transition="in">
                                      <p:cBhvr>
                                        <p:cTn dur="500" id="26"/>
                                        <p:tgtEl>
                                          <p:spTgt spid="108"/>
                                        </p:tgtEl>
                                      </p:cBhvr>
                                    </p:animEffect>
                                    <p:anim calcmode="lin" valueType="num">
                                      <p:cBhvr>
                                        <p:cTn dur="500" fill="hold" id="27"/>
                                        <p:tgtEl>
                                          <p:spTgt spid="108"/>
                                        </p:tgtEl>
                                        <p:attrNameLst>
                                          <p:attrName>ppt_x</p:attrName>
                                        </p:attrNameLst>
                                      </p:cBhvr>
                                      <p:tavLst>
                                        <p:tav tm="0">
                                          <p:val>
                                            <p:strVal val="#ppt_x"/>
                                          </p:val>
                                        </p:tav>
                                        <p:tav tm="100000">
                                          <p:val>
                                            <p:strVal val="#ppt_x"/>
                                          </p:val>
                                        </p:tav>
                                      </p:tavLst>
                                    </p:anim>
                                    <p:anim calcmode="lin" valueType="num">
                                      <p:cBhvr>
                                        <p:cTn dur="500" fill="hold" id="28"/>
                                        <p:tgtEl>
                                          <p:spTgt spid="108"/>
                                        </p:tgtEl>
                                        <p:attrNameLst>
                                          <p:attrName>ppt_y</p:attrName>
                                        </p:attrNameLst>
                                      </p:cBhvr>
                                      <p:tavLst>
                                        <p:tav tm="0">
                                          <p:val>
                                            <p:strVal val="#ppt_y-.1"/>
                                          </p:val>
                                        </p:tav>
                                        <p:tav tm="100000">
                                          <p:val>
                                            <p:strVal val="#ppt_y"/>
                                          </p:val>
                                        </p:tav>
                                      </p:tavLst>
                                    </p:anim>
                                  </p:childTnLst>
                                </p:cTn>
                              </p:par>
                            </p:childTnLst>
                          </p:cTn>
                        </p:par>
                        <p:par>
                          <p:cTn fill="hold" id="29" nodeType="afterGroup">
                            <p:stCondLst>
                              <p:cond delay="2500"/>
                            </p:stCondLst>
                            <p:childTnLst>
                              <p:par>
                                <p:cTn fill="hold" grpId="0" id="30" nodeType="afterEffect" presetClass="entr" presetID="2" presetSubtype="4">
                                  <p:stCondLst>
                                    <p:cond delay="0"/>
                                  </p:stCondLst>
                                  <p:childTnLst>
                                    <p:set>
                                      <p:cBhvr>
                                        <p:cTn dur="1" fill="hold" id="31">
                                          <p:stCondLst>
                                            <p:cond delay="0"/>
                                          </p:stCondLst>
                                        </p:cTn>
                                        <p:tgtEl>
                                          <p:spTgt spid="112"/>
                                        </p:tgtEl>
                                        <p:attrNameLst>
                                          <p:attrName>style.visibility</p:attrName>
                                        </p:attrNameLst>
                                      </p:cBhvr>
                                      <p:to>
                                        <p:strVal val="visible"/>
                                      </p:to>
                                    </p:set>
                                    <p:anim calcmode="lin" valueType="num">
                                      <p:cBhvr additive="base">
                                        <p:cTn dur="500" fill="hold" id="32"/>
                                        <p:tgtEl>
                                          <p:spTgt spid="112"/>
                                        </p:tgtEl>
                                        <p:attrNameLst>
                                          <p:attrName>ppt_x</p:attrName>
                                        </p:attrNameLst>
                                      </p:cBhvr>
                                      <p:tavLst>
                                        <p:tav tm="0">
                                          <p:val>
                                            <p:strVal val="#ppt_x"/>
                                          </p:val>
                                        </p:tav>
                                        <p:tav tm="100000">
                                          <p:val>
                                            <p:strVal val="#ppt_x"/>
                                          </p:val>
                                        </p:tav>
                                      </p:tavLst>
                                    </p:anim>
                                    <p:anim calcmode="lin" valueType="num">
                                      <p:cBhvr additive="base">
                                        <p:cTn dur="500" fill="hold" id="33"/>
                                        <p:tgtEl>
                                          <p:spTgt spid="112"/>
                                        </p:tgtEl>
                                        <p:attrNameLst>
                                          <p:attrName>ppt_y</p:attrName>
                                        </p:attrNameLst>
                                      </p:cBhvr>
                                      <p:tavLst>
                                        <p:tav tm="0">
                                          <p:val>
                                            <p:strVal val="1+#ppt_h/2"/>
                                          </p:val>
                                        </p:tav>
                                        <p:tav tm="100000">
                                          <p:val>
                                            <p:strVal val="#ppt_y"/>
                                          </p:val>
                                        </p:tav>
                                      </p:tavLst>
                                    </p:anim>
                                  </p:childTnLst>
                                </p:cTn>
                              </p:par>
                              <p:par>
                                <p:cTn fill="hold" grpId="0" id="34" nodeType="withEffect" presetClass="entr" presetID="2" presetSubtype="4">
                                  <p:stCondLst>
                                    <p:cond delay="200"/>
                                  </p:stCondLst>
                                  <p:childTnLst>
                                    <p:set>
                                      <p:cBhvr>
                                        <p:cTn dur="1" fill="hold" id="35">
                                          <p:stCondLst>
                                            <p:cond delay="0"/>
                                          </p:stCondLst>
                                        </p:cTn>
                                        <p:tgtEl>
                                          <p:spTgt spid="113"/>
                                        </p:tgtEl>
                                        <p:attrNameLst>
                                          <p:attrName>style.visibility</p:attrName>
                                        </p:attrNameLst>
                                      </p:cBhvr>
                                      <p:to>
                                        <p:strVal val="visible"/>
                                      </p:to>
                                    </p:set>
                                    <p:anim calcmode="lin" valueType="num">
                                      <p:cBhvr additive="base">
                                        <p:cTn dur="500" fill="hold" id="36"/>
                                        <p:tgtEl>
                                          <p:spTgt spid="113"/>
                                        </p:tgtEl>
                                        <p:attrNameLst>
                                          <p:attrName>ppt_x</p:attrName>
                                        </p:attrNameLst>
                                      </p:cBhvr>
                                      <p:tavLst>
                                        <p:tav tm="0">
                                          <p:val>
                                            <p:strVal val="#ppt_x"/>
                                          </p:val>
                                        </p:tav>
                                        <p:tav tm="100000">
                                          <p:val>
                                            <p:strVal val="#ppt_x"/>
                                          </p:val>
                                        </p:tav>
                                      </p:tavLst>
                                    </p:anim>
                                    <p:anim calcmode="lin" valueType="num">
                                      <p:cBhvr additive="base">
                                        <p:cTn dur="500" fill="hold" id="37"/>
                                        <p:tgtEl>
                                          <p:spTgt spid="113"/>
                                        </p:tgtEl>
                                        <p:attrNameLst>
                                          <p:attrName>ppt_y</p:attrName>
                                        </p:attrNameLst>
                                      </p:cBhvr>
                                      <p:tavLst>
                                        <p:tav tm="0">
                                          <p:val>
                                            <p:strVal val="1+#ppt_h/2"/>
                                          </p:val>
                                        </p:tav>
                                        <p:tav tm="100000">
                                          <p:val>
                                            <p:strVal val="#ppt_y"/>
                                          </p:val>
                                        </p:tav>
                                      </p:tavLst>
                                    </p:anim>
                                  </p:childTnLst>
                                </p:cTn>
                              </p:par>
                              <p:par>
                                <p:cTn fill="hold" grpId="0" id="38" nodeType="withEffect" presetClass="entr" presetID="2" presetSubtype="4">
                                  <p:stCondLst>
                                    <p:cond delay="400"/>
                                  </p:stCondLst>
                                  <p:childTnLst>
                                    <p:set>
                                      <p:cBhvr>
                                        <p:cTn dur="1" fill="hold" id="39">
                                          <p:stCondLst>
                                            <p:cond delay="0"/>
                                          </p:stCondLst>
                                        </p:cTn>
                                        <p:tgtEl>
                                          <p:spTgt spid="114"/>
                                        </p:tgtEl>
                                        <p:attrNameLst>
                                          <p:attrName>style.visibility</p:attrName>
                                        </p:attrNameLst>
                                      </p:cBhvr>
                                      <p:to>
                                        <p:strVal val="visible"/>
                                      </p:to>
                                    </p:set>
                                    <p:anim calcmode="lin" valueType="num">
                                      <p:cBhvr additive="base">
                                        <p:cTn dur="500" fill="hold" id="40"/>
                                        <p:tgtEl>
                                          <p:spTgt spid="114"/>
                                        </p:tgtEl>
                                        <p:attrNameLst>
                                          <p:attrName>ppt_x</p:attrName>
                                        </p:attrNameLst>
                                      </p:cBhvr>
                                      <p:tavLst>
                                        <p:tav tm="0">
                                          <p:val>
                                            <p:strVal val="#ppt_x"/>
                                          </p:val>
                                        </p:tav>
                                        <p:tav tm="100000">
                                          <p:val>
                                            <p:strVal val="#ppt_x"/>
                                          </p:val>
                                        </p:tav>
                                      </p:tavLst>
                                    </p:anim>
                                    <p:anim calcmode="lin" valueType="num">
                                      <p:cBhvr additive="base">
                                        <p:cTn dur="500" fill="hold" id="41"/>
                                        <p:tgtEl>
                                          <p:spTgt spid="114"/>
                                        </p:tgtEl>
                                        <p:attrNameLst>
                                          <p:attrName>ppt_y</p:attrName>
                                        </p:attrNameLst>
                                      </p:cBhvr>
                                      <p:tavLst>
                                        <p:tav tm="0">
                                          <p:val>
                                            <p:strVal val="1+#ppt_h/2"/>
                                          </p:val>
                                        </p:tav>
                                        <p:tav tm="100000">
                                          <p:val>
                                            <p:strVal val="#ppt_y"/>
                                          </p:val>
                                        </p:tav>
                                      </p:tavLst>
                                    </p:anim>
                                  </p:childTnLst>
                                </p:cTn>
                              </p:par>
                              <p:par>
                                <p:cTn fill="hold" grpId="0" id="42" nodeType="withEffect" presetClass="entr" presetID="2" presetSubtype="4">
                                  <p:stCondLst>
                                    <p:cond delay="600"/>
                                  </p:stCondLst>
                                  <p:childTnLst>
                                    <p:set>
                                      <p:cBhvr>
                                        <p:cTn dur="1" fill="hold" id="43">
                                          <p:stCondLst>
                                            <p:cond delay="0"/>
                                          </p:stCondLst>
                                        </p:cTn>
                                        <p:tgtEl>
                                          <p:spTgt spid="115"/>
                                        </p:tgtEl>
                                        <p:attrNameLst>
                                          <p:attrName>style.visibility</p:attrName>
                                        </p:attrNameLst>
                                      </p:cBhvr>
                                      <p:to>
                                        <p:strVal val="visible"/>
                                      </p:to>
                                    </p:set>
                                    <p:anim calcmode="lin" valueType="num">
                                      <p:cBhvr additive="base">
                                        <p:cTn dur="500" fill="hold" id="44"/>
                                        <p:tgtEl>
                                          <p:spTgt spid="115"/>
                                        </p:tgtEl>
                                        <p:attrNameLst>
                                          <p:attrName>ppt_x</p:attrName>
                                        </p:attrNameLst>
                                      </p:cBhvr>
                                      <p:tavLst>
                                        <p:tav tm="0">
                                          <p:val>
                                            <p:strVal val="#ppt_x"/>
                                          </p:val>
                                        </p:tav>
                                        <p:tav tm="100000">
                                          <p:val>
                                            <p:strVal val="#ppt_x"/>
                                          </p:val>
                                        </p:tav>
                                      </p:tavLst>
                                    </p:anim>
                                    <p:anim calcmode="lin" valueType="num">
                                      <p:cBhvr additive="base">
                                        <p:cTn dur="500" fill="hold" id="45"/>
                                        <p:tgtEl>
                                          <p:spTgt spid="115"/>
                                        </p:tgtEl>
                                        <p:attrNameLst>
                                          <p:attrName>ppt_y</p:attrName>
                                        </p:attrNameLst>
                                      </p:cBhvr>
                                      <p:tavLst>
                                        <p:tav tm="0">
                                          <p:val>
                                            <p:strVal val="1+#ppt_h/2"/>
                                          </p:val>
                                        </p:tav>
                                        <p:tav tm="100000">
                                          <p:val>
                                            <p:strVal val="#ppt_y"/>
                                          </p:val>
                                        </p:tav>
                                      </p:tavLst>
                                    </p:anim>
                                  </p:childTnLst>
                                </p:cTn>
                              </p:par>
                              <p:par>
                                <p:cTn fill="hold" grpId="0" id="46" nodeType="withEffect" presetClass="entr" presetID="2" presetSubtype="4">
                                  <p:stCondLst>
                                    <p:cond delay="800"/>
                                  </p:stCondLst>
                                  <p:childTnLst>
                                    <p:set>
                                      <p:cBhvr>
                                        <p:cTn dur="1" fill="hold" id="47">
                                          <p:stCondLst>
                                            <p:cond delay="0"/>
                                          </p:stCondLst>
                                        </p:cTn>
                                        <p:tgtEl>
                                          <p:spTgt spid="116"/>
                                        </p:tgtEl>
                                        <p:attrNameLst>
                                          <p:attrName>style.visibility</p:attrName>
                                        </p:attrNameLst>
                                      </p:cBhvr>
                                      <p:to>
                                        <p:strVal val="visible"/>
                                      </p:to>
                                    </p:set>
                                    <p:anim calcmode="lin" valueType="num">
                                      <p:cBhvr additive="base">
                                        <p:cTn dur="500" fill="hold" id="48"/>
                                        <p:tgtEl>
                                          <p:spTgt spid="116"/>
                                        </p:tgtEl>
                                        <p:attrNameLst>
                                          <p:attrName>ppt_x</p:attrName>
                                        </p:attrNameLst>
                                      </p:cBhvr>
                                      <p:tavLst>
                                        <p:tav tm="0">
                                          <p:val>
                                            <p:strVal val="#ppt_x"/>
                                          </p:val>
                                        </p:tav>
                                        <p:tav tm="100000">
                                          <p:val>
                                            <p:strVal val="#ppt_x"/>
                                          </p:val>
                                        </p:tav>
                                      </p:tavLst>
                                    </p:anim>
                                    <p:anim calcmode="lin" valueType="num">
                                      <p:cBhvr additive="base">
                                        <p:cTn dur="500" fill="hold" id="49"/>
                                        <p:tgtEl>
                                          <p:spTgt spid="116"/>
                                        </p:tgtEl>
                                        <p:attrNameLst>
                                          <p:attrName>ppt_y</p:attrName>
                                        </p:attrNameLst>
                                      </p:cBhvr>
                                      <p:tavLst>
                                        <p:tav tm="0">
                                          <p:val>
                                            <p:strVal val="1+#ppt_h/2"/>
                                          </p:val>
                                        </p:tav>
                                        <p:tav tm="100000">
                                          <p:val>
                                            <p:strVal val="#ppt_y"/>
                                          </p:val>
                                        </p:tav>
                                      </p:tavLst>
                                    </p:anim>
                                  </p:childTnLst>
                                </p:cTn>
                              </p:par>
                              <p:par>
                                <p:cTn fill="hold" grpId="0" id="50" nodeType="withEffect" presetClass="entr" presetID="2" presetSubtype="4">
                                  <p:stCondLst>
                                    <p:cond delay="1000"/>
                                  </p:stCondLst>
                                  <p:childTnLst>
                                    <p:set>
                                      <p:cBhvr>
                                        <p:cTn dur="1" fill="hold" id="51">
                                          <p:stCondLst>
                                            <p:cond delay="0"/>
                                          </p:stCondLst>
                                        </p:cTn>
                                        <p:tgtEl>
                                          <p:spTgt spid="117"/>
                                        </p:tgtEl>
                                        <p:attrNameLst>
                                          <p:attrName>style.visibility</p:attrName>
                                        </p:attrNameLst>
                                      </p:cBhvr>
                                      <p:to>
                                        <p:strVal val="visible"/>
                                      </p:to>
                                    </p:set>
                                    <p:anim calcmode="lin" valueType="num">
                                      <p:cBhvr additive="base">
                                        <p:cTn dur="500" fill="hold" id="52"/>
                                        <p:tgtEl>
                                          <p:spTgt spid="117"/>
                                        </p:tgtEl>
                                        <p:attrNameLst>
                                          <p:attrName>ppt_x</p:attrName>
                                        </p:attrNameLst>
                                      </p:cBhvr>
                                      <p:tavLst>
                                        <p:tav tm="0">
                                          <p:val>
                                            <p:strVal val="#ppt_x"/>
                                          </p:val>
                                        </p:tav>
                                        <p:tav tm="100000">
                                          <p:val>
                                            <p:strVal val="#ppt_x"/>
                                          </p:val>
                                        </p:tav>
                                      </p:tavLst>
                                    </p:anim>
                                    <p:anim calcmode="lin" valueType="num">
                                      <p:cBhvr additive="base">
                                        <p:cTn dur="500" fill="hold" id="53"/>
                                        <p:tgtEl>
                                          <p:spTgt spid="1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6"/>
      <p:bldP grpId="0" spid="108"/>
      <p:bldP grpId="0" spid="112"/>
      <p:bldP grpId="0" spid="113"/>
      <p:bldP grpId="0" spid="114"/>
      <p:bldP grpId="0" spid="115"/>
      <p:bldP grpId="0" spid="116"/>
      <p:bldP grpId="0" spid="117"/>
      <p:bldP grpId="0" spid="118"/>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椭圆 3"/>
          <p:cNvSpPr/>
          <p:nvPr/>
        </p:nvSpPr>
        <p:spPr>
          <a:xfrm>
            <a:off x="2590627" y="1059582"/>
            <a:ext cx="3949472" cy="3949472"/>
          </a:xfrm>
          <a:prstGeom prst="ellipse">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5" name="椭圆 34"/>
          <p:cNvSpPr/>
          <p:nvPr/>
        </p:nvSpPr>
        <p:spPr>
          <a:xfrm rot="18900000">
            <a:off x="4760671" y="2596062"/>
            <a:ext cx="1471761" cy="1892771"/>
          </a:xfrm>
          <a:custGeom>
            <a:rect b="b" l="l" r="r" t="t"/>
            <a:pathLst>
              <a:path h="1438889" w="1118836">
                <a:moveTo>
                  <a:pt x="548270" y="0"/>
                </a:moveTo>
                <a:lnTo>
                  <a:pt x="721662" y="346785"/>
                </a:lnTo>
                <a:cubicBezTo>
                  <a:pt x="951885" y="413972"/>
                  <a:pt x="1118836" y="627225"/>
                  <a:pt x="1118836" y="879471"/>
                </a:cubicBezTo>
                <a:cubicBezTo>
                  <a:pt x="1118836" y="1188429"/>
                  <a:pt x="868376" y="1438889"/>
                  <a:pt x="559418" y="1438889"/>
                </a:cubicBezTo>
                <a:cubicBezTo>
                  <a:pt x="250460" y="1438889"/>
                  <a:pt x="0" y="1188429"/>
                  <a:pt x="0" y="879471"/>
                </a:cubicBezTo>
                <a:cubicBezTo>
                  <a:pt x="0" y="636984"/>
                  <a:pt x="154283" y="430531"/>
                  <a:pt x="370781" y="354978"/>
                </a:cubicBezTo>
                <a:close/>
              </a:path>
            </a:pathLst>
          </a:custGeom>
          <a:solidFill>
            <a:schemeClr val="accent3"/>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nvGrpSpPr>
          <p:cNvPr id="6" name="组合 5"/>
          <p:cNvGrpSpPr/>
          <p:nvPr/>
        </p:nvGrpSpPr>
        <p:grpSpPr>
          <a:xfrm rot="8100000">
            <a:off x="3049362" y="1282724"/>
            <a:ext cx="1807574" cy="2348461"/>
            <a:chOff x="4020870" y="2194485"/>
            <a:chExt cx="1102258" cy="1432090"/>
          </a:xfrm>
          <a:effectLst>
            <a:outerShdw algn="tr" blurRad="444500" dir="8100000" dist="254000" rotWithShape="0">
              <a:prstClr val="black">
                <a:alpha val="50000"/>
              </a:prstClr>
            </a:outerShdw>
          </a:effectLst>
        </p:grpSpPr>
        <p:sp>
          <p:nvSpPr>
            <p:cNvPr id="7" name="等腰三角形 43"/>
            <p:cNvSpPr/>
            <p:nvPr/>
          </p:nvSpPr>
          <p:spPr>
            <a:xfrm>
              <a:off x="4020870" y="2194485"/>
              <a:ext cx="1102258" cy="1432090"/>
            </a:xfrm>
            <a:custGeom>
              <a:rect b="b" l="l" r="r" t="t"/>
              <a:pathLst>
                <a:path h="1432090" w="1102258">
                  <a:moveTo>
                    <a:pt x="761620" y="431870"/>
                  </a:moveTo>
                  <a:lnTo>
                    <a:pt x="856659" y="621949"/>
                  </a:lnTo>
                  <a:lnTo>
                    <a:pt x="234710" y="621949"/>
                  </a:lnTo>
                  <a:lnTo>
                    <a:pt x="325695" y="439980"/>
                  </a:lnTo>
                  <a:cubicBezTo>
                    <a:pt x="163858" y="520416"/>
                    <a:pt x="53779" y="687834"/>
                    <a:pt x="53779" y="880961"/>
                  </a:cubicBezTo>
                  <a:cubicBezTo>
                    <a:pt x="53779" y="1155639"/>
                    <a:pt x="276450" y="1378310"/>
                    <a:pt x="551128" y="1378310"/>
                  </a:cubicBezTo>
                  <a:cubicBezTo>
                    <a:pt x="825806" y="1378310"/>
                    <a:pt x="1048477" y="1155639"/>
                    <a:pt x="1048477" y="880961"/>
                  </a:cubicBezTo>
                  <a:cubicBezTo>
                    <a:pt x="1048477" y="681767"/>
                    <a:pt x="931374" y="509923"/>
                    <a:pt x="761620" y="431870"/>
                  </a:cubicBezTo>
                  <a:close/>
                  <a:moveTo>
                    <a:pt x="545685" y="0"/>
                  </a:moveTo>
                  <a:lnTo>
                    <a:pt x="726120" y="360871"/>
                  </a:lnTo>
                  <a:cubicBezTo>
                    <a:pt x="945108" y="431845"/>
                    <a:pt x="1102258" y="638051"/>
                    <a:pt x="1102258" y="880961"/>
                  </a:cubicBezTo>
                  <a:cubicBezTo>
                    <a:pt x="1102258" y="1185341"/>
                    <a:pt x="855509" y="1432090"/>
                    <a:pt x="551129" y="1432090"/>
                  </a:cubicBezTo>
                  <a:cubicBezTo>
                    <a:pt x="246749" y="1432090"/>
                    <a:pt x="0" y="1185341"/>
                    <a:pt x="0" y="880961"/>
                  </a:cubicBezTo>
                  <a:cubicBezTo>
                    <a:pt x="0" y="642821"/>
                    <a:pt x="151038" y="439958"/>
                    <a:pt x="363249" y="364872"/>
                  </a:cubicBezTo>
                  <a:close/>
                </a:path>
              </a:pathLst>
            </a:custGeom>
            <a:gradFill>
              <a:gsLst>
                <a:gs pos="0">
                  <a:schemeClr val="bg1"/>
                </a:gs>
                <a:gs pos="55000">
                  <a:schemeClr val="bg1">
                    <a:lumMod val="95000"/>
                  </a:schemeClr>
                </a:gs>
                <a:gs pos="100000">
                  <a:schemeClr val="bg1">
                    <a:lumMod val="65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8" name="等腰三角形 42"/>
            <p:cNvSpPr/>
            <p:nvPr/>
          </p:nvSpPr>
          <p:spPr>
            <a:xfrm>
              <a:off x="4044928" y="2251925"/>
              <a:ext cx="1054142" cy="1350592"/>
            </a:xfrm>
            <a:custGeom>
              <a:rect b="b" l="l" r="r" t="t"/>
              <a:pathLst>
                <a:path h="1350592" w="1054142">
                  <a:moveTo>
                    <a:pt x="521627" y="0"/>
                  </a:moveTo>
                  <a:lnTo>
                    <a:pt x="682907" y="322559"/>
                  </a:lnTo>
                  <a:cubicBezTo>
                    <a:pt x="898294" y="386795"/>
                    <a:pt x="1054142" y="586958"/>
                    <a:pt x="1054142" y="823521"/>
                  </a:cubicBezTo>
                  <a:cubicBezTo>
                    <a:pt x="1054142" y="1114614"/>
                    <a:pt x="818164" y="1350592"/>
                    <a:pt x="527071" y="1350592"/>
                  </a:cubicBezTo>
                  <a:cubicBezTo>
                    <a:pt x="235978" y="1350592"/>
                    <a:pt x="0" y="1114614"/>
                    <a:pt x="0" y="823521"/>
                  </a:cubicBezTo>
                  <a:cubicBezTo>
                    <a:pt x="0" y="591722"/>
                    <a:pt x="149634" y="394871"/>
                    <a:pt x="358347" y="326560"/>
                  </a:cubicBezTo>
                  <a:close/>
                </a:path>
              </a:pathLst>
            </a:custGeom>
            <a:gradFill>
              <a:gsLst>
                <a:gs pos="0">
                  <a:schemeClr val="bg1"/>
                </a:gs>
                <a:gs pos="43000">
                  <a:schemeClr val="bg1">
                    <a:lumMod val="95000"/>
                  </a:schemeClr>
                </a:gs>
                <a:gs pos="100000">
                  <a:schemeClr val="bg1">
                    <a:lumMod val="75000"/>
                  </a:schemeClr>
                </a:gs>
              </a:gsLst>
              <a:lin ang="14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9" name="组合 8"/>
          <p:cNvGrpSpPr/>
          <p:nvPr/>
        </p:nvGrpSpPr>
        <p:grpSpPr>
          <a:xfrm>
            <a:off x="2779187" y="1131590"/>
            <a:ext cx="928717" cy="928717"/>
            <a:chOff x="2779187" y="1131590"/>
            <a:chExt cx="928717" cy="928717"/>
          </a:xfrm>
        </p:grpSpPr>
        <p:sp>
          <p:nvSpPr>
            <p:cNvPr id="10" name="椭圆 9"/>
            <p:cNvSpPr/>
            <p:nvPr/>
          </p:nvSpPr>
          <p:spPr>
            <a:xfrm>
              <a:off x="2779187" y="1131590"/>
              <a:ext cx="928717" cy="928717"/>
            </a:xfrm>
            <a:prstGeom prst="ellipse">
              <a:avLst/>
            </a:prstGeom>
            <a:solidFill>
              <a:schemeClr val="accent1"/>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200" u="none">
                <a:ln>
                  <a:noFill/>
                </a:ln>
                <a:solidFill>
                  <a:prstClr val="white"/>
                </a:solidFill>
                <a:effectLst/>
                <a:uLnTx/>
                <a:uFillTx/>
                <a:latin typeface="微软雅黑"/>
                <a:ea typeface="微软雅黑"/>
                <a:cs typeface="+mn-cs"/>
              </a:endParaRPr>
            </a:p>
          </p:txBody>
        </p:sp>
        <p:sp>
          <p:nvSpPr>
            <p:cNvPr id="11" name="TextBox 6"/>
            <p:cNvSpPr txBox="1"/>
            <p:nvPr/>
          </p:nvSpPr>
          <p:spPr>
            <a:xfrm>
              <a:off x="2799460" y="1347614"/>
              <a:ext cx="878001" cy="518160"/>
            </a:xfrm>
            <a:prstGeom prst="rect">
              <a:avLst/>
            </a:prstGeom>
            <a:noFill/>
          </p:spPr>
          <p:txBody>
            <a:bodyPr bIns="0" lIns="0" rIns="0" rtlCol="0" tIns="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700" u="none">
                  <a:ln>
                    <a:noFill/>
                  </a:ln>
                  <a:solidFill>
                    <a:prstClr val="white"/>
                  </a:solidFill>
                  <a:effectLst/>
                  <a:uLnTx/>
                  <a:uFillTx/>
                  <a:latin typeface="微软雅黑"/>
                  <a:ea typeface="微软雅黑"/>
                  <a:cs typeface="+mn-cs"/>
                </a:rPr>
                <a:t>标题</a:t>
              </a:r>
            </a:p>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700" u="none">
                  <a:ln>
                    <a:noFill/>
                  </a:ln>
                  <a:solidFill>
                    <a:prstClr val="white"/>
                  </a:solidFill>
                  <a:effectLst/>
                  <a:uLnTx/>
                  <a:uFillTx/>
                  <a:latin typeface="微软雅黑"/>
                  <a:ea typeface="微软雅黑"/>
                  <a:cs typeface="+mn-cs"/>
                </a:rPr>
                <a:t>内容</a:t>
              </a:r>
            </a:p>
          </p:txBody>
        </p:sp>
      </p:grpSp>
      <p:grpSp>
        <p:nvGrpSpPr>
          <p:cNvPr id="12" name="组合 11"/>
          <p:cNvGrpSpPr/>
          <p:nvPr/>
        </p:nvGrpSpPr>
        <p:grpSpPr>
          <a:xfrm>
            <a:off x="5724120" y="3698016"/>
            <a:ext cx="899617" cy="889958"/>
            <a:chOff x="5736633" y="2828278"/>
            <a:chExt cx="938798" cy="928717"/>
          </a:xfrm>
        </p:grpSpPr>
        <p:sp>
          <p:nvSpPr>
            <p:cNvPr id="13" name="椭圆 12"/>
            <p:cNvSpPr/>
            <p:nvPr/>
          </p:nvSpPr>
          <p:spPr>
            <a:xfrm>
              <a:off x="5736633" y="2828278"/>
              <a:ext cx="928717" cy="928717"/>
            </a:xfrm>
            <a:prstGeom prst="ellipse">
              <a:avLst/>
            </a:prstGeom>
            <a:solidFill>
              <a:schemeClr val="accent2"/>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200" u="none">
                <a:ln>
                  <a:noFill/>
                </a:ln>
                <a:solidFill>
                  <a:prstClr val="white"/>
                </a:solidFill>
                <a:effectLst/>
                <a:uLnTx/>
                <a:uFillTx/>
                <a:latin typeface="微软雅黑"/>
                <a:ea typeface="微软雅黑"/>
                <a:cs typeface="+mn-cs"/>
              </a:endParaRPr>
            </a:p>
          </p:txBody>
        </p:sp>
        <p:sp>
          <p:nvSpPr>
            <p:cNvPr id="14" name="TextBox 8"/>
            <p:cNvSpPr txBox="1"/>
            <p:nvPr/>
          </p:nvSpPr>
          <p:spPr>
            <a:xfrm>
              <a:off x="5797430" y="3036559"/>
              <a:ext cx="878001" cy="540727"/>
            </a:xfrm>
            <a:prstGeom prst="rect">
              <a:avLst/>
            </a:prstGeom>
            <a:noFill/>
          </p:spPr>
          <p:txBody>
            <a:bodyPr bIns="0" lIns="0" rIns="0" rtlCol="0" tIns="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700" u="none">
                  <a:ln>
                    <a:noFill/>
                  </a:ln>
                  <a:solidFill>
                    <a:prstClr val="white"/>
                  </a:solidFill>
                  <a:effectLst/>
                  <a:uLnTx/>
                  <a:uFillTx/>
                  <a:latin typeface="微软雅黑"/>
                  <a:ea typeface="微软雅黑"/>
                  <a:cs typeface="+mn-cs"/>
                </a:rPr>
                <a:t>标题</a:t>
              </a:r>
            </a:p>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700" u="none">
                  <a:ln>
                    <a:noFill/>
                  </a:ln>
                  <a:solidFill>
                    <a:prstClr val="white"/>
                  </a:solidFill>
                  <a:effectLst/>
                  <a:uLnTx/>
                  <a:uFillTx/>
                  <a:latin typeface="微软雅黑"/>
                  <a:ea typeface="微软雅黑"/>
                  <a:cs typeface="+mn-cs"/>
                </a:rPr>
                <a:t>内容</a:t>
              </a:r>
            </a:p>
          </p:txBody>
        </p:sp>
      </p:grpSp>
      <p:sp>
        <p:nvSpPr>
          <p:cNvPr id="15" name="TextBox 9"/>
          <p:cNvSpPr txBox="1"/>
          <p:nvPr/>
        </p:nvSpPr>
        <p:spPr>
          <a:xfrm>
            <a:off x="911921" y="1947133"/>
            <a:ext cx="1440160" cy="1257300"/>
          </a:xfrm>
          <a:prstGeom prst="rect">
            <a:avLst/>
          </a:prstGeom>
          <a:noFill/>
        </p:spPr>
        <p:txBody>
          <a:bodyPr bIns="0" lIns="0" rIns="0" rtlCol="0" tIns="0" wrap="square">
            <a:spAutoFit/>
          </a:bodyPr>
          <a:lstStyle>
            <a:defPPr>
              <a:defRPr lang="zh-CN"/>
            </a:defPPr>
            <a:lvl1pPr algn="just">
              <a:lnSpc>
                <a:spcPct val="150000"/>
              </a:lnSpc>
              <a:defRPr sz="1000">
                <a:solidFill>
                  <a:schemeClr val="tx1">
                    <a:lumMod val="65000"/>
                    <a:lumOff val="35000"/>
                  </a:schemeClr>
                </a:solidFill>
                <a:latin charset="-122" panose="020b0503020204020204" pitchFamily="34" typeface="微软雅黑"/>
                <a:ea charset="-122" pitchFamily="34" typeface="微软雅黑"/>
              </a:defRPr>
            </a:lvl1pPr>
          </a:lstStyle>
          <a:p>
            <a:pPr algn="just" defTabSz="914400" eaLnBrk="1" fontAlgn="base" hangingPunct="1" indent="0" latinLnBrk="0" lvl="0" marL="0" marR="0" rtl="0">
              <a:lnSpc>
                <a:spcPct val="150000"/>
              </a:lnSpc>
              <a:spcBef>
                <a:spcPct val="0"/>
              </a:spcBef>
              <a:spcAft>
                <a:spcPct val="0"/>
              </a:spcAft>
              <a:buClrTx/>
              <a:buSzTx/>
              <a:buFontTx/>
              <a:buNone/>
              <a:defRPr/>
            </a:pPr>
            <a:r>
              <a:rPr altLang="en-US" b="0" baseline="0" cap="none" i="0" kern="1200" kumimoji="0" lang="zh-CN" noProof="0" normalizeH="0" spc="0" strike="noStrike" sz="1100" u="none">
                <a:ln>
                  <a:noFill/>
                </a:ln>
                <a:solidFill>
                  <a:prstClr val="black"/>
                </a:solidFill>
                <a:effectLst/>
                <a:uLnTx/>
                <a:uFillTx/>
                <a:latin typeface="微软雅黑"/>
                <a:ea typeface="微软雅黑"/>
                <a:cs typeface="+mn-cs"/>
              </a:rPr>
              <a:t>点击输入简要文字内容，文字内容需概括精炼，不用多余的文字修饰，言简意赅的说明分项内容。</a:t>
            </a:r>
          </a:p>
        </p:txBody>
      </p:sp>
      <p:sp>
        <p:nvSpPr>
          <p:cNvPr id="16" name="TextBox 10"/>
          <p:cNvSpPr txBox="1"/>
          <p:nvPr/>
        </p:nvSpPr>
        <p:spPr>
          <a:xfrm>
            <a:off x="6888585" y="2861888"/>
            <a:ext cx="1429544" cy="754380"/>
          </a:xfrm>
          <a:prstGeom prst="rect">
            <a:avLst/>
          </a:prstGeom>
          <a:noFill/>
        </p:spPr>
        <p:txBody>
          <a:bodyPr bIns="0" lIns="0" rIns="0" rtlCol="0" tIns="0" wrap="square">
            <a:spAutoFit/>
          </a:bodyPr>
          <a:lstStyle>
            <a:defPPr>
              <a:defRPr lang="zh-CN"/>
            </a:defPPr>
            <a:lvl1pPr algn="just">
              <a:lnSpc>
                <a:spcPct val="150000"/>
              </a:lnSpc>
              <a:defRPr sz="1000">
                <a:solidFill>
                  <a:schemeClr val="tx1">
                    <a:lumMod val="65000"/>
                    <a:lumOff val="35000"/>
                  </a:schemeClr>
                </a:solidFill>
                <a:latin charset="-122" panose="020b0503020204020204" pitchFamily="34" typeface="微软雅黑"/>
                <a:ea charset="-122" pitchFamily="34" typeface="微软雅黑"/>
              </a:defRPr>
            </a:lvl1pPr>
          </a:lstStyle>
          <a:p>
            <a:pPr algn="just" defTabSz="914400" eaLnBrk="1" fontAlgn="base" hangingPunct="1" indent="0" latinLnBrk="0" lvl="0" marL="0" marR="0" rtl="0">
              <a:lnSpc>
                <a:spcPct val="150000"/>
              </a:lnSpc>
              <a:spcBef>
                <a:spcPct val="0"/>
              </a:spcBef>
              <a:spcAft>
                <a:spcPct val="0"/>
              </a:spcAft>
              <a:buClrTx/>
              <a:buSzTx/>
              <a:buFontTx/>
              <a:buNone/>
              <a:defRPr/>
            </a:pPr>
            <a:r>
              <a:rPr altLang="en-US" b="0" baseline="0" cap="none" i="0" kern="1200" kumimoji="0" lang="zh-CN" noProof="0" normalizeH="0" spc="0" strike="noStrike" sz="1100" u="none">
                <a:ln>
                  <a:noFill/>
                </a:ln>
                <a:solidFill>
                  <a:prstClr val="black"/>
                </a:solidFill>
                <a:effectLst/>
                <a:uLnTx/>
                <a:uFillTx/>
                <a:latin typeface="微软雅黑"/>
                <a:ea typeface="微软雅黑"/>
                <a:cs typeface="+mn-cs"/>
              </a:rPr>
              <a:t>点击输入简要文字内容，文字内容需概括精炼，不用多余的文字修饰。</a:t>
            </a:r>
          </a:p>
        </p:txBody>
      </p:sp>
      <p:sp>
        <p:nvSpPr>
          <p:cNvPr id="17" name="TextBox 11"/>
          <p:cNvSpPr txBox="1"/>
          <p:nvPr/>
        </p:nvSpPr>
        <p:spPr>
          <a:xfrm>
            <a:off x="3345568" y="2139702"/>
            <a:ext cx="944880" cy="396240"/>
          </a:xfrm>
          <a:prstGeom prst="rect">
            <a:avLst/>
          </a:prstGeom>
          <a:noFill/>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2000" u="none">
                <a:ln>
                  <a:noFill/>
                </a:ln>
                <a:solidFill>
                  <a:srgbClr val="26AADB"/>
                </a:solidFill>
                <a:effectLst/>
                <a:uLnTx/>
                <a:uFillTx/>
                <a:latin typeface="微软雅黑"/>
                <a:ea typeface="微软雅黑"/>
                <a:cs typeface="+mn-cs"/>
              </a:rPr>
              <a:t>已完成</a:t>
            </a:r>
          </a:p>
        </p:txBody>
      </p:sp>
      <p:sp>
        <p:nvSpPr>
          <p:cNvPr id="18" name="TextBox 13"/>
          <p:cNvSpPr txBox="1"/>
          <p:nvPr/>
        </p:nvSpPr>
        <p:spPr>
          <a:xfrm>
            <a:off x="5281098" y="3507854"/>
            <a:ext cx="792480" cy="335280"/>
          </a:xfrm>
          <a:prstGeom prst="rect">
            <a:avLst/>
          </a:prstGeom>
          <a:noFill/>
        </p:spPr>
        <p:txBody>
          <a:bodyPr wrap="none">
            <a:spAutoFit/>
          </a:bodyPr>
          <a:lstStyle/>
          <a:p>
            <a:pPr algn="ctr" defTabSz="914400" eaLnBrk="1" fontAlgn="auto"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600" u="none">
                <a:ln>
                  <a:noFill/>
                </a:ln>
                <a:solidFill>
                  <a:srgbClr val="FCFCFC"/>
                </a:solidFill>
                <a:effectLst/>
                <a:uLnTx/>
                <a:uFillTx/>
                <a:latin typeface="微软雅黑"/>
                <a:ea typeface="微软雅黑"/>
                <a:cs typeface="+mn-cs"/>
              </a:rPr>
              <a:t>未完成</a:t>
            </a:r>
          </a:p>
        </p:txBody>
      </p:sp>
    </p:spTree>
    <p:extLst>
      <p:ext uri="{BB962C8B-B14F-4D97-AF65-F5344CB8AC3E}">
        <p14:creationId val="2897200165"/>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8">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fill="hold" id="7"/>
                                        <p:tgtEl>
                                          <p:spTgt spid="5"/>
                                        </p:tgtEl>
                                        <p:attrNameLst>
                                          <p:attrName>ppt_x</p:attrName>
                                        </p:attrNameLst>
                                      </p:cBhvr>
                                      <p:tavLst>
                                        <p:tav tm="0">
                                          <p:val>
                                            <p:strVal val="0-#ppt_w/2"/>
                                          </p:val>
                                        </p:tav>
                                        <p:tav tm="100000">
                                          <p:val>
                                            <p:strVal val="#ppt_x"/>
                                          </p:val>
                                        </p:tav>
                                      </p:tavLst>
                                    </p:anim>
                                    <p:anim calcmode="lin" valueType="num">
                                      <p:cBhvr additive="base">
                                        <p:cTn dur="500" fill="hold" id="8"/>
                                        <p:tgtEl>
                                          <p:spTgt spid="5"/>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500"/>
                            </p:stCondLst>
                            <p:childTnLst>
                              <p:par>
                                <p:cTn fill="hold" id="10" nodeType="afterEffect" presetClass="entr" presetID="2" presetSubtype="2">
                                  <p:stCondLst>
                                    <p:cond delay="0"/>
                                  </p:stCondLst>
                                  <p:childTnLst>
                                    <p:set>
                                      <p:cBhvr>
                                        <p:cTn dur="1" fill="hold" id="11">
                                          <p:stCondLst>
                                            <p:cond delay="0"/>
                                          </p:stCondLst>
                                        </p:cTn>
                                        <p:tgtEl>
                                          <p:spTgt spid="6"/>
                                        </p:tgtEl>
                                        <p:attrNameLst>
                                          <p:attrName>style.visibility</p:attrName>
                                        </p:attrNameLst>
                                      </p:cBhvr>
                                      <p:to>
                                        <p:strVal val="visible"/>
                                      </p:to>
                                    </p:set>
                                    <p:anim calcmode="lin" valueType="num">
                                      <p:cBhvr additive="base">
                                        <p:cTn dur="500" fill="hold" id="12"/>
                                        <p:tgtEl>
                                          <p:spTgt spid="6"/>
                                        </p:tgtEl>
                                        <p:attrNameLst>
                                          <p:attrName>ppt_x</p:attrName>
                                        </p:attrNameLst>
                                      </p:cBhvr>
                                      <p:tavLst>
                                        <p:tav tm="0">
                                          <p:val>
                                            <p:strVal val="1+#ppt_w/2"/>
                                          </p:val>
                                        </p:tav>
                                        <p:tav tm="100000">
                                          <p:val>
                                            <p:strVal val="#ppt_x"/>
                                          </p:val>
                                        </p:tav>
                                      </p:tavLst>
                                    </p:anim>
                                    <p:anim calcmode="lin" valueType="num">
                                      <p:cBhvr additive="base">
                                        <p:cTn dur="500" fill="hold" id="13"/>
                                        <p:tgtEl>
                                          <p:spTgt spid="6"/>
                                        </p:tgtEl>
                                        <p:attrNameLst>
                                          <p:attrName>ppt_y</p:attrName>
                                        </p:attrNameLst>
                                      </p:cBhvr>
                                      <p:tavLst>
                                        <p:tav tm="0">
                                          <p:val>
                                            <p:strVal val="#ppt_y"/>
                                          </p:val>
                                        </p:tav>
                                        <p:tav tm="100000">
                                          <p:val>
                                            <p:strVal val="#ppt_y"/>
                                          </p:val>
                                        </p:tav>
                                      </p:tavLst>
                                    </p:anim>
                                  </p:childTnLst>
                                </p:cTn>
                              </p:par>
                            </p:childTnLst>
                          </p:cTn>
                        </p:par>
                        <p:par>
                          <p:cTn fill="hold" id="14" nodeType="afterGroup">
                            <p:stCondLst>
                              <p:cond delay="1000"/>
                            </p:stCondLst>
                            <p:childTnLst>
                              <p:par>
                                <p:cTn fill="hold" grpId="0" id="15" nodeType="afterEffect" presetClass="entr" presetID="21" presetSubtype="1">
                                  <p:stCondLst>
                                    <p:cond delay="0"/>
                                  </p:stCondLst>
                                  <p:childTnLst>
                                    <p:set>
                                      <p:cBhvr>
                                        <p:cTn dur="1" fill="hold" id="16">
                                          <p:stCondLst>
                                            <p:cond delay="0"/>
                                          </p:stCondLst>
                                        </p:cTn>
                                        <p:tgtEl>
                                          <p:spTgt spid="4"/>
                                        </p:tgtEl>
                                        <p:attrNameLst>
                                          <p:attrName>style.visibility</p:attrName>
                                        </p:attrNameLst>
                                      </p:cBhvr>
                                      <p:to>
                                        <p:strVal val="visible"/>
                                      </p:to>
                                    </p:set>
                                    <p:animEffect filter="wheel(1)" transition="in">
                                      <p:cBhvr>
                                        <p:cTn dur="1000" id="17"/>
                                        <p:tgtEl>
                                          <p:spTgt spid="4"/>
                                        </p:tgtEl>
                                      </p:cBhvr>
                                    </p:animEffect>
                                  </p:childTnLst>
                                </p:cTn>
                              </p:par>
                            </p:childTnLst>
                          </p:cTn>
                        </p:par>
                        <p:par>
                          <p:cTn fill="hold" id="18" nodeType="afterGroup">
                            <p:stCondLst>
                              <p:cond delay="2000"/>
                            </p:stCondLst>
                            <p:childTnLst>
                              <p:par>
                                <p:cTn fill="hold" id="19" nodeType="afterEffect" presetClass="entr" presetID="53" presetSubtype="0">
                                  <p:stCondLst>
                                    <p:cond delay="0"/>
                                  </p:stCondLst>
                                  <p:childTnLst>
                                    <p:set>
                                      <p:cBhvr>
                                        <p:cTn dur="1" fill="hold" id="20">
                                          <p:stCondLst>
                                            <p:cond delay="0"/>
                                          </p:stCondLst>
                                        </p:cTn>
                                        <p:tgtEl>
                                          <p:spTgt spid="9"/>
                                        </p:tgtEl>
                                        <p:attrNameLst>
                                          <p:attrName>style.visibility</p:attrName>
                                        </p:attrNameLst>
                                      </p:cBhvr>
                                      <p:to>
                                        <p:strVal val="visible"/>
                                      </p:to>
                                    </p:set>
                                    <p:anim calcmode="lin" valueType="num">
                                      <p:cBhvr>
                                        <p:cTn dur="500" fill="hold" id="21"/>
                                        <p:tgtEl>
                                          <p:spTgt spid="9"/>
                                        </p:tgtEl>
                                        <p:attrNameLst>
                                          <p:attrName>ppt_w</p:attrName>
                                        </p:attrNameLst>
                                      </p:cBhvr>
                                      <p:tavLst>
                                        <p:tav tm="0">
                                          <p:val>
                                            <p:fltVal val="0"/>
                                          </p:val>
                                        </p:tav>
                                        <p:tav tm="100000">
                                          <p:val>
                                            <p:strVal val="#ppt_w"/>
                                          </p:val>
                                        </p:tav>
                                      </p:tavLst>
                                    </p:anim>
                                    <p:anim calcmode="lin" valueType="num">
                                      <p:cBhvr>
                                        <p:cTn dur="500" fill="hold" id="22"/>
                                        <p:tgtEl>
                                          <p:spTgt spid="9"/>
                                        </p:tgtEl>
                                        <p:attrNameLst>
                                          <p:attrName>ppt_h</p:attrName>
                                        </p:attrNameLst>
                                      </p:cBhvr>
                                      <p:tavLst>
                                        <p:tav tm="0">
                                          <p:val>
                                            <p:fltVal val="0"/>
                                          </p:val>
                                        </p:tav>
                                        <p:tav tm="100000">
                                          <p:val>
                                            <p:strVal val="#ppt_h"/>
                                          </p:val>
                                        </p:tav>
                                      </p:tavLst>
                                    </p:anim>
                                    <p:animEffect filter="fade" transition="in">
                                      <p:cBhvr>
                                        <p:cTn dur="500" id="23"/>
                                        <p:tgtEl>
                                          <p:spTgt spid="9"/>
                                        </p:tgtEl>
                                      </p:cBhvr>
                                    </p:animEffect>
                                  </p:childTnLst>
                                </p:cTn>
                              </p:par>
                              <p:par>
                                <p:cTn fill="hold" id="24" nodeType="withEffect" presetClass="entr" presetID="53" presetSubtype="0">
                                  <p:stCondLst>
                                    <p:cond delay="0"/>
                                  </p:stCondLst>
                                  <p:childTnLst>
                                    <p:set>
                                      <p:cBhvr>
                                        <p:cTn dur="1" fill="hold" id="25">
                                          <p:stCondLst>
                                            <p:cond delay="0"/>
                                          </p:stCondLst>
                                        </p:cTn>
                                        <p:tgtEl>
                                          <p:spTgt spid="12"/>
                                        </p:tgtEl>
                                        <p:attrNameLst>
                                          <p:attrName>style.visibility</p:attrName>
                                        </p:attrNameLst>
                                      </p:cBhvr>
                                      <p:to>
                                        <p:strVal val="visible"/>
                                      </p:to>
                                    </p:set>
                                    <p:anim calcmode="lin" valueType="num">
                                      <p:cBhvr>
                                        <p:cTn dur="500" fill="hold" id="26"/>
                                        <p:tgtEl>
                                          <p:spTgt spid="12"/>
                                        </p:tgtEl>
                                        <p:attrNameLst>
                                          <p:attrName>ppt_w</p:attrName>
                                        </p:attrNameLst>
                                      </p:cBhvr>
                                      <p:tavLst>
                                        <p:tav tm="0">
                                          <p:val>
                                            <p:fltVal val="0"/>
                                          </p:val>
                                        </p:tav>
                                        <p:tav tm="100000">
                                          <p:val>
                                            <p:strVal val="#ppt_w"/>
                                          </p:val>
                                        </p:tav>
                                      </p:tavLst>
                                    </p:anim>
                                    <p:anim calcmode="lin" valueType="num">
                                      <p:cBhvr>
                                        <p:cTn dur="500" fill="hold" id="27"/>
                                        <p:tgtEl>
                                          <p:spTgt spid="12"/>
                                        </p:tgtEl>
                                        <p:attrNameLst>
                                          <p:attrName>ppt_h</p:attrName>
                                        </p:attrNameLst>
                                      </p:cBhvr>
                                      <p:tavLst>
                                        <p:tav tm="0">
                                          <p:val>
                                            <p:fltVal val="0"/>
                                          </p:val>
                                        </p:tav>
                                        <p:tav tm="100000">
                                          <p:val>
                                            <p:strVal val="#ppt_h"/>
                                          </p:val>
                                        </p:tav>
                                      </p:tavLst>
                                    </p:anim>
                                    <p:animEffect filter="fade" transition="in">
                                      <p:cBhvr>
                                        <p:cTn dur="500" id="28"/>
                                        <p:tgtEl>
                                          <p:spTgt spid="12"/>
                                        </p:tgtEl>
                                      </p:cBhvr>
                                    </p:animEffect>
                                  </p:childTnLst>
                                </p:cTn>
                              </p:par>
                            </p:childTnLst>
                          </p:cTn>
                        </p:par>
                        <p:par>
                          <p:cTn fill="hold" id="29" nodeType="afterGroup">
                            <p:stCondLst>
                              <p:cond delay="2500"/>
                            </p:stCondLst>
                            <p:childTnLst>
                              <p:par>
                                <p:cTn fill="hold" grpId="0" id="30" nodeType="afterEffect" presetClass="entr" presetID="53" presetSubtype="0">
                                  <p:stCondLst>
                                    <p:cond delay="0"/>
                                  </p:stCondLst>
                                  <p:childTnLst>
                                    <p:set>
                                      <p:cBhvr>
                                        <p:cTn dur="1" fill="hold" id="31">
                                          <p:stCondLst>
                                            <p:cond delay="0"/>
                                          </p:stCondLst>
                                        </p:cTn>
                                        <p:tgtEl>
                                          <p:spTgt spid="17"/>
                                        </p:tgtEl>
                                        <p:attrNameLst>
                                          <p:attrName>style.visibility</p:attrName>
                                        </p:attrNameLst>
                                      </p:cBhvr>
                                      <p:to>
                                        <p:strVal val="visible"/>
                                      </p:to>
                                    </p:set>
                                    <p:anim calcmode="lin" valueType="num">
                                      <p:cBhvr>
                                        <p:cTn dur="500" fill="hold" id="32"/>
                                        <p:tgtEl>
                                          <p:spTgt spid="17"/>
                                        </p:tgtEl>
                                        <p:attrNameLst>
                                          <p:attrName>ppt_w</p:attrName>
                                        </p:attrNameLst>
                                      </p:cBhvr>
                                      <p:tavLst>
                                        <p:tav tm="0">
                                          <p:val>
                                            <p:fltVal val="0"/>
                                          </p:val>
                                        </p:tav>
                                        <p:tav tm="100000">
                                          <p:val>
                                            <p:strVal val="#ppt_w"/>
                                          </p:val>
                                        </p:tav>
                                      </p:tavLst>
                                    </p:anim>
                                    <p:anim calcmode="lin" valueType="num">
                                      <p:cBhvr>
                                        <p:cTn dur="500" fill="hold" id="33"/>
                                        <p:tgtEl>
                                          <p:spTgt spid="17"/>
                                        </p:tgtEl>
                                        <p:attrNameLst>
                                          <p:attrName>ppt_h</p:attrName>
                                        </p:attrNameLst>
                                      </p:cBhvr>
                                      <p:tavLst>
                                        <p:tav tm="0">
                                          <p:val>
                                            <p:fltVal val="0"/>
                                          </p:val>
                                        </p:tav>
                                        <p:tav tm="100000">
                                          <p:val>
                                            <p:strVal val="#ppt_h"/>
                                          </p:val>
                                        </p:tav>
                                      </p:tavLst>
                                    </p:anim>
                                    <p:animEffect filter="fade" transition="in">
                                      <p:cBhvr>
                                        <p:cTn dur="500" id="34"/>
                                        <p:tgtEl>
                                          <p:spTgt spid="17"/>
                                        </p:tgtEl>
                                      </p:cBhvr>
                                    </p:animEffect>
                                  </p:childTnLst>
                                </p:cTn>
                              </p:par>
                            </p:childTnLst>
                          </p:cTn>
                        </p:par>
                        <p:par>
                          <p:cTn fill="hold" id="35" nodeType="afterGroup">
                            <p:stCondLst>
                              <p:cond delay="3000"/>
                            </p:stCondLst>
                            <p:childTnLst>
                              <p:par>
                                <p:cTn fill="hold" grpId="0" id="36" nodeType="afterEffect" presetClass="entr" presetID="53" presetSubtype="0">
                                  <p:stCondLst>
                                    <p:cond delay="0"/>
                                  </p:stCondLst>
                                  <p:childTnLst>
                                    <p:set>
                                      <p:cBhvr>
                                        <p:cTn dur="1" fill="hold" id="37">
                                          <p:stCondLst>
                                            <p:cond delay="0"/>
                                          </p:stCondLst>
                                        </p:cTn>
                                        <p:tgtEl>
                                          <p:spTgt spid="18"/>
                                        </p:tgtEl>
                                        <p:attrNameLst>
                                          <p:attrName>style.visibility</p:attrName>
                                        </p:attrNameLst>
                                      </p:cBhvr>
                                      <p:to>
                                        <p:strVal val="visible"/>
                                      </p:to>
                                    </p:set>
                                    <p:anim calcmode="lin" valueType="num">
                                      <p:cBhvr>
                                        <p:cTn dur="500" fill="hold" id="38"/>
                                        <p:tgtEl>
                                          <p:spTgt spid="18"/>
                                        </p:tgtEl>
                                        <p:attrNameLst>
                                          <p:attrName>ppt_w</p:attrName>
                                        </p:attrNameLst>
                                      </p:cBhvr>
                                      <p:tavLst>
                                        <p:tav tm="0">
                                          <p:val>
                                            <p:fltVal val="0"/>
                                          </p:val>
                                        </p:tav>
                                        <p:tav tm="100000">
                                          <p:val>
                                            <p:strVal val="#ppt_w"/>
                                          </p:val>
                                        </p:tav>
                                      </p:tavLst>
                                    </p:anim>
                                    <p:anim calcmode="lin" valueType="num">
                                      <p:cBhvr>
                                        <p:cTn dur="500" fill="hold" id="39"/>
                                        <p:tgtEl>
                                          <p:spTgt spid="18"/>
                                        </p:tgtEl>
                                        <p:attrNameLst>
                                          <p:attrName>ppt_h</p:attrName>
                                        </p:attrNameLst>
                                      </p:cBhvr>
                                      <p:tavLst>
                                        <p:tav tm="0">
                                          <p:val>
                                            <p:fltVal val="0"/>
                                          </p:val>
                                        </p:tav>
                                        <p:tav tm="100000">
                                          <p:val>
                                            <p:strVal val="#ppt_h"/>
                                          </p:val>
                                        </p:tav>
                                      </p:tavLst>
                                    </p:anim>
                                    <p:animEffect filter="fade" transition="in">
                                      <p:cBhvr>
                                        <p:cTn dur="500" id="40"/>
                                        <p:tgtEl>
                                          <p:spTgt spid="18"/>
                                        </p:tgtEl>
                                      </p:cBhvr>
                                    </p:animEffect>
                                  </p:childTnLst>
                                </p:cTn>
                              </p:par>
                            </p:childTnLst>
                          </p:cTn>
                        </p:par>
                        <p:par>
                          <p:cTn fill="hold" id="41" nodeType="afterGroup">
                            <p:stCondLst>
                              <p:cond delay="3500"/>
                            </p:stCondLst>
                            <p:childTnLst>
                              <p:par>
                                <p:cTn fill="hold" grpId="0" id="42" nodeType="afterEffect" presetClass="entr" presetID="22" presetSubtype="1">
                                  <p:stCondLst>
                                    <p:cond delay="0"/>
                                  </p:stCondLst>
                                  <p:childTnLst>
                                    <p:set>
                                      <p:cBhvr>
                                        <p:cTn dur="1" fill="hold" id="43">
                                          <p:stCondLst>
                                            <p:cond delay="0"/>
                                          </p:stCondLst>
                                        </p:cTn>
                                        <p:tgtEl>
                                          <p:spTgt spid="15"/>
                                        </p:tgtEl>
                                        <p:attrNameLst>
                                          <p:attrName>style.visibility</p:attrName>
                                        </p:attrNameLst>
                                      </p:cBhvr>
                                      <p:to>
                                        <p:strVal val="visible"/>
                                      </p:to>
                                    </p:set>
                                    <p:animEffect filter="wipe(up)" transition="in">
                                      <p:cBhvr>
                                        <p:cTn dur="500" id="44"/>
                                        <p:tgtEl>
                                          <p:spTgt spid="15"/>
                                        </p:tgtEl>
                                      </p:cBhvr>
                                    </p:animEffect>
                                  </p:childTnLst>
                                </p:cTn>
                              </p:par>
                            </p:childTnLst>
                          </p:cTn>
                        </p:par>
                        <p:par>
                          <p:cTn fill="hold" id="45" nodeType="afterGroup">
                            <p:stCondLst>
                              <p:cond delay="4000"/>
                            </p:stCondLst>
                            <p:childTnLst>
                              <p:par>
                                <p:cTn fill="hold" grpId="0" id="46" nodeType="afterEffect" presetClass="entr" presetID="22" presetSubtype="1">
                                  <p:stCondLst>
                                    <p:cond delay="0"/>
                                  </p:stCondLst>
                                  <p:childTnLst>
                                    <p:set>
                                      <p:cBhvr>
                                        <p:cTn dur="1" fill="hold" id="47">
                                          <p:stCondLst>
                                            <p:cond delay="0"/>
                                          </p:stCondLst>
                                        </p:cTn>
                                        <p:tgtEl>
                                          <p:spTgt spid="16"/>
                                        </p:tgtEl>
                                        <p:attrNameLst>
                                          <p:attrName>style.visibility</p:attrName>
                                        </p:attrNameLst>
                                      </p:cBhvr>
                                      <p:to>
                                        <p:strVal val="visible"/>
                                      </p:to>
                                    </p:set>
                                    <p:animEffect filter="wipe(up)" transition="in">
                                      <p:cBhvr>
                                        <p:cTn dur="500" id="48"/>
                                        <p:tgtEl>
                                          <p:spTgt spid="1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15"/>
      <p:bldP grpId="0" spid="16"/>
      <p:bldP grpId="0" spid="17"/>
      <p:bldP grpId="0" spid="18"/>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TextBox 49"/>
          <p:cNvSpPr txBox="1"/>
          <p:nvPr/>
        </p:nvSpPr>
        <p:spPr>
          <a:xfrm>
            <a:off x="870018" y="2007682"/>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5" name="TextBox 50"/>
          <p:cNvSpPr txBox="1"/>
          <p:nvPr/>
        </p:nvSpPr>
        <p:spPr>
          <a:xfrm>
            <a:off x="1211542" y="2677964"/>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6" name="TextBox 51"/>
          <p:cNvSpPr txBox="1"/>
          <p:nvPr/>
        </p:nvSpPr>
        <p:spPr>
          <a:xfrm>
            <a:off x="1776731" y="3059321"/>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7" name="TextBox 52"/>
          <p:cNvSpPr txBox="1"/>
          <p:nvPr/>
        </p:nvSpPr>
        <p:spPr>
          <a:xfrm>
            <a:off x="3016303" y="3334604"/>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8" name="TextBox 53"/>
          <p:cNvSpPr txBox="1"/>
          <p:nvPr/>
        </p:nvSpPr>
        <p:spPr>
          <a:xfrm>
            <a:off x="7290848" y="2735818"/>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9" name="TextBox 54"/>
          <p:cNvSpPr txBox="1"/>
          <p:nvPr/>
        </p:nvSpPr>
        <p:spPr>
          <a:xfrm>
            <a:off x="6973636" y="2127165"/>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10" name="TextBox 55"/>
          <p:cNvSpPr txBox="1"/>
          <p:nvPr/>
        </p:nvSpPr>
        <p:spPr>
          <a:xfrm>
            <a:off x="6449782" y="1719776"/>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11" name="TextBox 56"/>
          <p:cNvSpPr txBox="1"/>
          <p:nvPr/>
        </p:nvSpPr>
        <p:spPr>
          <a:xfrm>
            <a:off x="5209570" y="1429287"/>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12" name="TextBox 57"/>
          <p:cNvSpPr txBox="1"/>
          <p:nvPr/>
        </p:nvSpPr>
        <p:spPr>
          <a:xfrm>
            <a:off x="4107247" y="1797468"/>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13" name="TextBox 58"/>
          <p:cNvSpPr txBox="1"/>
          <p:nvPr/>
        </p:nvSpPr>
        <p:spPr>
          <a:xfrm>
            <a:off x="3808285" y="2051887"/>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14" name="TextBox 59"/>
          <p:cNvSpPr txBox="1"/>
          <p:nvPr/>
        </p:nvSpPr>
        <p:spPr>
          <a:xfrm>
            <a:off x="3624407" y="2283869"/>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15" name="TextBox 60"/>
          <p:cNvSpPr txBox="1"/>
          <p:nvPr/>
        </p:nvSpPr>
        <p:spPr>
          <a:xfrm>
            <a:off x="4555887" y="2533094"/>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16" name="TextBox 61"/>
          <p:cNvSpPr txBox="1"/>
          <p:nvPr/>
        </p:nvSpPr>
        <p:spPr>
          <a:xfrm>
            <a:off x="4378112" y="2787513"/>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17" name="TextBox 62"/>
          <p:cNvSpPr txBox="1"/>
          <p:nvPr/>
        </p:nvSpPr>
        <p:spPr>
          <a:xfrm>
            <a:off x="4073048" y="3019495"/>
            <a:ext cx="944880" cy="243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srgbClr val="080808"/>
                </a:solidFill>
                <a:effectLst/>
                <a:uLnTx/>
                <a:uFillTx/>
                <a:latin typeface="微软雅黑"/>
                <a:ea typeface="微软雅黑"/>
                <a:cs typeface="+mn-cs"/>
              </a:rPr>
              <a:t>添加文字标题</a:t>
            </a:r>
          </a:p>
        </p:txBody>
      </p:sp>
      <p:sp>
        <p:nvSpPr>
          <p:cNvPr id="18" name="椭圆 17"/>
          <p:cNvSpPr/>
          <p:nvPr/>
        </p:nvSpPr>
        <p:spPr>
          <a:xfrm>
            <a:off x="1900238" y="1837587"/>
            <a:ext cx="584200" cy="584200"/>
          </a:xfrm>
          <a:prstGeom prst="ellipse">
            <a:avLst/>
          </a:prstGeom>
          <a:solidFill>
            <a:schemeClr val="accent1"/>
          </a:solidFill>
          <a:ln>
            <a:noFill/>
          </a:ln>
          <a:effectLst>
            <a:outerShdw algn="tr" blurRad="254000" dir="8100000" dist="190500"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19" name="椭圆 18"/>
          <p:cNvSpPr/>
          <p:nvPr/>
        </p:nvSpPr>
        <p:spPr>
          <a:xfrm>
            <a:off x="6470093" y="2011678"/>
            <a:ext cx="525577" cy="525577"/>
          </a:xfrm>
          <a:prstGeom prst="ellipse">
            <a:avLst/>
          </a:prstGeom>
          <a:solidFill>
            <a:schemeClr val="accent3"/>
          </a:solidFill>
          <a:ln>
            <a:noFill/>
          </a:ln>
          <a:effectLst>
            <a:outerShdw algn="tr" blurRad="254000" dir="8100000" dist="190500"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grpSp>
        <p:nvGrpSpPr>
          <p:cNvPr id="20" name="组合 19"/>
          <p:cNvGrpSpPr/>
          <p:nvPr/>
        </p:nvGrpSpPr>
        <p:grpSpPr>
          <a:xfrm>
            <a:off x="2189163" y="2476496"/>
            <a:ext cx="518643" cy="518643"/>
            <a:chOff x="304800" y="673100"/>
            <a:chExt cx="4000500" cy="4000500"/>
          </a:xfrm>
          <a:effectLst>
            <a:outerShdw algn="tr" blurRad="444500" dir="8100000" dist="254000" rotWithShape="0">
              <a:prstClr val="black">
                <a:alpha val="50000"/>
              </a:prstClr>
            </a:outerShdw>
          </a:effectLst>
        </p:grpSpPr>
        <p:sp>
          <p:nvSpPr>
            <p:cNvPr id="21" name="同心圆 20"/>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22" name="椭圆 21"/>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grpSp>
      <p:sp>
        <p:nvSpPr>
          <p:cNvPr id="23" name="椭圆 22"/>
          <p:cNvSpPr>
            <a:spLocks noChangeAspect="1"/>
          </p:cNvSpPr>
          <p:nvPr/>
        </p:nvSpPr>
        <p:spPr>
          <a:xfrm>
            <a:off x="2721515" y="2834126"/>
            <a:ext cx="468000" cy="468000"/>
          </a:xfrm>
          <a:prstGeom prst="ellipse">
            <a:avLst/>
          </a:prstGeom>
          <a:solidFill>
            <a:schemeClr val="accent2"/>
          </a:solidFill>
          <a:ln>
            <a:noFill/>
          </a:ln>
          <a:effectLst>
            <a:outerShdw algn="tr" blurRad="254000" dir="8100000" dist="190500"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24" name="椭圆 23"/>
          <p:cNvSpPr>
            <a:spLocks noChangeAspect="1"/>
          </p:cNvSpPr>
          <p:nvPr/>
        </p:nvSpPr>
        <p:spPr>
          <a:xfrm>
            <a:off x="5499438" y="1687097"/>
            <a:ext cx="396000" cy="396000"/>
          </a:xfrm>
          <a:prstGeom prst="ellipse">
            <a:avLst/>
          </a:prstGeom>
          <a:solidFill>
            <a:schemeClr val="accent2"/>
          </a:solidFill>
          <a:ln>
            <a:noFill/>
          </a:ln>
          <a:effectLst>
            <a:outerShdw algn="tr" blurRad="254000" dir="8100000" dist="190500"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25" name="椭圆 24"/>
          <p:cNvSpPr>
            <a:spLocks noChangeAspect="1"/>
          </p:cNvSpPr>
          <p:nvPr/>
        </p:nvSpPr>
        <p:spPr>
          <a:xfrm>
            <a:off x="3772243" y="2866287"/>
            <a:ext cx="342000" cy="342000"/>
          </a:xfrm>
          <a:prstGeom prst="ellipse">
            <a:avLst/>
          </a:prstGeom>
          <a:solidFill>
            <a:schemeClr val="accent3"/>
          </a:solidFill>
          <a:ln>
            <a:noFill/>
          </a:ln>
          <a:effectLst>
            <a:outerShdw algn="tr" blurRad="254000" dir="8100000" dist="190500" rotWithShape="0">
              <a:prstClr val="black">
                <a:alpha val="5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26" name="椭圆 25"/>
          <p:cNvSpPr>
            <a:spLocks noChangeAspect="1"/>
          </p:cNvSpPr>
          <p:nvPr/>
        </p:nvSpPr>
        <p:spPr>
          <a:xfrm>
            <a:off x="4781938" y="2035317"/>
            <a:ext cx="277200" cy="277200"/>
          </a:xfrm>
          <a:prstGeom prst="ellipse">
            <a:avLst/>
          </a:prstGeom>
          <a:solidFill>
            <a:schemeClr val="accent1"/>
          </a:solidFill>
          <a:ln>
            <a:noFill/>
          </a:ln>
          <a:effectLst>
            <a:outerShdw algn="tr" blurRad="190500" dir="8100000" dist="127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27" name="椭圆 26"/>
          <p:cNvSpPr>
            <a:spLocks noChangeAspect="1"/>
          </p:cNvSpPr>
          <p:nvPr/>
        </p:nvSpPr>
        <p:spPr>
          <a:xfrm>
            <a:off x="4389543" y="2500234"/>
            <a:ext cx="216000" cy="216000"/>
          </a:xfrm>
          <a:prstGeom prst="ellipse">
            <a:avLst/>
          </a:prstGeom>
          <a:solidFill>
            <a:schemeClr val="accent4"/>
          </a:solidFill>
          <a:ln>
            <a:noFill/>
          </a:ln>
          <a:effectLst>
            <a:outerShdw algn="tr" blurRad="190500" dir="8100000" dist="127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grpSp>
        <p:nvGrpSpPr>
          <p:cNvPr id="28" name="组合 27"/>
          <p:cNvGrpSpPr/>
          <p:nvPr/>
        </p:nvGrpSpPr>
        <p:grpSpPr>
          <a:xfrm>
            <a:off x="6742189" y="2554436"/>
            <a:ext cx="583583" cy="583583"/>
            <a:chOff x="304800" y="673100"/>
            <a:chExt cx="4000500" cy="4000500"/>
          </a:xfrm>
          <a:effectLst>
            <a:outerShdw algn="tr" blurRad="444500" dir="8100000" dist="254000" rotWithShape="0">
              <a:prstClr val="black">
                <a:alpha val="50000"/>
              </a:prstClr>
            </a:outerShdw>
          </a:effectLst>
        </p:grpSpPr>
        <p:sp>
          <p:nvSpPr>
            <p:cNvPr id="29" name="同心圆 28"/>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30" name="椭圆 29"/>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grpSp>
      <p:grpSp>
        <p:nvGrpSpPr>
          <p:cNvPr id="31" name="组合 30"/>
          <p:cNvGrpSpPr/>
          <p:nvPr/>
        </p:nvGrpSpPr>
        <p:grpSpPr>
          <a:xfrm>
            <a:off x="5987876" y="1688018"/>
            <a:ext cx="484598" cy="484598"/>
            <a:chOff x="304800" y="673100"/>
            <a:chExt cx="4000500" cy="4000500"/>
          </a:xfrm>
          <a:effectLst>
            <a:outerShdw algn="tr" blurRad="444500" dir="8100000" dist="254000" rotWithShape="0">
              <a:prstClr val="black">
                <a:alpha val="50000"/>
              </a:prstClr>
            </a:outerShdw>
          </a:effectLst>
        </p:grpSpPr>
        <p:sp>
          <p:nvSpPr>
            <p:cNvPr id="32" name="同心圆 31"/>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33" name="椭圆 32"/>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grpSp>
      <p:grpSp>
        <p:nvGrpSpPr>
          <p:cNvPr id="34" name="组合 33"/>
          <p:cNvGrpSpPr/>
          <p:nvPr/>
        </p:nvGrpSpPr>
        <p:grpSpPr>
          <a:xfrm>
            <a:off x="3281017" y="2924185"/>
            <a:ext cx="399491" cy="399491"/>
            <a:chOff x="304800" y="673100"/>
            <a:chExt cx="4000500" cy="4000500"/>
          </a:xfrm>
          <a:effectLst>
            <a:outerShdw algn="tr" blurRad="444500" dir="8100000" dist="254000" rotWithShape="0">
              <a:prstClr val="black">
                <a:alpha val="50000"/>
              </a:prstClr>
            </a:outerShdw>
          </a:effectLst>
        </p:grpSpPr>
        <p:sp>
          <p:nvSpPr>
            <p:cNvPr id="35" name="同心圆 34"/>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36" name="椭圆 35"/>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grpSp>
      <p:grpSp>
        <p:nvGrpSpPr>
          <p:cNvPr id="37" name="组合 36"/>
          <p:cNvGrpSpPr/>
          <p:nvPr/>
        </p:nvGrpSpPr>
        <p:grpSpPr>
          <a:xfrm>
            <a:off x="5084782" y="1834061"/>
            <a:ext cx="339856" cy="339856"/>
            <a:chOff x="304800" y="673100"/>
            <a:chExt cx="4000500" cy="4000500"/>
          </a:xfrm>
          <a:effectLst>
            <a:outerShdw algn="tr" blurRad="444500" dir="8100000" dist="254000" rotWithShape="0">
              <a:prstClr val="black">
                <a:alpha val="50000"/>
              </a:prstClr>
            </a:outerShdw>
          </a:effectLst>
        </p:grpSpPr>
        <p:sp>
          <p:nvSpPr>
            <p:cNvPr id="38" name="同心圆 37"/>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39" name="椭圆 38"/>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grpSp>
      <p:grpSp>
        <p:nvGrpSpPr>
          <p:cNvPr id="40" name="组合 39"/>
          <p:cNvGrpSpPr/>
          <p:nvPr/>
        </p:nvGrpSpPr>
        <p:grpSpPr>
          <a:xfrm>
            <a:off x="4115409" y="2680345"/>
            <a:ext cx="274133" cy="274133"/>
            <a:chOff x="304800" y="673100"/>
            <a:chExt cx="4000500" cy="4000500"/>
          </a:xfrm>
          <a:effectLst>
            <a:outerShdw algn="tr" blurRad="127000" dir="8100000" dist="127000" rotWithShape="0">
              <a:prstClr val="black">
                <a:alpha val="40000"/>
              </a:prstClr>
            </a:outerShdw>
          </a:effectLst>
        </p:grpSpPr>
        <p:sp>
          <p:nvSpPr>
            <p:cNvPr id="41" name="同心圆 40"/>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42" name="椭圆 41"/>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grpSp>
      <p:grpSp>
        <p:nvGrpSpPr>
          <p:cNvPr id="43" name="组合 42"/>
          <p:cNvGrpSpPr/>
          <p:nvPr/>
        </p:nvGrpSpPr>
        <p:grpSpPr>
          <a:xfrm>
            <a:off x="4577361" y="2286548"/>
            <a:ext cx="226575" cy="226575"/>
            <a:chOff x="304800" y="673100"/>
            <a:chExt cx="4000500" cy="4000500"/>
          </a:xfrm>
          <a:effectLst>
            <a:outerShdw algn="tr" blurRad="127000" dir="8100000" dist="127000" rotWithShape="0">
              <a:prstClr val="black">
                <a:alpha val="40000"/>
              </a:prstClr>
            </a:outerShdw>
          </a:effectLst>
        </p:grpSpPr>
        <p:sp>
          <p:nvSpPr>
            <p:cNvPr id="44" name="同心圆 43"/>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sp>
          <p:nvSpPr>
            <p:cNvPr id="45" name="椭圆 44"/>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080808"/>
                </a:solidFill>
                <a:effectLst/>
                <a:uLnTx/>
                <a:uFillTx/>
                <a:latin typeface="微软雅黑"/>
                <a:ea typeface="微软雅黑"/>
                <a:cs typeface="+mn-cs"/>
              </a:endParaRPr>
            </a:p>
          </p:txBody>
        </p:sp>
      </p:grpSp>
    </p:spTree>
    <p:extLst>
      <p:ext uri="{BB962C8B-B14F-4D97-AF65-F5344CB8AC3E}">
        <p14:creationId val="2726260868"/>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 presetSubtype="0">
                                  <p:stCondLst>
                                    <p:cond delay="0"/>
                                  </p:stCondLst>
                                  <p:childTnLst>
                                    <p:set>
                                      <p:cBhvr>
                                        <p:cTn dur="1" fill="hold" id="6">
                                          <p:stCondLst>
                                            <p:cond delay="0"/>
                                          </p:stCondLst>
                                        </p:cTn>
                                        <p:tgtEl>
                                          <p:spTgt spid="43"/>
                                        </p:tgtEl>
                                        <p:attrNameLst>
                                          <p:attrName>style.visibility</p:attrName>
                                        </p:attrNameLst>
                                      </p:cBhvr>
                                      <p:to>
                                        <p:strVal val="visible"/>
                                      </p:to>
                                    </p:set>
                                  </p:childTnLst>
                                </p:cTn>
                              </p:par>
                              <p:par>
                                <p:cTn fill="hold" id="7" nodeType="withEffect" presetClass="entr" presetID="53" presetSubtype="0">
                                  <p:stCondLst>
                                    <p:cond delay="0"/>
                                  </p:stCondLst>
                                  <p:childTnLst>
                                    <p:set>
                                      <p:cBhvr>
                                        <p:cTn dur="1" fill="hold" id="8">
                                          <p:stCondLst>
                                            <p:cond delay="0"/>
                                          </p:stCondLst>
                                        </p:cTn>
                                        <p:tgtEl>
                                          <p:spTgt spid="43"/>
                                        </p:tgtEl>
                                        <p:attrNameLst>
                                          <p:attrName>style.visibility</p:attrName>
                                        </p:attrNameLst>
                                      </p:cBhvr>
                                      <p:to>
                                        <p:strVal val="visible"/>
                                      </p:to>
                                    </p:set>
                                    <p:anim calcmode="lin" valueType="num">
                                      <p:cBhvr>
                                        <p:cTn dur="1000" fill="hold" id="9"/>
                                        <p:tgtEl>
                                          <p:spTgt spid="43"/>
                                        </p:tgtEl>
                                        <p:attrNameLst>
                                          <p:attrName>ppt_w</p:attrName>
                                        </p:attrNameLst>
                                      </p:cBhvr>
                                      <p:tavLst>
                                        <p:tav tm="0">
                                          <p:val>
                                            <p:fltVal val="0"/>
                                          </p:val>
                                        </p:tav>
                                        <p:tav tm="100000">
                                          <p:val>
                                            <p:strVal val="#ppt_w"/>
                                          </p:val>
                                        </p:tav>
                                      </p:tavLst>
                                    </p:anim>
                                    <p:anim calcmode="lin" valueType="num">
                                      <p:cBhvr>
                                        <p:cTn dur="1000" fill="hold" id="10"/>
                                        <p:tgtEl>
                                          <p:spTgt spid="43"/>
                                        </p:tgtEl>
                                        <p:attrNameLst>
                                          <p:attrName>ppt_h</p:attrName>
                                        </p:attrNameLst>
                                      </p:cBhvr>
                                      <p:tavLst>
                                        <p:tav tm="0">
                                          <p:val>
                                            <p:fltVal val="0"/>
                                          </p:val>
                                        </p:tav>
                                        <p:tav tm="100000">
                                          <p:val>
                                            <p:strVal val="#ppt_h"/>
                                          </p:val>
                                        </p:tav>
                                      </p:tavLst>
                                    </p:anim>
                                    <p:animEffect filter="fade" transition="in">
                                      <p:cBhvr>
                                        <p:cTn dur="1000" id="11"/>
                                        <p:tgtEl>
                                          <p:spTgt spid="43"/>
                                        </p:tgtEl>
                                      </p:cBhvr>
                                    </p:animEffect>
                                  </p:childTnLst>
                                </p:cTn>
                              </p:par>
                              <p:par>
                                <p:cTn accel="50000" decel="50000" fill="hold" id="12" nodeType="withEffect" presetClass="path" presetID="42" presetSubtype="0">
                                  <p:stCondLst>
                                    <p:cond delay="0"/>
                                  </p:stCondLst>
                                  <p:childTnLst>
                                    <p:animMotion origin="layout" path="M 2.77778E-06 1.97531E-06 L 0.55781 1.97531E-06" pathEditMode="relative" ptsTypes="AA" rAng="0">
                                      <p:cBhvr>
                                        <p:cTn dur="1000" fill="hold" id="13" spd="-100000"/>
                                        <p:tgtEl>
                                          <p:spTgt spid="43"/>
                                        </p:tgtEl>
                                        <p:attrNameLst>
                                          <p:attrName>ppt_x</p:attrName>
                                          <p:attrName>ppt_y</p:attrName>
                                        </p:attrNameLst>
                                      </p:cBhvr>
                                      <p:rCtr x="27882" y="0"/>
                                    </p:animMotion>
                                  </p:childTnLst>
                                </p:cTn>
                              </p:par>
                              <p:par>
                                <p:cTn fill="hold" grpId="0" id="14" nodeType="withEffect" presetClass="entr" presetID="1" presetSubtype="0">
                                  <p:stCondLst>
                                    <p:cond delay="0"/>
                                  </p:stCondLst>
                                  <p:childTnLst>
                                    <p:set>
                                      <p:cBhvr>
                                        <p:cTn dur="1" fill="hold" id="15">
                                          <p:stCondLst>
                                            <p:cond delay="0"/>
                                          </p:stCondLst>
                                        </p:cTn>
                                        <p:tgtEl>
                                          <p:spTgt spid="27"/>
                                        </p:tgtEl>
                                        <p:attrNameLst>
                                          <p:attrName>style.visibility</p:attrName>
                                        </p:attrNameLst>
                                      </p:cBhvr>
                                      <p:to>
                                        <p:strVal val="visible"/>
                                      </p:to>
                                    </p:set>
                                  </p:childTnLst>
                                </p:cTn>
                              </p:par>
                              <p:par>
                                <p:cTn accel="50000" decel="50000" fill="hold" grpId="2" id="16" nodeType="withEffect" presetClass="path" presetID="42" presetSubtype="0">
                                  <p:stCondLst>
                                    <p:cond delay="0"/>
                                  </p:stCondLst>
                                  <p:childTnLst>
                                    <p:animMotion origin="layout" path="M -2.77778E-07 1.23457E-06 L -0.56719 0.00278" pathEditMode="relative" ptsTypes="AA" rAng="0">
                                      <p:cBhvr>
                                        <p:cTn dur="1000" fill="hold" id="17" spd="-100000"/>
                                        <p:tgtEl>
                                          <p:spTgt spid="27"/>
                                        </p:tgtEl>
                                        <p:attrNameLst>
                                          <p:attrName>ppt_x</p:attrName>
                                          <p:attrName>ppt_y</p:attrName>
                                        </p:attrNameLst>
                                      </p:cBhvr>
                                      <p:rCtr x="-28368" y="123"/>
                                    </p:animMotion>
                                  </p:childTnLst>
                                </p:cTn>
                              </p:par>
                              <p:par>
                                <p:cTn fill="hold" grpId="1" id="18" nodeType="withEffect" presetClass="entr" presetID="53" presetSubtype="0">
                                  <p:stCondLst>
                                    <p:cond delay="0"/>
                                  </p:stCondLst>
                                  <p:childTnLst>
                                    <p:set>
                                      <p:cBhvr>
                                        <p:cTn dur="1" fill="hold" id="19">
                                          <p:stCondLst>
                                            <p:cond delay="0"/>
                                          </p:stCondLst>
                                        </p:cTn>
                                        <p:tgtEl>
                                          <p:spTgt spid="27"/>
                                        </p:tgtEl>
                                        <p:attrNameLst>
                                          <p:attrName>style.visibility</p:attrName>
                                        </p:attrNameLst>
                                      </p:cBhvr>
                                      <p:to>
                                        <p:strVal val="visible"/>
                                      </p:to>
                                    </p:set>
                                    <p:anim calcmode="lin" valueType="num">
                                      <p:cBhvr>
                                        <p:cTn dur="1000" fill="hold" id="20"/>
                                        <p:tgtEl>
                                          <p:spTgt spid="27"/>
                                        </p:tgtEl>
                                        <p:attrNameLst>
                                          <p:attrName>ppt_w</p:attrName>
                                        </p:attrNameLst>
                                      </p:cBhvr>
                                      <p:tavLst>
                                        <p:tav tm="0">
                                          <p:val>
                                            <p:fltVal val="0"/>
                                          </p:val>
                                        </p:tav>
                                        <p:tav tm="100000">
                                          <p:val>
                                            <p:strVal val="#ppt_w"/>
                                          </p:val>
                                        </p:tav>
                                      </p:tavLst>
                                    </p:anim>
                                    <p:anim calcmode="lin" valueType="num">
                                      <p:cBhvr>
                                        <p:cTn dur="1000" fill="hold" id="21"/>
                                        <p:tgtEl>
                                          <p:spTgt spid="27"/>
                                        </p:tgtEl>
                                        <p:attrNameLst>
                                          <p:attrName>ppt_h</p:attrName>
                                        </p:attrNameLst>
                                      </p:cBhvr>
                                      <p:tavLst>
                                        <p:tav tm="0">
                                          <p:val>
                                            <p:fltVal val="0"/>
                                          </p:val>
                                        </p:tav>
                                        <p:tav tm="100000">
                                          <p:val>
                                            <p:strVal val="#ppt_h"/>
                                          </p:val>
                                        </p:tav>
                                      </p:tavLst>
                                    </p:anim>
                                    <p:animEffect filter="fade" transition="in">
                                      <p:cBhvr>
                                        <p:cTn dur="1000" id="22"/>
                                        <p:tgtEl>
                                          <p:spTgt spid="27"/>
                                        </p:tgtEl>
                                      </p:cBhvr>
                                    </p:animEffect>
                                  </p:childTnLst>
                                </p:cTn>
                              </p:par>
                              <p:par>
                                <p:cTn fill="hold" grpId="0" id="23" nodeType="withEffect" presetClass="entr" presetID="1" presetSubtype="0">
                                  <p:stCondLst>
                                    <p:cond delay="300"/>
                                  </p:stCondLst>
                                  <p:childTnLst>
                                    <p:set>
                                      <p:cBhvr>
                                        <p:cTn dur="1" fill="hold" id="24">
                                          <p:stCondLst>
                                            <p:cond delay="0"/>
                                          </p:stCondLst>
                                        </p:cTn>
                                        <p:tgtEl>
                                          <p:spTgt spid="26"/>
                                        </p:tgtEl>
                                        <p:attrNameLst>
                                          <p:attrName>style.visibility</p:attrName>
                                        </p:attrNameLst>
                                      </p:cBhvr>
                                      <p:to>
                                        <p:strVal val="visible"/>
                                      </p:to>
                                    </p:set>
                                  </p:childTnLst>
                                </p:cTn>
                              </p:par>
                              <p:par>
                                <p:cTn accel="50000" decel="50000" fill="hold" grpId="2" id="25" nodeType="withEffect" presetClass="path" presetID="42" presetSubtype="0">
                                  <p:stCondLst>
                                    <p:cond delay="300"/>
                                  </p:stCondLst>
                                  <p:childTnLst>
                                    <p:animMotion origin="layout" path="M -8.33333E-07 -8.64198E-07 L 0.225 0.76111" pathEditMode="relative" ptsTypes="AA" rAng="0">
                                      <p:cBhvr>
                                        <p:cTn dur="1000" fill="hold" id="26" spd="-100000"/>
                                        <p:tgtEl>
                                          <p:spTgt spid="26"/>
                                        </p:tgtEl>
                                        <p:attrNameLst>
                                          <p:attrName>ppt_x</p:attrName>
                                          <p:attrName>ppt_y</p:attrName>
                                        </p:attrNameLst>
                                      </p:cBhvr>
                                      <p:rCtr x="11250" y="38056"/>
                                    </p:animMotion>
                                  </p:childTnLst>
                                </p:cTn>
                              </p:par>
                              <p:par>
                                <p:cTn fill="hold" grpId="1" id="27" nodeType="withEffect" presetClass="entr" presetID="53" presetSubtype="0">
                                  <p:stCondLst>
                                    <p:cond delay="300"/>
                                  </p:stCondLst>
                                  <p:childTnLst>
                                    <p:set>
                                      <p:cBhvr>
                                        <p:cTn dur="1" fill="hold" id="28">
                                          <p:stCondLst>
                                            <p:cond delay="0"/>
                                          </p:stCondLst>
                                        </p:cTn>
                                        <p:tgtEl>
                                          <p:spTgt spid="26"/>
                                        </p:tgtEl>
                                        <p:attrNameLst>
                                          <p:attrName>style.visibility</p:attrName>
                                        </p:attrNameLst>
                                      </p:cBhvr>
                                      <p:to>
                                        <p:strVal val="visible"/>
                                      </p:to>
                                    </p:set>
                                    <p:anim calcmode="lin" valueType="num">
                                      <p:cBhvr>
                                        <p:cTn dur="1000" fill="hold" id="29"/>
                                        <p:tgtEl>
                                          <p:spTgt spid="26"/>
                                        </p:tgtEl>
                                        <p:attrNameLst>
                                          <p:attrName>ppt_w</p:attrName>
                                        </p:attrNameLst>
                                      </p:cBhvr>
                                      <p:tavLst>
                                        <p:tav tm="0">
                                          <p:val>
                                            <p:fltVal val="0"/>
                                          </p:val>
                                        </p:tav>
                                        <p:tav tm="100000">
                                          <p:val>
                                            <p:strVal val="#ppt_w"/>
                                          </p:val>
                                        </p:tav>
                                      </p:tavLst>
                                    </p:anim>
                                    <p:anim calcmode="lin" valueType="num">
                                      <p:cBhvr>
                                        <p:cTn dur="1000" fill="hold" id="30"/>
                                        <p:tgtEl>
                                          <p:spTgt spid="26"/>
                                        </p:tgtEl>
                                        <p:attrNameLst>
                                          <p:attrName>ppt_h</p:attrName>
                                        </p:attrNameLst>
                                      </p:cBhvr>
                                      <p:tavLst>
                                        <p:tav tm="0">
                                          <p:val>
                                            <p:fltVal val="0"/>
                                          </p:val>
                                        </p:tav>
                                        <p:tav tm="100000">
                                          <p:val>
                                            <p:strVal val="#ppt_h"/>
                                          </p:val>
                                        </p:tav>
                                      </p:tavLst>
                                    </p:anim>
                                    <p:animEffect filter="fade" transition="in">
                                      <p:cBhvr>
                                        <p:cTn dur="1000" id="31"/>
                                        <p:tgtEl>
                                          <p:spTgt spid="26"/>
                                        </p:tgtEl>
                                      </p:cBhvr>
                                    </p:animEffect>
                                  </p:childTnLst>
                                </p:cTn>
                              </p:par>
                              <p:par>
                                <p:cTn fill="hold" id="32" nodeType="withEffect" presetClass="entr" presetID="1" presetSubtype="0">
                                  <p:stCondLst>
                                    <p:cond delay="300"/>
                                  </p:stCondLst>
                                  <p:childTnLst>
                                    <p:set>
                                      <p:cBhvr>
                                        <p:cTn dur="1" fill="hold" id="33">
                                          <p:stCondLst>
                                            <p:cond delay="0"/>
                                          </p:stCondLst>
                                        </p:cTn>
                                        <p:tgtEl>
                                          <p:spTgt spid="40"/>
                                        </p:tgtEl>
                                        <p:attrNameLst>
                                          <p:attrName>style.visibility</p:attrName>
                                        </p:attrNameLst>
                                      </p:cBhvr>
                                      <p:to>
                                        <p:strVal val="visible"/>
                                      </p:to>
                                    </p:set>
                                  </p:childTnLst>
                                </p:cTn>
                              </p:par>
                              <p:par>
                                <p:cTn accel="50000" decel="50000" fill="hold" id="34" nodeType="withEffect" presetClass="path" presetID="42" presetSubtype="0">
                                  <p:stCondLst>
                                    <p:cond delay="300"/>
                                  </p:stCondLst>
                                  <p:childTnLst>
                                    <p:animMotion origin="layout" path="M -5.55556E-07 -8.64198E-07 L -0.25 -0.67778" pathEditMode="relative" ptsTypes="AA" rAng="0">
                                      <p:cBhvr>
                                        <p:cTn dur="1000" fill="hold" id="35" spd="-100000"/>
                                        <p:tgtEl>
                                          <p:spTgt spid="40"/>
                                        </p:tgtEl>
                                        <p:attrNameLst>
                                          <p:attrName>ppt_x</p:attrName>
                                          <p:attrName>ppt_y</p:attrName>
                                        </p:attrNameLst>
                                      </p:cBhvr>
                                      <p:rCtr x="-12500" y="-33889"/>
                                    </p:animMotion>
                                  </p:childTnLst>
                                </p:cTn>
                              </p:par>
                              <p:par>
                                <p:cTn fill="hold" id="36" nodeType="withEffect" presetClass="entr" presetID="53" presetSubtype="0">
                                  <p:stCondLst>
                                    <p:cond delay="300"/>
                                  </p:stCondLst>
                                  <p:childTnLst>
                                    <p:set>
                                      <p:cBhvr>
                                        <p:cTn dur="1" fill="hold" id="37">
                                          <p:stCondLst>
                                            <p:cond delay="0"/>
                                          </p:stCondLst>
                                        </p:cTn>
                                        <p:tgtEl>
                                          <p:spTgt spid="40"/>
                                        </p:tgtEl>
                                        <p:attrNameLst>
                                          <p:attrName>style.visibility</p:attrName>
                                        </p:attrNameLst>
                                      </p:cBhvr>
                                      <p:to>
                                        <p:strVal val="visible"/>
                                      </p:to>
                                    </p:set>
                                    <p:anim calcmode="lin" valueType="num">
                                      <p:cBhvr>
                                        <p:cTn dur="1000" fill="hold" id="38"/>
                                        <p:tgtEl>
                                          <p:spTgt spid="40"/>
                                        </p:tgtEl>
                                        <p:attrNameLst>
                                          <p:attrName>ppt_w</p:attrName>
                                        </p:attrNameLst>
                                      </p:cBhvr>
                                      <p:tavLst>
                                        <p:tav tm="0">
                                          <p:val>
                                            <p:fltVal val="0"/>
                                          </p:val>
                                        </p:tav>
                                        <p:tav tm="100000">
                                          <p:val>
                                            <p:strVal val="#ppt_w"/>
                                          </p:val>
                                        </p:tav>
                                      </p:tavLst>
                                    </p:anim>
                                    <p:anim calcmode="lin" valueType="num">
                                      <p:cBhvr>
                                        <p:cTn dur="1000" fill="hold" id="39"/>
                                        <p:tgtEl>
                                          <p:spTgt spid="40"/>
                                        </p:tgtEl>
                                        <p:attrNameLst>
                                          <p:attrName>ppt_h</p:attrName>
                                        </p:attrNameLst>
                                      </p:cBhvr>
                                      <p:tavLst>
                                        <p:tav tm="0">
                                          <p:val>
                                            <p:fltVal val="0"/>
                                          </p:val>
                                        </p:tav>
                                        <p:tav tm="100000">
                                          <p:val>
                                            <p:strVal val="#ppt_h"/>
                                          </p:val>
                                        </p:tav>
                                      </p:tavLst>
                                    </p:anim>
                                    <p:animEffect filter="fade" transition="in">
                                      <p:cBhvr>
                                        <p:cTn dur="1000" id="40"/>
                                        <p:tgtEl>
                                          <p:spTgt spid="40"/>
                                        </p:tgtEl>
                                      </p:cBhvr>
                                    </p:animEffect>
                                  </p:childTnLst>
                                </p:cTn>
                              </p:par>
                              <p:par>
                                <p:cTn fill="hold" grpId="0" id="41" nodeType="withEffect" presetClass="entr" presetID="1" presetSubtype="0">
                                  <p:stCondLst>
                                    <p:cond delay="600"/>
                                  </p:stCondLst>
                                  <p:childTnLst>
                                    <p:set>
                                      <p:cBhvr>
                                        <p:cTn dur="1" fill="hold" id="42">
                                          <p:stCondLst>
                                            <p:cond delay="0"/>
                                          </p:stCondLst>
                                        </p:cTn>
                                        <p:tgtEl>
                                          <p:spTgt spid="25"/>
                                        </p:tgtEl>
                                        <p:attrNameLst>
                                          <p:attrName>style.visibility</p:attrName>
                                        </p:attrNameLst>
                                      </p:cBhvr>
                                      <p:to>
                                        <p:strVal val="visible"/>
                                      </p:to>
                                    </p:set>
                                  </p:childTnLst>
                                </p:cTn>
                              </p:par>
                              <p:par>
                                <p:cTn accel="50000" decel="50000" fill="hold" grpId="2" id="43" nodeType="withEffect" presetClass="path" presetID="42" presetSubtype="0">
                                  <p:stCondLst>
                                    <p:cond delay="600"/>
                                  </p:stCondLst>
                                  <p:childTnLst>
                                    <p:animMotion origin="layout" path="M 0 -2.09877E-06 L -0.00937 0.58056" pathEditMode="relative" ptsTypes="AA" rAng="0">
                                      <p:cBhvr>
                                        <p:cTn dur="1000" fill="hold" id="44" spd="-100000"/>
                                        <p:tgtEl>
                                          <p:spTgt spid="25"/>
                                        </p:tgtEl>
                                        <p:attrNameLst>
                                          <p:attrName>ppt_x</p:attrName>
                                          <p:attrName>ppt_y</p:attrName>
                                        </p:attrNameLst>
                                      </p:cBhvr>
                                      <p:rCtr x="-469" y="29012"/>
                                    </p:animMotion>
                                  </p:childTnLst>
                                </p:cTn>
                              </p:par>
                              <p:par>
                                <p:cTn fill="hold" grpId="1" id="45" nodeType="withEffect" presetClass="entr" presetID="53" presetSubtype="0">
                                  <p:stCondLst>
                                    <p:cond delay="600"/>
                                  </p:stCondLst>
                                  <p:childTnLst>
                                    <p:set>
                                      <p:cBhvr>
                                        <p:cTn dur="1" fill="hold" id="46">
                                          <p:stCondLst>
                                            <p:cond delay="0"/>
                                          </p:stCondLst>
                                        </p:cTn>
                                        <p:tgtEl>
                                          <p:spTgt spid="25"/>
                                        </p:tgtEl>
                                        <p:attrNameLst>
                                          <p:attrName>style.visibility</p:attrName>
                                        </p:attrNameLst>
                                      </p:cBhvr>
                                      <p:to>
                                        <p:strVal val="visible"/>
                                      </p:to>
                                    </p:set>
                                    <p:anim calcmode="lin" valueType="num">
                                      <p:cBhvr>
                                        <p:cTn dur="1000" fill="hold" id="47"/>
                                        <p:tgtEl>
                                          <p:spTgt spid="25"/>
                                        </p:tgtEl>
                                        <p:attrNameLst>
                                          <p:attrName>ppt_w</p:attrName>
                                        </p:attrNameLst>
                                      </p:cBhvr>
                                      <p:tavLst>
                                        <p:tav tm="0">
                                          <p:val>
                                            <p:fltVal val="0"/>
                                          </p:val>
                                        </p:tav>
                                        <p:tav tm="100000">
                                          <p:val>
                                            <p:strVal val="#ppt_w"/>
                                          </p:val>
                                        </p:tav>
                                      </p:tavLst>
                                    </p:anim>
                                    <p:anim calcmode="lin" valueType="num">
                                      <p:cBhvr>
                                        <p:cTn dur="1000" fill="hold" id="48"/>
                                        <p:tgtEl>
                                          <p:spTgt spid="25"/>
                                        </p:tgtEl>
                                        <p:attrNameLst>
                                          <p:attrName>ppt_h</p:attrName>
                                        </p:attrNameLst>
                                      </p:cBhvr>
                                      <p:tavLst>
                                        <p:tav tm="0">
                                          <p:val>
                                            <p:fltVal val="0"/>
                                          </p:val>
                                        </p:tav>
                                        <p:tav tm="100000">
                                          <p:val>
                                            <p:strVal val="#ppt_h"/>
                                          </p:val>
                                        </p:tav>
                                      </p:tavLst>
                                    </p:anim>
                                    <p:animEffect filter="fade" transition="in">
                                      <p:cBhvr>
                                        <p:cTn dur="1000" id="49"/>
                                        <p:tgtEl>
                                          <p:spTgt spid="25"/>
                                        </p:tgtEl>
                                      </p:cBhvr>
                                    </p:animEffect>
                                  </p:childTnLst>
                                </p:cTn>
                              </p:par>
                              <p:par>
                                <p:cTn fill="hold" id="50" nodeType="withEffect" presetClass="entr" presetID="1" presetSubtype="0">
                                  <p:stCondLst>
                                    <p:cond delay="600"/>
                                  </p:stCondLst>
                                  <p:childTnLst>
                                    <p:set>
                                      <p:cBhvr>
                                        <p:cTn dur="1" fill="hold" id="51">
                                          <p:stCondLst>
                                            <p:cond delay="0"/>
                                          </p:stCondLst>
                                        </p:cTn>
                                        <p:tgtEl>
                                          <p:spTgt spid="37"/>
                                        </p:tgtEl>
                                        <p:attrNameLst>
                                          <p:attrName>style.visibility</p:attrName>
                                        </p:attrNameLst>
                                      </p:cBhvr>
                                      <p:to>
                                        <p:strVal val="visible"/>
                                      </p:to>
                                    </p:set>
                                  </p:childTnLst>
                                </p:cTn>
                              </p:par>
                              <p:par>
                                <p:cTn fill="hold" id="52" nodeType="withEffect" presetClass="entr" presetID="53" presetSubtype="0">
                                  <p:stCondLst>
                                    <p:cond delay="600"/>
                                  </p:stCondLst>
                                  <p:childTnLst>
                                    <p:set>
                                      <p:cBhvr>
                                        <p:cTn dur="1" fill="hold" id="53">
                                          <p:stCondLst>
                                            <p:cond delay="0"/>
                                          </p:stCondLst>
                                        </p:cTn>
                                        <p:tgtEl>
                                          <p:spTgt spid="37"/>
                                        </p:tgtEl>
                                        <p:attrNameLst>
                                          <p:attrName>style.visibility</p:attrName>
                                        </p:attrNameLst>
                                      </p:cBhvr>
                                      <p:to>
                                        <p:strVal val="visible"/>
                                      </p:to>
                                    </p:set>
                                    <p:anim calcmode="lin" valueType="num">
                                      <p:cBhvr>
                                        <p:cTn dur="1000" fill="hold" id="54"/>
                                        <p:tgtEl>
                                          <p:spTgt spid="37"/>
                                        </p:tgtEl>
                                        <p:attrNameLst>
                                          <p:attrName>ppt_w</p:attrName>
                                        </p:attrNameLst>
                                      </p:cBhvr>
                                      <p:tavLst>
                                        <p:tav tm="0">
                                          <p:val>
                                            <p:fltVal val="0"/>
                                          </p:val>
                                        </p:tav>
                                        <p:tav tm="100000">
                                          <p:val>
                                            <p:strVal val="#ppt_w"/>
                                          </p:val>
                                        </p:tav>
                                      </p:tavLst>
                                    </p:anim>
                                    <p:anim calcmode="lin" valueType="num">
                                      <p:cBhvr>
                                        <p:cTn dur="1000" fill="hold" id="55"/>
                                        <p:tgtEl>
                                          <p:spTgt spid="37"/>
                                        </p:tgtEl>
                                        <p:attrNameLst>
                                          <p:attrName>ppt_h</p:attrName>
                                        </p:attrNameLst>
                                      </p:cBhvr>
                                      <p:tavLst>
                                        <p:tav tm="0">
                                          <p:val>
                                            <p:fltVal val="0"/>
                                          </p:val>
                                        </p:tav>
                                        <p:tav tm="100000">
                                          <p:val>
                                            <p:strVal val="#ppt_h"/>
                                          </p:val>
                                        </p:tav>
                                      </p:tavLst>
                                    </p:anim>
                                    <p:animEffect filter="fade" transition="in">
                                      <p:cBhvr>
                                        <p:cTn dur="1000" id="56"/>
                                        <p:tgtEl>
                                          <p:spTgt spid="37"/>
                                        </p:tgtEl>
                                      </p:cBhvr>
                                    </p:animEffect>
                                  </p:childTnLst>
                                </p:cTn>
                              </p:par>
                              <p:par>
                                <p:cTn accel="50000" decel="50000" fill="hold" id="57" nodeType="withEffect" presetClass="path" presetID="42" presetSubtype="0">
                                  <p:stCondLst>
                                    <p:cond delay="600"/>
                                  </p:stCondLst>
                                  <p:childTnLst>
                                    <p:animMotion origin="layout" path="M -2.77778E-06 3.82716E-06 L 0.00157 -0.53056" pathEditMode="relative" ptsTypes="AA" rAng="0">
                                      <p:cBhvr>
                                        <p:cTn dur="1000" fill="hold" id="58" spd="-100000"/>
                                        <p:tgtEl>
                                          <p:spTgt spid="37"/>
                                        </p:tgtEl>
                                        <p:attrNameLst>
                                          <p:attrName>ppt_x</p:attrName>
                                          <p:attrName>ppt_y</p:attrName>
                                        </p:attrNameLst>
                                      </p:cBhvr>
                                      <p:rCtr x="69" y="-26543"/>
                                    </p:animMotion>
                                  </p:childTnLst>
                                </p:cTn>
                              </p:par>
                              <p:par>
                                <p:cTn fill="hold" id="59" nodeType="withEffect" presetClass="entr" presetID="1" presetSubtype="0">
                                  <p:stCondLst>
                                    <p:cond delay="900"/>
                                  </p:stCondLst>
                                  <p:childTnLst>
                                    <p:set>
                                      <p:cBhvr>
                                        <p:cTn dur="1" fill="hold" id="60">
                                          <p:stCondLst>
                                            <p:cond delay="0"/>
                                          </p:stCondLst>
                                        </p:cTn>
                                        <p:tgtEl>
                                          <p:spTgt spid="34"/>
                                        </p:tgtEl>
                                        <p:attrNameLst>
                                          <p:attrName>style.visibility</p:attrName>
                                        </p:attrNameLst>
                                      </p:cBhvr>
                                      <p:to>
                                        <p:strVal val="visible"/>
                                      </p:to>
                                    </p:set>
                                  </p:childTnLst>
                                </p:cTn>
                              </p:par>
                              <p:par>
                                <p:cTn accel="50000" decel="50000" fill="hold" id="61" nodeType="withEffect" presetClass="path" presetID="42" presetSubtype="0">
                                  <p:stCondLst>
                                    <p:cond delay="900"/>
                                  </p:stCondLst>
                                  <p:childTnLst>
                                    <p:animMotion origin="layout" path="M 4.44444E-06 2.59259E-06 L -0.29844 0.54166" pathEditMode="relative" ptsTypes="AA" rAng="0">
                                      <p:cBhvr>
                                        <p:cTn dur="1000" fill="hold" id="62" spd="-100000"/>
                                        <p:tgtEl>
                                          <p:spTgt spid="34"/>
                                        </p:tgtEl>
                                        <p:attrNameLst>
                                          <p:attrName>ppt_x</p:attrName>
                                          <p:attrName>ppt_y</p:attrName>
                                        </p:attrNameLst>
                                      </p:cBhvr>
                                      <p:rCtr x="-14931" y="27068"/>
                                    </p:animMotion>
                                  </p:childTnLst>
                                </p:cTn>
                              </p:par>
                              <p:par>
                                <p:cTn fill="hold" id="63" nodeType="withEffect" presetClass="entr" presetID="53" presetSubtype="0">
                                  <p:stCondLst>
                                    <p:cond delay="900"/>
                                  </p:stCondLst>
                                  <p:childTnLst>
                                    <p:set>
                                      <p:cBhvr>
                                        <p:cTn dur="1" fill="hold" id="64">
                                          <p:stCondLst>
                                            <p:cond delay="0"/>
                                          </p:stCondLst>
                                        </p:cTn>
                                        <p:tgtEl>
                                          <p:spTgt spid="34"/>
                                        </p:tgtEl>
                                        <p:attrNameLst>
                                          <p:attrName>style.visibility</p:attrName>
                                        </p:attrNameLst>
                                      </p:cBhvr>
                                      <p:to>
                                        <p:strVal val="visible"/>
                                      </p:to>
                                    </p:set>
                                    <p:anim calcmode="lin" valueType="num">
                                      <p:cBhvr>
                                        <p:cTn dur="1000" fill="hold" id="65"/>
                                        <p:tgtEl>
                                          <p:spTgt spid="34"/>
                                        </p:tgtEl>
                                        <p:attrNameLst>
                                          <p:attrName>ppt_w</p:attrName>
                                        </p:attrNameLst>
                                      </p:cBhvr>
                                      <p:tavLst>
                                        <p:tav tm="0">
                                          <p:val>
                                            <p:fltVal val="0"/>
                                          </p:val>
                                        </p:tav>
                                        <p:tav tm="100000">
                                          <p:val>
                                            <p:strVal val="#ppt_w"/>
                                          </p:val>
                                        </p:tav>
                                      </p:tavLst>
                                    </p:anim>
                                    <p:anim calcmode="lin" valueType="num">
                                      <p:cBhvr>
                                        <p:cTn dur="1000" fill="hold" id="66"/>
                                        <p:tgtEl>
                                          <p:spTgt spid="34"/>
                                        </p:tgtEl>
                                        <p:attrNameLst>
                                          <p:attrName>ppt_h</p:attrName>
                                        </p:attrNameLst>
                                      </p:cBhvr>
                                      <p:tavLst>
                                        <p:tav tm="0">
                                          <p:val>
                                            <p:fltVal val="0"/>
                                          </p:val>
                                        </p:tav>
                                        <p:tav tm="100000">
                                          <p:val>
                                            <p:strVal val="#ppt_h"/>
                                          </p:val>
                                        </p:tav>
                                      </p:tavLst>
                                    </p:anim>
                                    <p:animEffect filter="fade" transition="in">
                                      <p:cBhvr>
                                        <p:cTn dur="1000" id="67"/>
                                        <p:tgtEl>
                                          <p:spTgt spid="34"/>
                                        </p:tgtEl>
                                      </p:cBhvr>
                                    </p:animEffect>
                                  </p:childTnLst>
                                </p:cTn>
                              </p:par>
                              <p:par>
                                <p:cTn fill="hold" grpId="0" id="68" nodeType="withEffect" presetClass="entr" presetID="1" presetSubtype="0">
                                  <p:stCondLst>
                                    <p:cond delay="900"/>
                                  </p:stCondLst>
                                  <p:childTnLst>
                                    <p:set>
                                      <p:cBhvr>
                                        <p:cTn dur="1" fill="hold" id="69">
                                          <p:stCondLst>
                                            <p:cond delay="0"/>
                                          </p:stCondLst>
                                        </p:cTn>
                                        <p:tgtEl>
                                          <p:spTgt spid="24"/>
                                        </p:tgtEl>
                                        <p:attrNameLst>
                                          <p:attrName>style.visibility</p:attrName>
                                        </p:attrNameLst>
                                      </p:cBhvr>
                                      <p:to>
                                        <p:strVal val="visible"/>
                                      </p:to>
                                    </p:set>
                                  </p:childTnLst>
                                </p:cTn>
                              </p:par>
                              <p:par>
                                <p:cTn accel="50000" decel="50000" fill="hold" grpId="2" id="70" nodeType="withEffect" presetClass="path" presetID="42" presetSubtype="0">
                                  <p:stCondLst>
                                    <p:cond delay="900"/>
                                  </p:stCondLst>
                                  <p:childTnLst>
                                    <p:animMotion origin="layout" path="M -2.77778E-07 1.97531E-06 L 0.32656 -0.51111" pathEditMode="relative" ptsTypes="AA" rAng="0">
                                      <p:cBhvr>
                                        <p:cTn dur="1000" fill="hold" id="71" spd="-100000"/>
                                        <p:tgtEl>
                                          <p:spTgt spid="24"/>
                                        </p:tgtEl>
                                        <p:attrNameLst>
                                          <p:attrName>ppt_x</p:attrName>
                                          <p:attrName>ppt_y</p:attrName>
                                        </p:attrNameLst>
                                      </p:cBhvr>
                                      <p:rCtr x="16319" y="-25556"/>
                                    </p:animMotion>
                                  </p:childTnLst>
                                </p:cTn>
                              </p:par>
                              <p:par>
                                <p:cTn fill="hold" grpId="1" id="72" nodeType="withEffect" presetClass="entr" presetID="53" presetSubtype="0">
                                  <p:stCondLst>
                                    <p:cond delay="900"/>
                                  </p:stCondLst>
                                  <p:childTnLst>
                                    <p:set>
                                      <p:cBhvr>
                                        <p:cTn dur="1" fill="hold" id="73">
                                          <p:stCondLst>
                                            <p:cond delay="0"/>
                                          </p:stCondLst>
                                        </p:cTn>
                                        <p:tgtEl>
                                          <p:spTgt spid="24"/>
                                        </p:tgtEl>
                                        <p:attrNameLst>
                                          <p:attrName>style.visibility</p:attrName>
                                        </p:attrNameLst>
                                      </p:cBhvr>
                                      <p:to>
                                        <p:strVal val="visible"/>
                                      </p:to>
                                    </p:set>
                                    <p:anim calcmode="lin" valueType="num">
                                      <p:cBhvr>
                                        <p:cTn dur="1000" fill="hold" id="74"/>
                                        <p:tgtEl>
                                          <p:spTgt spid="24"/>
                                        </p:tgtEl>
                                        <p:attrNameLst>
                                          <p:attrName>ppt_w</p:attrName>
                                        </p:attrNameLst>
                                      </p:cBhvr>
                                      <p:tavLst>
                                        <p:tav tm="0">
                                          <p:val>
                                            <p:fltVal val="0"/>
                                          </p:val>
                                        </p:tav>
                                        <p:tav tm="100000">
                                          <p:val>
                                            <p:strVal val="#ppt_w"/>
                                          </p:val>
                                        </p:tav>
                                      </p:tavLst>
                                    </p:anim>
                                    <p:anim calcmode="lin" valueType="num">
                                      <p:cBhvr>
                                        <p:cTn dur="1000" fill="hold" id="75"/>
                                        <p:tgtEl>
                                          <p:spTgt spid="24"/>
                                        </p:tgtEl>
                                        <p:attrNameLst>
                                          <p:attrName>ppt_h</p:attrName>
                                        </p:attrNameLst>
                                      </p:cBhvr>
                                      <p:tavLst>
                                        <p:tav tm="0">
                                          <p:val>
                                            <p:fltVal val="0"/>
                                          </p:val>
                                        </p:tav>
                                        <p:tav tm="100000">
                                          <p:val>
                                            <p:strVal val="#ppt_h"/>
                                          </p:val>
                                        </p:tav>
                                      </p:tavLst>
                                    </p:anim>
                                    <p:animEffect filter="fade" transition="in">
                                      <p:cBhvr>
                                        <p:cTn dur="1000" id="76"/>
                                        <p:tgtEl>
                                          <p:spTgt spid="24"/>
                                        </p:tgtEl>
                                      </p:cBhvr>
                                    </p:animEffect>
                                  </p:childTnLst>
                                </p:cTn>
                              </p:par>
                              <p:par>
                                <p:cTn fill="hold" id="77" nodeType="withEffect" presetClass="entr" presetID="1" presetSubtype="0">
                                  <p:stCondLst>
                                    <p:cond delay="1200"/>
                                  </p:stCondLst>
                                  <p:childTnLst>
                                    <p:set>
                                      <p:cBhvr>
                                        <p:cTn dur="1" fill="hold" id="78">
                                          <p:stCondLst>
                                            <p:cond delay="0"/>
                                          </p:stCondLst>
                                        </p:cTn>
                                        <p:tgtEl>
                                          <p:spTgt spid="31"/>
                                        </p:tgtEl>
                                        <p:attrNameLst>
                                          <p:attrName>style.visibility</p:attrName>
                                        </p:attrNameLst>
                                      </p:cBhvr>
                                      <p:to>
                                        <p:strVal val="visible"/>
                                      </p:to>
                                    </p:set>
                                  </p:childTnLst>
                                </p:cTn>
                              </p:par>
                              <p:par>
                                <p:cTn accel="50000" decel="50000" fill="hold" id="79" nodeType="withEffect" presetClass="path" presetID="42" presetSubtype="0">
                                  <p:stCondLst>
                                    <p:cond delay="1200"/>
                                  </p:stCondLst>
                                  <p:childTnLst>
                                    <p:animMotion origin="layout" path="M 1.11022E-16 1.35802E-06 L 0.1125 0.80278" pathEditMode="relative" ptsTypes="AA" rAng="0">
                                      <p:cBhvr>
                                        <p:cTn dur="1000" fill="hold" id="80" spd="-100000"/>
                                        <p:tgtEl>
                                          <p:spTgt spid="31"/>
                                        </p:tgtEl>
                                        <p:attrNameLst>
                                          <p:attrName>ppt_x</p:attrName>
                                          <p:attrName>ppt_y</p:attrName>
                                        </p:attrNameLst>
                                      </p:cBhvr>
                                      <p:rCtr x="5625" y="40123"/>
                                    </p:animMotion>
                                  </p:childTnLst>
                                </p:cTn>
                              </p:par>
                              <p:par>
                                <p:cTn fill="hold" id="81" nodeType="withEffect" presetClass="entr" presetID="53" presetSubtype="0">
                                  <p:stCondLst>
                                    <p:cond delay="1200"/>
                                  </p:stCondLst>
                                  <p:childTnLst>
                                    <p:set>
                                      <p:cBhvr>
                                        <p:cTn dur="1" fill="hold" id="82">
                                          <p:stCondLst>
                                            <p:cond delay="0"/>
                                          </p:stCondLst>
                                        </p:cTn>
                                        <p:tgtEl>
                                          <p:spTgt spid="31"/>
                                        </p:tgtEl>
                                        <p:attrNameLst>
                                          <p:attrName>style.visibility</p:attrName>
                                        </p:attrNameLst>
                                      </p:cBhvr>
                                      <p:to>
                                        <p:strVal val="visible"/>
                                      </p:to>
                                    </p:set>
                                    <p:anim calcmode="lin" valueType="num">
                                      <p:cBhvr>
                                        <p:cTn dur="1000" fill="hold" id="83"/>
                                        <p:tgtEl>
                                          <p:spTgt spid="31"/>
                                        </p:tgtEl>
                                        <p:attrNameLst>
                                          <p:attrName>ppt_w</p:attrName>
                                        </p:attrNameLst>
                                      </p:cBhvr>
                                      <p:tavLst>
                                        <p:tav tm="0">
                                          <p:val>
                                            <p:fltVal val="0"/>
                                          </p:val>
                                        </p:tav>
                                        <p:tav tm="100000">
                                          <p:val>
                                            <p:strVal val="#ppt_w"/>
                                          </p:val>
                                        </p:tav>
                                      </p:tavLst>
                                    </p:anim>
                                    <p:anim calcmode="lin" valueType="num">
                                      <p:cBhvr>
                                        <p:cTn dur="1000" fill="hold" id="84"/>
                                        <p:tgtEl>
                                          <p:spTgt spid="31"/>
                                        </p:tgtEl>
                                        <p:attrNameLst>
                                          <p:attrName>ppt_h</p:attrName>
                                        </p:attrNameLst>
                                      </p:cBhvr>
                                      <p:tavLst>
                                        <p:tav tm="0">
                                          <p:val>
                                            <p:fltVal val="0"/>
                                          </p:val>
                                        </p:tav>
                                        <p:tav tm="100000">
                                          <p:val>
                                            <p:strVal val="#ppt_h"/>
                                          </p:val>
                                        </p:tav>
                                      </p:tavLst>
                                    </p:anim>
                                    <p:animEffect filter="fade" transition="in">
                                      <p:cBhvr>
                                        <p:cTn dur="1000" id="85"/>
                                        <p:tgtEl>
                                          <p:spTgt spid="31"/>
                                        </p:tgtEl>
                                      </p:cBhvr>
                                    </p:animEffect>
                                  </p:childTnLst>
                                </p:cTn>
                              </p:par>
                              <p:par>
                                <p:cTn fill="hold" grpId="0" id="86" nodeType="withEffect" presetClass="entr" presetID="1" presetSubtype="0">
                                  <p:stCondLst>
                                    <p:cond delay="1200"/>
                                  </p:stCondLst>
                                  <p:childTnLst>
                                    <p:set>
                                      <p:cBhvr>
                                        <p:cTn dur="1" fill="hold" id="87">
                                          <p:stCondLst>
                                            <p:cond delay="0"/>
                                          </p:stCondLst>
                                        </p:cTn>
                                        <p:tgtEl>
                                          <p:spTgt spid="23"/>
                                        </p:tgtEl>
                                        <p:attrNameLst>
                                          <p:attrName>style.visibility</p:attrName>
                                        </p:attrNameLst>
                                      </p:cBhvr>
                                      <p:to>
                                        <p:strVal val="visible"/>
                                      </p:to>
                                    </p:set>
                                  </p:childTnLst>
                                </p:cTn>
                              </p:par>
                              <p:par>
                                <p:cTn fill="hold" grpId="1" id="88" nodeType="withEffect" presetClass="entr" presetID="53" presetSubtype="0">
                                  <p:stCondLst>
                                    <p:cond delay="1200"/>
                                  </p:stCondLst>
                                  <p:childTnLst>
                                    <p:set>
                                      <p:cBhvr>
                                        <p:cTn dur="1" fill="hold" id="89">
                                          <p:stCondLst>
                                            <p:cond delay="0"/>
                                          </p:stCondLst>
                                        </p:cTn>
                                        <p:tgtEl>
                                          <p:spTgt spid="23"/>
                                        </p:tgtEl>
                                        <p:attrNameLst>
                                          <p:attrName>style.visibility</p:attrName>
                                        </p:attrNameLst>
                                      </p:cBhvr>
                                      <p:to>
                                        <p:strVal val="visible"/>
                                      </p:to>
                                    </p:set>
                                    <p:anim calcmode="lin" valueType="num">
                                      <p:cBhvr>
                                        <p:cTn dur="1000" fill="hold" id="90"/>
                                        <p:tgtEl>
                                          <p:spTgt spid="23"/>
                                        </p:tgtEl>
                                        <p:attrNameLst>
                                          <p:attrName>ppt_w</p:attrName>
                                        </p:attrNameLst>
                                      </p:cBhvr>
                                      <p:tavLst>
                                        <p:tav tm="0">
                                          <p:val>
                                            <p:fltVal val="0"/>
                                          </p:val>
                                        </p:tav>
                                        <p:tav tm="100000">
                                          <p:val>
                                            <p:strVal val="#ppt_w"/>
                                          </p:val>
                                        </p:tav>
                                      </p:tavLst>
                                    </p:anim>
                                    <p:anim calcmode="lin" valueType="num">
                                      <p:cBhvr>
                                        <p:cTn dur="1000" fill="hold" id="91"/>
                                        <p:tgtEl>
                                          <p:spTgt spid="23"/>
                                        </p:tgtEl>
                                        <p:attrNameLst>
                                          <p:attrName>ppt_h</p:attrName>
                                        </p:attrNameLst>
                                      </p:cBhvr>
                                      <p:tavLst>
                                        <p:tav tm="0">
                                          <p:val>
                                            <p:fltVal val="0"/>
                                          </p:val>
                                        </p:tav>
                                        <p:tav tm="100000">
                                          <p:val>
                                            <p:strVal val="#ppt_h"/>
                                          </p:val>
                                        </p:tav>
                                      </p:tavLst>
                                    </p:anim>
                                    <p:animEffect filter="fade" transition="in">
                                      <p:cBhvr>
                                        <p:cTn dur="1000" id="92"/>
                                        <p:tgtEl>
                                          <p:spTgt spid="23"/>
                                        </p:tgtEl>
                                      </p:cBhvr>
                                    </p:animEffect>
                                  </p:childTnLst>
                                </p:cTn>
                              </p:par>
                              <p:par>
                                <p:cTn accel="50000" decel="50000" fill="hold" grpId="2" id="93" nodeType="withEffect" presetClass="path" presetID="42" presetSubtype="0">
                                  <p:stCondLst>
                                    <p:cond delay="1200"/>
                                  </p:stCondLst>
                                  <p:childTnLst>
                                    <p:animMotion origin="layout" path="M -2.77778E-07 3.7037E-06 L -0.125 -0.68889" pathEditMode="relative" ptsTypes="AA" rAng="0">
                                      <p:cBhvr>
                                        <p:cTn dur="1000" fill="hold" id="94" spd="-100000"/>
                                        <p:tgtEl>
                                          <p:spTgt spid="23"/>
                                        </p:tgtEl>
                                        <p:attrNameLst>
                                          <p:attrName>ppt_x</p:attrName>
                                          <p:attrName>ppt_y</p:attrName>
                                        </p:attrNameLst>
                                      </p:cBhvr>
                                      <p:rCtr x="-6250" y="-34444"/>
                                    </p:animMotion>
                                  </p:childTnLst>
                                </p:cTn>
                              </p:par>
                              <p:par>
                                <p:cTn fill="hold" id="95" nodeType="withEffect" presetClass="entr" presetID="1" presetSubtype="0">
                                  <p:stCondLst>
                                    <p:cond delay="1500"/>
                                  </p:stCondLst>
                                  <p:childTnLst>
                                    <p:set>
                                      <p:cBhvr>
                                        <p:cTn dur="1" fill="hold" id="96">
                                          <p:stCondLst>
                                            <p:cond delay="0"/>
                                          </p:stCondLst>
                                        </p:cTn>
                                        <p:tgtEl>
                                          <p:spTgt spid="20"/>
                                        </p:tgtEl>
                                        <p:attrNameLst>
                                          <p:attrName>style.visibility</p:attrName>
                                        </p:attrNameLst>
                                      </p:cBhvr>
                                      <p:to>
                                        <p:strVal val="visible"/>
                                      </p:to>
                                    </p:set>
                                  </p:childTnLst>
                                </p:cTn>
                              </p:par>
                              <p:par>
                                <p:cTn accel="50000" decel="50000" fill="hold" id="97" nodeType="withEffect" presetClass="path" presetID="42" presetSubtype="0">
                                  <p:stCondLst>
                                    <p:cond delay="1500"/>
                                  </p:stCondLst>
                                  <p:childTnLst>
                                    <p:animMotion origin="layout" path="M 1.66667E-06 -1.23457E-07 L 0.4875 0.71111" pathEditMode="relative" ptsTypes="AA" rAng="0">
                                      <p:cBhvr>
                                        <p:cTn dur="1000" fill="hold" id="98" spd="-100000"/>
                                        <p:tgtEl>
                                          <p:spTgt spid="20"/>
                                        </p:tgtEl>
                                        <p:attrNameLst>
                                          <p:attrName>ppt_x</p:attrName>
                                          <p:attrName>ppt_y</p:attrName>
                                        </p:attrNameLst>
                                      </p:cBhvr>
                                      <p:rCtr x="24375" y="35556"/>
                                    </p:animMotion>
                                  </p:childTnLst>
                                </p:cTn>
                              </p:par>
                              <p:par>
                                <p:cTn fill="hold" id="99" nodeType="withEffect" presetClass="entr" presetID="53" presetSubtype="0">
                                  <p:stCondLst>
                                    <p:cond delay="1500"/>
                                  </p:stCondLst>
                                  <p:childTnLst>
                                    <p:set>
                                      <p:cBhvr>
                                        <p:cTn dur="1" fill="hold" id="100">
                                          <p:stCondLst>
                                            <p:cond delay="0"/>
                                          </p:stCondLst>
                                        </p:cTn>
                                        <p:tgtEl>
                                          <p:spTgt spid="20"/>
                                        </p:tgtEl>
                                        <p:attrNameLst>
                                          <p:attrName>style.visibility</p:attrName>
                                        </p:attrNameLst>
                                      </p:cBhvr>
                                      <p:to>
                                        <p:strVal val="visible"/>
                                      </p:to>
                                    </p:set>
                                    <p:anim calcmode="lin" valueType="num">
                                      <p:cBhvr>
                                        <p:cTn dur="1000" fill="hold" id="101"/>
                                        <p:tgtEl>
                                          <p:spTgt spid="20"/>
                                        </p:tgtEl>
                                        <p:attrNameLst>
                                          <p:attrName>ppt_w</p:attrName>
                                        </p:attrNameLst>
                                      </p:cBhvr>
                                      <p:tavLst>
                                        <p:tav tm="0">
                                          <p:val>
                                            <p:fltVal val="0"/>
                                          </p:val>
                                        </p:tav>
                                        <p:tav tm="100000">
                                          <p:val>
                                            <p:strVal val="#ppt_w"/>
                                          </p:val>
                                        </p:tav>
                                      </p:tavLst>
                                    </p:anim>
                                    <p:anim calcmode="lin" valueType="num">
                                      <p:cBhvr>
                                        <p:cTn dur="1000" fill="hold" id="102"/>
                                        <p:tgtEl>
                                          <p:spTgt spid="20"/>
                                        </p:tgtEl>
                                        <p:attrNameLst>
                                          <p:attrName>ppt_h</p:attrName>
                                        </p:attrNameLst>
                                      </p:cBhvr>
                                      <p:tavLst>
                                        <p:tav tm="0">
                                          <p:val>
                                            <p:fltVal val="0"/>
                                          </p:val>
                                        </p:tav>
                                        <p:tav tm="100000">
                                          <p:val>
                                            <p:strVal val="#ppt_h"/>
                                          </p:val>
                                        </p:tav>
                                      </p:tavLst>
                                    </p:anim>
                                    <p:animEffect filter="fade" transition="in">
                                      <p:cBhvr>
                                        <p:cTn dur="1000" id="103"/>
                                        <p:tgtEl>
                                          <p:spTgt spid="20"/>
                                        </p:tgtEl>
                                      </p:cBhvr>
                                    </p:animEffect>
                                  </p:childTnLst>
                                </p:cTn>
                              </p:par>
                              <p:par>
                                <p:cTn fill="hold" grpId="0" id="104" nodeType="withEffect" presetClass="entr" presetID="1" presetSubtype="0">
                                  <p:stCondLst>
                                    <p:cond delay="1500"/>
                                  </p:stCondLst>
                                  <p:childTnLst>
                                    <p:set>
                                      <p:cBhvr>
                                        <p:cTn dur="1" fill="hold" id="105">
                                          <p:stCondLst>
                                            <p:cond delay="0"/>
                                          </p:stCondLst>
                                        </p:cTn>
                                        <p:tgtEl>
                                          <p:spTgt spid="19"/>
                                        </p:tgtEl>
                                        <p:attrNameLst>
                                          <p:attrName>style.visibility</p:attrName>
                                        </p:attrNameLst>
                                      </p:cBhvr>
                                      <p:to>
                                        <p:strVal val="visible"/>
                                      </p:to>
                                    </p:set>
                                  </p:childTnLst>
                                </p:cTn>
                              </p:par>
                              <p:par>
                                <p:cTn accel="50000" decel="50000" fill="hold" grpId="2" id="106" nodeType="withEffect" presetClass="path" presetID="42" presetSubtype="0">
                                  <p:stCondLst>
                                    <p:cond delay="1500"/>
                                  </p:stCondLst>
                                  <p:childTnLst>
                                    <p:animMotion origin="layout" path="M -4.72222E-06 4.69136E-06 L -0.51406 -0.62778" pathEditMode="relative" ptsTypes="AA" rAng="0">
                                      <p:cBhvr>
                                        <p:cTn dur="1000" fill="hold" id="107" spd="-100000"/>
                                        <p:tgtEl>
                                          <p:spTgt spid="19"/>
                                        </p:tgtEl>
                                        <p:attrNameLst>
                                          <p:attrName>ppt_x</p:attrName>
                                          <p:attrName>ppt_y</p:attrName>
                                        </p:attrNameLst>
                                      </p:cBhvr>
                                      <p:rCtr x="-25712" y="-31389"/>
                                    </p:animMotion>
                                  </p:childTnLst>
                                </p:cTn>
                              </p:par>
                              <p:par>
                                <p:cTn fill="hold" grpId="1" id="108" nodeType="withEffect" presetClass="entr" presetID="53" presetSubtype="0">
                                  <p:stCondLst>
                                    <p:cond delay="1500"/>
                                  </p:stCondLst>
                                  <p:childTnLst>
                                    <p:set>
                                      <p:cBhvr>
                                        <p:cTn dur="1" fill="hold" id="109">
                                          <p:stCondLst>
                                            <p:cond delay="0"/>
                                          </p:stCondLst>
                                        </p:cTn>
                                        <p:tgtEl>
                                          <p:spTgt spid="19"/>
                                        </p:tgtEl>
                                        <p:attrNameLst>
                                          <p:attrName>style.visibility</p:attrName>
                                        </p:attrNameLst>
                                      </p:cBhvr>
                                      <p:to>
                                        <p:strVal val="visible"/>
                                      </p:to>
                                    </p:set>
                                    <p:anim calcmode="lin" valueType="num">
                                      <p:cBhvr>
                                        <p:cTn dur="1000" fill="hold" id="110"/>
                                        <p:tgtEl>
                                          <p:spTgt spid="19"/>
                                        </p:tgtEl>
                                        <p:attrNameLst>
                                          <p:attrName>ppt_w</p:attrName>
                                        </p:attrNameLst>
                                      </p:cBhvr>
                                      <p:tavLst>
                                        <p:tav tm="0">
                                          <p:val>
                                            <p:fltVal val="0"/>
                                          </p:val>
                                        </p:tav>
                                        <p:tav tm="100000">
                                          <p:val>
                                            <p:strVal val="#ppt_w"/>
                                          </p:val>
                                        </p:tav>
                                      </p:tavLst>
                                    </p:anim>
                                    <p:anim calcmode="lin" valueType="num">
                                      <p:cBhvr>
                                        <p:cTn dur="1000" fill="hold" id="111"/>
                                        <p:tgtEl>
                                          <p:spTgt spid="19"/>
                                        </p:tgtEl>
                                        <p:attrNameLst>
                                          <p:attrName>ppt_h</p:attrName>
                                        </p:attrNameLst>
                                      </p:cBhvr>
                                      <p:tavLst>
                                        <p:tav tm="0">
                                          <p:val>
                                            <p:fltVal val="0"/>
                                          </p:val>
                                        </p:tav>
                                        <p:tav tm="100000">
                                          <p:val>
                                            <p:strVal val="#ppt_h"/>
                                          </p:val>
                                        </p:tav>
                                      </p:tavLst>
                                    </p:anim>
                                    <p:animEffect filter="fade" transition="in">
                                      <p:cBhvr>
                                        <p:cTn dur="1000" id="112"/>
                                        <p:tgtEl>
                                          <p:spTgt spid="19"/>
                                        </p:tgtEl>
                                      </p:cBhvr>
                                    </p:animEffect>
                                  </p:childTnLst>
                                </p:cTn>
                              </p:par>
                              <p:par>
                                <p:cTn fill="hold" grpId="0" id="113" nodeType="withEffect" presetClass="entr" presetID="1" presetSubtype="0">
                                  <p:stCondLst>
                                    <p:cond delay="1800"/>
                                  </p:stCondLst>
                                  <p:childTnLst>
                                    <p:set>
                                      <p:cBhvr>
                                        <p:cTn dur="1" fill="hold" id="114">
                                          <p:stCondLst>
                                            <p:cond delay="0"/>
                                          </p:stCondLst>
                                        </p:cTn>
                                        <p:tgtEl>
                                          <p:spTgt spid="18"/>
                                        </p:tgtEl>
                                        <p:attrNameLst>
                                          <p:attrName>style.visibility</p:attrName>
                                        </p:attrNameLst>
                                      </p:cBhvr>
                                      <p:to>
                                        <p:strVal val="visible"/>
                                      </p:to>
                                    </p:set>
                                  </p:childTnLst>
                                </p:cTn>
                              </p:par>
                              <p:par>
                                <p:cTn fill="hold" grpId="1" id="115" nodeType="withEffect" presetClass="entr" presetID="53" presetSubtype="0">
                                  <p:stCondLst>
                                    <p:cond delay="1800"/>
                                  </p:stCondLst>
                                  <p:childTnLst>
                                    <p:set>
                                      <p:cBhvr>
                                        <p:cTn dur="1" fill="hold" id="116">
                                          <p:stCondLst>
                                            <p:cond delay="0"/>
                                          </p:stCondLst>
                                        </p:cTn>
                                        <p:tgtEl>
                                          <p:spTgt spid="18"/>
                                        </p:tgtEl>
                                        <p:attrNameLst>
                                          <p:attrName>style.visibility</p:attrName>
                                        </p:attrNameLst>
                                      </p:cBhvr>
                                      <p:to>
                                        <p:strVal val="visible"/>
                                      </p:to>
                                    </p:set>
                                    <p:anim calcmode="lin" valueType="num">
                                      <p:cBhvr>
                                        <p:cTn dur="1000" fill="hold" id="117"/>
                                        <p:tgtEl>
                                          <p:spTgt spid="18"/>
                                        </p:tgtEl>
                                        <p:attrNameLst>
                                          <p:attrName>ppt_w</p:attrName>
                                        </p:attrNameLst>
                                      </p:cBhvr>
                                      <p:tavLst>
                                        <p:tav tm="0">
                                          <p:val>
                                            <p:fltVal val="0"/>
                                          </p:val>
                                        </p:tav>
                                        <p:tav tm="100000">
                                          <p:val>
                                            <p:strVal val="#ppt_w"/>
                                          </p:val>
                                        </p:tav>
                                      </p:tavLst>
                                    </p:anim>
                                    <p:anim calcmode="lin" valueType="num">
                                      <p:cBhvr>
                                        <p:cTn dur="1000" fill="hold" id="118"/>
                                        <p:tgtEl>
                                          <p:spTgt spid="18"/>
                                        </p:tgtEl>
                                        <p:attrNameLst>
                                          <p:attrName>ppt_h</p:attrName>
                                        </p:attrNameLst>
                                      </p:cBhvr>
                                      <p:tavLst>
                                        <p:tav tm="0">
                                          <p:val>
                                            <p:fltVal val="0"/>
                                          </p:val>
                                        </p:tav>
                                        <p:tav tm="100000">
                                          <p:val>
                                            <p:strVal val="#ppt_h"/>
                                          </p:val>
                                        </p:tav>
                                      </p:tavLst>
                                    </p:anim>
                                    <p:animEffect filter="fade" transition="in">
                                      <p:cBhvr>
                                        <p:cTn dur="1000" id="119"/>
                                        <p:tgtEl>
                                          <p:spTgt spid="18"/>
                                        </p:tgtEl>
                                      </p:cBhvr>
                                    </p:animEffect>
                                  </p:childTnLst>
                                </p:cTn>
                              </p:par>
                              <p:par>
                                <p:cTn accel="50000" decel="50000" fill="hold" grpId="2" id="120" nodeType="withEffect" presetClass="path" presetID="42" presetSubtype="0">
                                  <p:stCondLst>
                                    <p:cond delay="1800"/>
                                  </p:stCondLst>
                                  <p:childTnLst>
                                    <p:animMotion origin="layout" path="M 3.05556E-06 2.46914E-06 L 0.59531 -0.52222" pathEditMode="relative" ptsTypes="AA" rAng="0">
                                      <p:cBhvr>
                                        <p:cTn dur="1000" fill="hold" id="121" spd="-100000"/>
                                        <p:tgtEl>
                                          <p:spTgt spid="18"/>
                                        </p:tgtEl>
                                        <p:attrNameLst>
                                          <p:attrName>ppt_x</p:attrName>
                                          <p:attrName>ppt_y</p:attrName>
                                        </p:attrNameLst>
                                      </p:cBhvr>
                                      <p:rCtr x="29757" y="-26111"/>
                                    </p:animMotion>
                                  </p:childTnLst>
                                </p:cTn>
                              </p:par>
                              <p:par>
                                <p:cTn fill="hold" id="122" nodeType="withEffect" presetClass="entr" presetID="1" presetSubtype="0">
                                  <p:stCondLst>
                                    <p:cond delay="1800"/>
                                  </p:stCondLst>
                                  <p:childTnLst>
                                    <p:set>
                                      <p:cBhvr>
                                        <p:cTn dur="1" fill="hold" id="123">
                                          <p:stCondLst>
                                            <p:cond delay="0"/>
                                          </p:stCondLst>
                                        </p:cTn>
                                        <p:tgtEl>
                                          <p:spTgt spid="28"/>
                                        </p:tgtEl>
                                        <p:attrNameLst>
                                          <p:attrName>style.visibility</p:attrName>
                                        </p:attrNameLst>
                                      </p:cBhvr>
                                      <p:to>
                                        <p:strVal val="visible"/>
                                      </p:to>
                                    </p:set>
                                  </p:childTnLst>
                                </p:cTn>
                              </p:par>
                              <p:par>
                                <p:cTn fill="hold" id="124" nodeType="withEffect" presetClass="entr" presetID="53" presetSubtype="0">
                                  <p:stCondLst>
                                    <p:cond delay="1800"/>
                                  </p:stCondLst>
                                  <p:childTnLst>
                                    <p:set>
                                      <p:cBhvr>
                                        <p:cTn dur="1" fill="hold" id="125">
                                          <p:stCondLst>
                                            <p:cond delay="0"/>
                                          </p:stCondLst>
                                        </p:cTn>
                                        <p:tgtEl>
                                          <p:spTgt spid="28"/>
                                        </p:tgtEl>
                                        <p:attrNameLst>
                                          <p:attrName>style.visibility</p:attrName>
                                        </p:attrNameLst>
                                      </p:cBhvr>
                                      <p:to>
                                        <p:strVal val="visible"/>
                                      </p:to>
                                    </p:set>
                                    <p:anim calcmode="lin" valueType="num">
                                      <p:cBhvr>
                                        <p:cTn dur="1000" fill="hold" id="126"/>
                                        <p:tgtEl>
                                          <p:spTgt spid="28"/>
                                        </p:tgtEl>
                                        <p:attrNameLst>
                                          <p:attrName>ppt_w</p:attrName>
                                        </p:attrNameLst>
                                      </p:cBhvr>
                                      <p:tavLst>
                                        <p:tav tm="0">
                                          <p:val>
                                            <p:fltVal val="0"/>
                                          </p:val>
                                        </p:tav>
                                        <p:tav tm="100000">
                                          <p:val>
                                            <p:strVal val="#ppt_w"/>
                                          </p:val>
                                        </p:tav>
                                      </p:tavLst>
                                    </p:anim>
                                    <p:anim calcmode="lin" valueType="num">
                                      <p:cBhvr>
                                        <p:cTn dur="1000" fill="hold" id="127"/>
                                        <p:tgtEl>
                                          <p:spTgt spid="28"/>
                                        </p:tgtEl>
                                        <p:attrNameLst>
                                          <p:attrName>ppt_h</p:attrName>
                                        </p:attrNameLst>
                                      </p:cBhvr>
                                      <p:tavLst>
                                        <p:tav tm="0">
                                          <p:val>
                                            <p:fltVal val="0"/>
                                          </p:val>
                                        </p:tav>
                                        <p:tav tm="100000">
                                          <p:val>
                                            <p:strVal val="#ppt_h"/>
                                          </p:val>
                                        </p:tav>
                                      </p:tavLst>
                                    </p:anim>
                                    <p:animEffect filter="fade" transition="in">
                                      <p:cBhvr>
                                        <p:cTn dur="1000" id="128"/>
                                        <p:tgtEl>
                                          <p:spTgt spid="28"/>
                                        </p:tgtEl>
                                      </p:cBhvr>
                                    </p:animEffect>
                                  </p:childTnLst>
                                </p:cTn>
                              </p:par>
                              <p:par>
                                <p:cTn accel="50000" decel="50000" fill="hold" id="129" nodeType="withEffect" presetClass="path" presetID="42" presetSubtype="0">
                                  <p:stCondLst>
                                    <p:cond delay="1800"/>
                                  </p:stCondLst>
                                  <p:childTnLst>
                                    <p:animMotion origin="layout" path="M -8.33333E-07 4.93827E-06 L -0.69375 0.72777" pathEditMode="relative" ptsTypes="AA" rAng="0">
                                      <p:cBhvr>
                                        <p:cTn dur="1000" fill="hold" id="130" spd="-100000"/>
                                        <p:tgtEl>
                                          <p:spTgt spid="28"/>
                                        </p:tgtEl>
                                        <p:attrNameLst>
                                          <p:attrName>ppt_x</p:attrName>
                                          <p:attrName>ppt_y</p:attrName>
                                        </p:attrNameLst>
                                      </p:cBhvr>
                                      <p:rCtr x="-34688" y="36389"/>
                                    </p:animMotion>
                                  </p:childTnLst>
                                </p:cTn>
                              </p:par>
                            </p:childTnLst>
                          </p:cTn>
                        </p:par>
                        <p:par>
                          <p:cTn fill="hold" id="131" nodeType="afterGroup">
                            <p:stCondLst>
                              <p:cond delay="2800"/>
                            </p:stCondLst>
                            <p:childTnLst>
                              <p:par>
                                <p:cTn fill="hold" grpId="0" id="132" nodeType="afterEffect" presetClass="entr" presetID="12" presetSubtype="8">
                                  <p:stCondLst>
                                    <p:cond delay="0"/>
                                  </p:stCondLst>
                                  <p:childTnLst>
                                    <p:set>
                                      <p:cBhvr>
                                        <p:cTn dur="1" fill="hold" id="133">
                                          <p:stCondLst>
                                            <p:cond delay="0"/>
                                          </p:stCondLst>
                                        </p:cTn>
                                        <p:tgtEl>
                                          <p:spTgt spid="15"/>
                                        </p:tgtEl>
                                        <p:attrNameLst>
                                          <p:attrName>style.visibility</p:attrName>
                                        </p:attrNameLst>
                                      </p:cBhvr>
                                      <p:to>
                                        <p:strVal val="visible"/>
                                      </p:to>
                                    </p:set>
                                    <p:anim calcmode="lin" valueType="num">
                                      <p:cBhvr additive="base">
                                        <p:cTn dur="500" id="134"/>
                                        <p:tgtEl>
                                          <p:spTgt spid="15"/>
                                        </p:tgtEl>
                                        <p:attrNameLst>
                                          <p:attrName>ppt_x</p:attrName>
                                        </p:attrNameLst>
                                      </p:cBhvr>
                                      <p:tavLst>
                                        <p:tav tm="0">
                                          <p:val>
                                            <p:strVal val="#ppt_x-#ppt_w*1.125000"/>
                                          </p:val>
                                        </p:tav>
                                        <p:tav tm="100000">
                                          <p:val>
                                            <p:strVal val="#ppt_x"/>
                                          </p:val>
                                        </p:tav>
                                      </p:tavLst>
                                    </p:anim>
                                    <p:animEffect filter="wipe(right)" transition="in">
                                      <p:cBhvr>
                                        <p:cTn dur="500" id="135"/>
                                        <p:tgtEl>
                                          <p:spTgt spid="15"/>
                                        </p:tgtEl>
                                      </p:cBhvr>
                                    </p:animEffect>
                                  </p:childTnLst>
                                </p:cTn>
                              </p:par>
                              <p:par>
                                <p:cTn fill="hold" grpId="0" id="136" nodeType="withEffect" presetClass="entr" presetID="12" presetSubtype="8">
                                  <p:stCondLst>
                                    <p:cond delay="0"/>
                                  </p:stCondLst>
                                  <p:childTnLst>
                                    <p:set>
                                      <p:cBhvr>
                                        <p:cTn dur="1" fill="hold" id="137">
                                          <p:stCondLst>
                                            <p:cond delay="0"/>
                                          </p:stCondLst>
                                        </p:cTn>
                                        <p:tgtEl>
                                          <p:spTgt spid="16"/>
                                        </p:tgtEl>
                                        <p:attrNameLst>
                                          <p:attrName>style.visibility</p:attrName>
                                        </p:attrNameLst>
                                      </p:cBhvr>
                                      <p:to>
                                        <p:strVal val="visible"/>
                                      </p:to>
                                    </p:set>
                                    <p:anim calcmode="lin" valueType="num">
                                      <p:cBhvr additive="base">
                                        <p:cTn dur="500" id="138"/>
                                        <p:tgtEl>
                                          <p:spTgt spid="16"/>
                                        </p:tgtEl>
                                        <p:attrNameLst>
                                          <p:attrName>ppt_x</p:attrName>
                                        </p:attrNameLst>
                                      </p:cBhvr>
                                      <p:tavLst>
                                        <p:tav tm="0">
                                          <p:val>
                                            <p:strVal val="#ppt_x-#ppt_w*1.125000"/>
                                          </p:val>
                                        </p:tav>
                                        <p:tav tm="100000">
                                          <p:val>
                                            <p:strVal val="#ppt_x"/>
                                          </p:val>
                                        </p:tav>
                                      </p:tavLst>
                                    </p:anim>
                                    <p:animEffect filter="wipe(right)" transition="in">
                                      <p:cBhvr>
                                        <p:cTn dur="500" id="139"/>
                                        <p:tgtEl>
                                          <p:spTgt spid="16"/>
                                        </p:tgtEl>
                                      </p:cBhvr>
                                    </p:animEffect>
                                  </p:childTnLst>
                                </p:cTn>
                              </p:par>
                              <p:par>
                                <p:cTn fill="hold" grpId="0" id="140" nodeType="withEffect" presetClass="entr" presetID="12" presetSubtype="8">
                                  <p:stCondLst>
                                    <p:cond delay="0"/>
                                  </p:stCondLst>
                                  <p:childTnLst>
                                    <p:set>
                                      <p:cBhvr>
                                        <p:cTn dur="1" fill="hold" id="141">
                                          <p:stCondLst>
                                            <p:cond delay="0"/>
                                          </p:stCondLst>
                                        </p:cTn>
                                        <p:tgtEl>
                                          <p:spTgt spid="17"/>
                                        </p:tgtEl>
                                        <p:attrNameLst>
                                          <p:attrName>style.visibility</p:attrName>
                                        </p:attrNameLst>
                                      </p:cBhvr>
                                      <p:to>
                                        <p:strVal val="visible"/>
                                      </p:to>
                                    </p:set>
                                    <p:anim calcmode="lin" valueType="num">
                                      <p:cBhvr additive="base">
                                        <p:cTn dur="500" id="142"/>
                                        <p:tgtEl>
                                          <p:spTgt spid="17"/>
                                        </p:tgtEl>
                                        <p:attrNameLst>
                                          <p:attrName>ppt_x</p:attrName>
                                        </p:attrNameLst>
                                      </p:cBhvr>
                                      <p:tavLst>
                                        <p:tav tm="0">
                                          <p:val>
                                            <p:strVal val="#ppt_x-#ppt_w*1.125000"/>
                                          </p:val>
                                        </p:tav>
                                        <p:tav tm="100000">
                                          <p:val>
                                            <p:strVal val="#ppt_x"/>
                                          </p:val>
                                        </p:tav>
                                      </p:tavLst>
                                    </p:anim>
                                    <p:animEffect filter="wipe(right)" transition="in">
                                      <p:cBhvr>
                                        <p:cTn dur="500" id="143"/>
                                        <p:tgtEl>
                                          <p:spTgt spid="17"/>
                                        </p:tgtEl>
                                      </p:cBhvr>
                                    </p:animEffect>
                                  </p:childTnLst>
                                </p:cTn>
                              </p:par>
                              <p:par>
                                <p:cTn fill="hold" grpId="0" id="144" nodeType="withEffect" presetClass="entr" presetID="12" presetSubtype="2">
                                  <p:stCondLst>
                                    <p:cond delay="0"/>
                                  </p:stCondLst>
                                  <p:childTnLst>
                                    <p:set>
                                      <p:cBhvr>
                                        <p:cTn dur="1" fill="hold" id="145">
                                          <p:stCondLst>
                                            <p:cond delay="0"/>
                                          </p:stCondLst>
                                        </p:cTn>
                                        <p:tgtEl>
                                          <p:spTgt spid="14"/>
                                        </p:tgtEl>
                                        <p:attrNameLst>
                                          <p:attrName>style.visibility</p:attrName>
                                        </p:attrNameLst>
                                      </p:cBhvr>
                                      <p:to>
                                        <p:strVal val="visible"/>
                                      </p:to>
                                    </p:set>
                                    <p:anim calcmode="lin" valueType="num">
                                      <p:cBhvr additive="base">
                                        <p:cTn dur="500" id="146"/>
                                        <p:tgtEl>
                                          <p:spTgt spid="14"/>
                                        </p:tgtEl>
                                        <p:attrNameLst>
                                          <p:attrName>ppt_x</p:attrName>
                                        </p:attrNameLst>
                                      </p:cBhvr>
                                      <p:tavLst>
                                        <p:tav tm="0">
                                          <p:val>
                                            <p:strVal val="#ppt_x+#ppt_w*1.125000"/>
                                          </p:val>
                                        </p:tav>
                                        <p:tav tm="100000">
                                          <p:val>
                                            <p:strVal val="#ppt_x"/>
                                          </p:val>
                                        </p:tav>
                                      </p:tavLst>
                                    </p:anim>
                                    <p:animEffect filter="wipe(left)" transition="in">
                                      <p:cBhvr>
                                        <p:cTn dur="500" id="147"/>
                                        <p:tgtEl>
                                          <p:spTgt spid="14"/>
                                        </p:tgtEl>
                                      </p:cBhvr>
                                    </p:animEffect>
                                  </p:childTnLst>
                                </p:cTn>
                              </p:par>
                              <p:par>
                                <p:cTn fill="hold" grpId="0" id="148" nodeType="withEffect" presetClass="entr" presetID="12" presetSubtype="2">
                                  <p:stCondLst>
                                    <p:cond delay="0"/>
                                  </p:stCondLst>
                                  <p:childTnLst>
                                    <p:set>
                                      <p:cBhvr>
                                        <p:cTn dur="1" fill="hold" id="149">
                                          <p:stCondLst>
                                            <p:cond delay="0"/>
                                          </p:stCondLst>
                                        </p:cTn>
                                        <p:tgtEl>
                                          <p:spTgt spid="13"/>
                                        </p:tgtEl>
                                        <p:attrNameLst>
                                          <p:attrName>style.visibility</p:attrName>
                                        </p:attrNameLst>
                                      </p:cBhvr>
                                      <p:to>
                                        <p:strVal val="visible"/>
                                      </p:to>
                                    </p:set>
                                    <p:anim calcmode="lin" valueType="num">
                                      <p:cBhvr additive="base">
                                        <p:cTn dur="500" id="150"/>
                                        <p:tgtEl>
                                          <p:spTgt spid="13"/>
                                        </p:tgtEl>
                                        <p:attrNameLst>
                                          <p:attrName>ppt_x</p:attrName>
                                        </p:attrNameLst>
                                      </p:cBhvr>
                                      <p:tavLst>
                                        <p:tav tm="0">
                                          <p:val>
                                            <p:strVal val="#ppt_x+#ppt_w*1.125000"/>
                                          </p:val>
                                        </p:tav>
                                        <p:tav tm="100000">
                                          <p:val>
                                            <p:strVal val="#ppt_x"/>
                                          </p:val>
                                        </p:tav>
                                      </p:tavLst>
                                    </p:anim>
                                    <p:animEffect filter="wipe(left)" transition="in">
                                      <p:cBhvr>
                                        <p:cTn dur="500" id="151"/>
                                        <p:tgtEl>
                                          <p:spTgt spid="13"/>
                                        </p:tgtEl>
                                      </p:cBhvr>
                                    </p:animEffect>
                                  </p:childTnLst>
                                </p:cTn>
                              </p:par>
                              <p:par>
                                <p:cTn fill="hold" grpId="0" id="152" nodeType="withEffect" presetClass="entr" presetID="12" presetSubtype="2">
                                  <p:stCondLst>
                                    <p:cond delay="0"/>
                                  </p:stCondLst>
                                  <p:childTnLst>
                                    <p:set>
                                      <p:cBhvr>
                                        <p:cTn dur="1" fill="hold" id="153">
                                          <p:stCondLst>
                                            <p:cond delay="0"/>
                                          </p:stCondLst>
                                        </p:cTn>
                                        <p:tgtEl>
                                          <p:spTgt spid="12"/>
                                        </p:tgtEl>
                                        <p:attrNameLst>
                                          <p:attrName>style.visibility</p:attrName>
                                        </p:attrNameLst>
                                      </p:cBhvr>
                                      <p:to>
                                        <p:strVal val="visible"/>
                                      </p:to>
                                    </p:set>
                                    <p:anim calcmode="lin" valueType="num">
                                      <p:cBhvr additive="base">
                                        <p:cTn dur="500" id="154"/>
                                        <p:tgtEl>
                                          <p:spTgt spid="12"/>
                                        </p:tgtEl>
                                        <p:attrNameLst>
                                          <p:attrName>ppt_x</p:attrName>
                                        </p:attrNameLst>
                                      </p:cBhvr>
                                      <p:tavLst>
                                        <p:tav tm="0">
                                          <p:val>
                                            <p:strVal val="#ppt_x+#ppt_w*1.125000"/>
                                          </p:val>
                                        </p:tav>
                                        <p:tav tm="100000">
                                          <p:val>
                                            <p:strVal val="#ppt_x"/>
                                          </p:val>
                                        </p:tav>
                                      </p:tavLst>
                                    </p:anim>
                                    <p:animEffect filter="wipe(left)" transition="in">
                                      <p:cBhvr>
                                        <p:cTn dur="500" id="155"/>
                                        <p:tgtEl>
                                          <p:spTgt spid="12"/>
                                        </p:tgtEl>
                                      </p:cBhvr>
                                    </p:animEffect>
                                  </p:childTnLst>
                                </p:cTn>
                              </p:par>
                              <p:par>
                                <p:cTn fill="hold" grpId="0" id="156" nodeType="withEffect" presetClass="entr" presetID="12" presetSubtype="4">
                                  <p:stCondLst>
                                    <p:cond delay="0"/>
                                  </p:stCondLst>
                                  <p:childTnLst>
                                    <p:set>
                                      <p:cBhvr>
                                        <p:cTn dur="1" fill="hold" id="157">
                                          <p:stCondLst>
                                            <p:cond delay="0"/>
                                          </p:stCondLst>
                                        </p:cTn>
                                        <p:tgtEl>
                                          <p:spTgt spid="11"/>
                                        </p:tgtEl>
                                        <p:attrNameLst>
                                          <p:attrName>style.visibility</p:attrName>
                                        </p:attrNameLst>
                                      </p:cBhvr>
                                      <p:to>
                                        <p:strVal val="visible"/>
                                      </p:to>
                                    </p:set>
                                    <p:anim calcmode="lin" valueType="num">
                                      <p:cBhvr additive="base">
                                        <p:cTn dur="500" id="158"/>
                                        <p:tgtEl>
                                          <p:spTgt spid="11"/>
                                        </p:tgtEl>
                                        <p:attrNameLst>
                                          <p:attrName>ppt_y</p:attrName>
                                        </p:attrNameLst>
                                      </p:cBhvr>
                                      <p:tavLst>
                                        <p:tav tm="0">
                                          <p:val>
                                            <p:strVal val="#ppt_y+#ppt_h*1.125000"/>
                                          </p:val>
                                        </p:tav>
                                        <p:tav tm="100000">
                                          <p:val>
                                            <p:strVal val="#ppt_y"/>
                                          </p:val>
                                        </p:tav>
                                      </p:tavLst>
                                    </p:anim>
                                    <p:animEffect filter="wipe(up)" transition="in">
                                      <p:cBhvr>
                                        <p:cTn dur="500" id="159"/>
                                        <p:tgtEl>
                                          <p:spTgt spid="11"/>
                                        </p:tgtEl>
                                      </p:cBhvr>
                                    </p:animEffect>
                                  </p:childTnLst>
                                </p:cTn>
                              </p:par>
                              <p:par>
                                <p:cTn fill="hold" grpId="0" id="160" nodeType="withEffect" presetClass="entr" presetID="12" presetSubtype="1">
                                  <p:stCondLst>
                                    <p:cond delay="0"/>
                                  </p:stCondLst>
                                  <p:childTnLst>
                                    <p:set>
                                      <p:cBhvr>
                                        <p:cTn dur="1" fill="hold" id="161">
                                          <p:stCondLst>
                                            <p:cond delay="0"/>
                                          </p:stCondLst>
                                        </p:cTn>
                                        <p:tgtEl>
                                          <p:spTgt spid="7"/>
                                        </p:tgtEl>
                                        <p:attrNameLst>
                                          <p:attrName>style.visibility</p:attrName>
                                        </p:attrNameLst>
                                      </p:cBhvr>
                                      <p:to>
                                        <p:strVal val="visible"/>
                                      </p:to>
                                    </p:set>
                                    <p:anim calcmode="lin" valueType="num">
                                      <p:cBhvr additive="base">
                                        <p:cTn dur="500" id="162"/>
                                        <p:tgtEl>
                                          <p:spTgt spid="7"/>
                                        </p:tgtEl>
                                        <p:attrNameLst>
                                          <p:attrName>ppt_y</p:attrName>
                                        </p:attrNameLst>
                                      </p:cBhvr>
                                      <p:tavLst>
                                        <p:tav tm="0">
                                          <p:val>
                                            <p:strVal val="#ppt_y-#ppt_h*1.125000"/>
                                          </p:val>
                                        </p:tav>
                                        <p:tav tm="100000">
                                          <p:val>
                                            <p:strVal val="#ppt_y"/>
                                          </p:val>
                                        </p:tav>
                                      </p:tavLst>
                                    </p:anim>
                                    <p:animEffect filter="wipe(down)" transition="in">
                                      <p:cBhvr>
                                        <p:cTn dur="500" id="163"/>
                                        <p:tgtEl>
                                          <p:spTgt spid="7"/>
                                        </p:tgtEl>
                                      </p:cBhvr>
                                    </p:animEffect>
                                  </p:childTnLst>
                                </p:cTn>
                              </p:par>
                              <p:par>
                                <p:cTn fill="hold" grpId="0" id="164" nodeType="withEffect" presetClass="entr" presetID="12" presetSubtype="2">
                                  <p:stCondLst>
                                    <p:cond delay="0"/>
                                  </p:stCondLst>
                                  <p:childTnLst>
                                    <p:set>
                                      <p:cBhvr>
                                        <p:cTn dur="1" fill="hold" id="165">
                                          <p:stCondLst>
                                            <p:cond delay="0"/>
                                          </p:stCondLst>
                                        </p:cTn>
                                        <p:tgtEl>
                                          <p:spTgt spid="6"/>
                                        </p:tgtEl>
                                        <p:attrNameLst>
                                          <p:attrName>style.visibility</p:attrName>
                                        </p:attrNameLst>
                                      </p:cBhvr>
                                      <p:to>
                                        <p:strVal val="visible"/>
                                      </p:to>
                                    </p:set>
                                    <p:anim calcmode="lin" valueType="num">
                                      <p:cBhvr additive="base">
                                        <p:cTn dur="500" id="166"/>
                                        <p:tgtEl>
                                          <p:spTgt spid="6"/>
                                        </p:tgtEl>
                                        <p:attrNameLst>
                                          <p:attrName>ppt_x</p:attrName>
                                        </p:attrNameLst>
                                      </p:cBhvr>
                                      <p:tavLst>
                                        <p:tav tm="0">
                                          <p:val>
                                            <p:strVal val="#ppt_x+#ppt_w*1.125000"/>
                                          </p:val>
                                        </p:tav>
                                        <p:tav tm="100000">
                                          <p:val>
                                            <p:strVal val="#ppt_x"/>
                                          </p:val>
                                        </p:tav>
                                      </p:tavLst>
                                    </p:anim>
                                    <p:animEffect filter="wipe(left)" transition="in">
                                      <p:cBhvr>
                                        <p:cTn dur="500" id="167"/>
                                        <p:tgtEl>
                                          <p:spTgt spid="6"/>
                                        </p:tgtEl>
                                      </p:cBhvr>
                                    </p:animEffect>
                                  </p:childTnLst>
                                </p:cTn>
                              </p:par>
                              <p:par>
                                <p:cTn fill="hold" grpId="0" id="168" nodeType="withEffect" presetClass="entr" presetID="12" presetSubtype="8">
                                  <p:stCondLst>
                                    <p:cond delay="0"/>
                                  </p:stCondLst>
                                  <p:childTnLst>
                                    <p:set>
                                      <p:cBhvr>
                                        <p:cTn dur="1" fill="hold" id="169">
                                          <p:stCondLst>
                                            <p:cond delay="0"/>
                                          </p:stCondLst>
                                        </p:cTn>
                                        <p:tgtEl>
                                          <p:spTgt spid="10"/>
                                        </p:tgtEl>
                                        <p:attrNameLst>
                                          <p:attrName>style.visibility</p:attrName>
                                        </p:attrNameLst>
                                      </p:cBhvr>
                                      <p:to>
                                        <p:strVal val="visible"/>
                                      </p:to>
                                    </p:set>
                                    <p:anim calcmode="lin" valueType="num">
                                      <p:cBhvr additive="base">
                                        <p:cTn dur="500" id="170"/>
                                        <p:tgtEl>
                                          <p:spTgt spid="10"/>
                                        </p:tgtEl>
                                        <p:attrNameLst>
                                          <p:attrName>ppt_x</p:attrName>
                                        </p:attrNameLst>
                                      </p:cBhvr>
                                      <p:tavLst>
                                        <p:tav tm="0">
                                          <p:val>
                                            <p:strVal val="#ppt_x-#ppt_w*1.125000"/>
                                          </p:val>
                                        </p:tav>
                                        <p:tav tm="100000">
                                          <p:val>
                                            <p:strVal val="#ppt_x"/>
                                          </p:val>
                                        </p:tav>
                                      </p:tavLst>
                                    </p:anim>
                                    <p:animEffect filter="wipe(right)" transition="in">
                                      <p:cBhvr>
                                        <p:cTn dur="500" id="171"/>
                                        <p:tgtEl>
                                          <p:spTgt spid="10"/>
                                        </p:tgtEl>
                                      </p:cBhvr>
                                    </p:animEffect>
                                  </p:childTnLst>
                                </p:cTn>
                              </p:par>
                              <p:par>
                                <p:cTn fill="hold" grpId="0" id="172" nodeType="withEffect" presetClass="entr" presetID="12" presetSubtype="8">
                                  <p:stCondLst>
                                    <p:cond delay="0"/>
                                  </p:stCondLst>
                                  <p:childTnLst>
                                    <p:set>
                                      <p:cBhvr>
                                        <p:cTn dur="1" fill="hold" id="173">
                                          <p:stCondLst>
                                            <p:cond delay="0"/>
                                          </p:stCondLst>
                                        </p:cTn>
                                        <p:tgtEl>
                                          <p:spTgt spid="9"/>
                                        </p:tgtEl>
                                        <p:attrNameLst>
                                          <p:attrName>style.visibility</p:attrName>
                                        </p:attrNameLst>
                                      </p:cBhvr>
                                      <p:to>
                                        <p:strVal val="visible"/>
                                      </p:to>
                                    </p:set>
                                    <p:anim calcmode="lin" valueType="num">
                                      <p:cBhvr additive="base">
                                        <p:cTn dur="500" id="174"/>
                                        <p:tgtEl>
                                          <p:spTgt spid="9"/>
                                        </p:tgtEl>
                                        <p:attrNameLst>
                                          <p:attrName>ppt_x</p:attrName>
                                        </p:attrNameLst>
                                      </p:cBhvr>
                                      <p:tavLst>
                                        <p:tav tm="0">
                                          <p:val>
                                            <p:strVal val="#ppt_x-#ppt_w*1.125000"/>
                                          </p:val>
                                        </p:tav>
                                        <p:tav tm="100000">
                                          <p:val>
                                            <p:strVal val="#ppt_x"/>
                                          </p:val>
                                        </p:tav>
                                      </p:tavLst>
                                    </p:anim>
                                    <p:animEffect filter="wipe(right)" transition="in">
                                      <p:cBhvr>
                                        <p:cTn dur="500" id="175"/>
                                        <p:tgtEl>
                                          <p:spTgt spid="9"/>
                                        </p:tgtEl>
                                      </p:cBhvr>
                                    </p:animEffect>
                                  </p:childTnLst>
                                </p:cTn>
                              </p:par>
                              <p:par>
                                <p:cTn fill="hold" grpId="0" id="176" nodeType="withEffect" presetClass="entr" presetID="12" presetSubtype="8">
                                  <p:stCondLst>
                                    <p:cond delay="0"/>
                                  </p:stCondLst>
                                  <p:childTnLst>
                                    <p:set>
                                      <p:cBhvr>
                                        <p:cTn dur="1" fill="hold" id="177">
                                          <p:stCondLst>
                                            <p:cond delay="0"/>
                                          </p:stCondLst>
                                        </p:cTn>
                                        <p:tgtEl>
                                          <p:spTgt spid="8"/>
                                        </p:tgtEl>
                                        <p:attrNameLst>
                                          <p:attrName>style.visibility</p:attrName>
                                        </p:attrNameLst>
                                      </p:cBhvr>
                                      <p:to>
                                        <p:strVal val="visible"/>
                                      </p:to>
                                    </p:set>
                                    <p:anim calcmode="lin" valueType="num">
                                      <p:cBhvr additive="base">
                                        <p:cTn dur="500" id="178"/>
                                        <p:tgtEl>
                                          <p:spTgt spid="8"/>
                                        </p:tgtEl>
                                        <p:attrNameLst>
                                          <p:attrName>ppt_x</p:attrName>
                                        </p:attrNameLst>
                                      </p:cBhvr>
                                      <p:tavLst>
                                        <p:tav tm="0">
                                          <p:val>
                                            <p:strVal val="#ppt_x-#ppt_w*1.125000"/>
                                          </p:val>
                                        </p:tav>
                                        <p:tav tm="100000">
                                          <p:val>
                                            <p:strVal val="#ppt_x"/>
                                          </p:val>
                                        </p:tav>
                                      </p:tavLst>
                                    </p:anim>
                                    <p:animEffect filter="wipe(right)" transition="in">
                                      <p:cBhvr>
                                        <p:cTn dur="500" id="179"/>
                                        <p:tgtEl>
                                          <p:spTgt spid="8"/>
                                        </p:tgtEl>
                                      </p:cBhvr>
                                    </p:animEffect>
                                  </p:childTnLst>
                                </p:cTn>
                              </p:par>
                              <p:par>
                                <p:cTn fill="hold" grpId="0" id="180" nodeType="withEffect" presetClass="entr" presetID="12" presetSubtype="2">
                                  <p:stCondLst>
                                    <p:cond delay="0"/>
                                  </p:stCondLst>
                                  <p:childTnLst>
                                    <p:set>
                                      <p:cBhvr>
                                        <p:cTn dur="1" fill="hold" id="181">
                                          <p:stCondLst>
                                            <p:cond delay="0"/>
                                          </p:stCondLst>
                                        </p:cTn>
                                        <p:tgtEl>
                                          <p:spTgt spid="5"/>
                                        </p:tgtEl>
                                        <p:attrNameLst>
                                          <p:attrName>style.visibility</p:attrName>
                                        </p:attrNameLst>
                                      </p:cBhvr>
                                      <p:to>
                                        <p:strVal val="visible"/>
                                      </p:to>
                                    </p:set>
                                    <p:anim calcmode="lin" valueType="num">
                                      <p:cBhvr additive="base">
                                        <p:cTn dur="500" id="182"/>
                                        <p:tgtEl>
                                          <p:spTgt spid="5"/>
                                        </p:tgtEl>
                                        <p:attrNameLst>
                                          <p:attrName>ppt_x</p:attrName>
                                        </p:attrNameLst>
                                      </p:cBhvr>
                                      <p:tavLst>
                                        <p:tav tm="0">
                                          <p:val>
                                            <p:strVal val="#ppt_x+#ppt_w*1.125000"/>
                                          </p:val>
                                        </p:tav>
                                        <p:tav tm="100000">
                                          <p:val>
                                            <p:strVal val="#ppt_x"/>
                                          </p:val>
                                        </p:tav>
                                      </p:tavLst>
                                    </p:anim>
                                    <p:animEffect filter="wipe(left)" transition="in">
                                      <p:cBhvr>
                                        <p:cTn dur="500" id="183"/>
                                        <p:tgtEl>
                                          <p:spTgt spid="5"/>
                                        </p:tgtEl>
                                      </p:cBhvr>
                                    </p:animEffect>
                                  </p:childTnLst>
                                </p:cTn>
                              </p:par>
                              <p:par>
                                <p:cTn fill="hold" grpId="0" id="184" nodeType="withEffect" presetClass="entr" presetID="12" presetSubtype="2">
                                  <p:stCondLst>
                                    <p:cond delay="0"/>
                                  </p:stCondLst>
                                  <p:childTnLst>
                                    <p:set>
                                      <p:cBhvr>
                                        <p:cTn dur="1" fill="hold" id="185">
                                          <p:stCondLst>
                                            <p:cond delay="0"/>
                                          </p:stCondLst>
                                        </p:cTn>
                                        <p:tgtEl>
                                          <p:spTgt spid="4"/>
                                        </p:tgtEl>
                                        <p:attrNameLst>
                                          <p:attrName>style.visibility</p:attrName>
                                        </p:attrNameLst>
                                      </p:cBhvr>
                                      <p:to>
                                        <p:strVal val="visible"/>
                                      </p:to>
                                    </p:set>
                                    <p:anim calcmode="lin" valueType="num">
                                      <p:cBhvr additive="base">
                                        <p:cTn dur="500" id="186"/>
                                        <p:tgtEl>
                                          <p:spTgt spid="4"/>
                                        </p:tgtEl>
                                        <p:attrNameLst>
                                          <p:attrName>ppt_x</p:attrName>
                                        </p:attrNameLst>
                                      </p:cBhvr>
                                      <p:tavLst>
                                        <p:tav tm="0">
                                          <p:val>
                                            <p:strVal val="#ppt_x+#ppt_w*1.125000"/>
                                          </p:val>
                                        </p:tav>
                                        <p:tav tm="100000">
                                          <p:val>
                                            <p:strVal val="#ppt_x"/>
                                          </p:val>
                                        </p:tav>
                                      </p:tavLst>
                                    </p:anim>
                                    <p:animEffect filter="wipe(left)" transition="in">
                                      <p:cBhvr>
                                        <p:cTn dur="500" id="187"/>
                                        <p:tgtEl>
                                          <p:spTgt spid="4"/>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6"/>
      <p:bldP grpId="0" spid="7"/>
      <p:bldP grpId="0" spid="8"/>
      <p:bldP grpId="0" spid="9"/>
      <p:bldP grpId="0" spid="10"/>
      <p:bldP grpId="0" spid="11"/>
      <p:bldP grpId="0" spid="12"/>
      <p:bldP grpId="0" spid="13"/>
      <p:bldP grpId="0" spid="14"/>
      <p:bldP grpId="0" spid="15"/>
      <p:bldP grpId="0" spid="16"/>
      <p:bldP grpId="0" spid="17"/>
      <p:bldP grpId="0" spid="18"/>
      <p:bldP grpId="1" spid="18"/>
      <p:bldP grpId="2" spid="18"/>
      <p:bldP grpId="0" spid="19"/>
      <p:bldP grpId="1" spid="19"/>
      <p:bldP grpId="2" spid="19"/>
      <p:bldP grpId="0" spid="23"/>
      <p:bldP grpId="1" spid="23"/>
      <p:bldP grpId="2" spid="23"/>
      <p:bldP grpId="0" spid="24"/>
      <p:bldP grpId="1" spid="24"/>
      <p:bldP grpId="2" spid="24"/>
      <p:bldP grpId="0" spid="25"/>
      <p:bldP grpId="1" spid="25"/>
      <p:bldP grpId="2" spid="25"/>
      <p:bldP grpId="0" spid="26"/>
      <p:bldP grpId="1" spid="26"/>
      <p:bldP grpId="2" spid="26"/>
      <p:bldP grpId="0" spid="27"/>
      <p:bldP grpId="1" spid="27"/>
      <p:bldP grpId="2" spid="27"/>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TextBox 5"/>
          <p:cNvSpPr txBox="1"/>
          <p:nvPr/>
        </p:nvSpPr>
        <p:spPr>
          <a:xfrm>
            <a:off x="1547665" y="1009640"/>
            <a:ext cx="4680520" cy="396240"/>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000" u="none">
                <a:ln>
                  <a:noFill/>
                </a:ln>
                <a:solidFill>
                  <a:prstClr val="black"/>
                </a:solidFill>
                <a:effectLst/>
                <a:uLnTx/>
                <a:uFillTx/>
                <a:latin charset="-122" panose="020b0503020204020204" pitchFamily="34" typeface="微软雅黑"/>
                <a:ea charset="-122" pitchFamily="34" typeface="微软雅黑"/>
                <a:cs typeface="+mn-cs"/>
              </a:rPr>
              <a:t>点击输入简要文字内容，文字内容需概括精炼，不用多余的文字修饰。点击输入简要文字内容，文字内容需概括精炼，不用多余的文字修饰。</a:t>
            </a:r>
          </a:p>
        </p:txBody>
      </p:sp>
      <p:sp>
        <p:nvSpPr>
          <p:cNvPr id="5" name="椭圆 4"/>
          <p:cNvSpPr/>
          <p:nvPr/>
        </p:nvSpPr>
        <p:spPr>
          <a:xfrm>
            <a:off x="683569" y="911533"/>
            <a:ext cx="687215" cy="687215"/>
          </a:xfrm>
          <a:prstGeom prst="ellipse">
            <a:avLst/>
          </a:prstGeom>
          <a:solidFill>
            <a:schemeClr val="accent1"/>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3200" u="none">
                <a:ln>
                  <a:noFill/>
                </a:ln>
                <a:solidFill>
                  <a:srgbClr val="FCFCFC"/>
                </a:solidFill>
                <a:effectLst/>
                <a:uLnTx/>
                <a:uFillTx/>
                <a:latin charset="-122" panose="020b0503020204020204" pitchFamily="34" typeface="微软雅黑"/>
                <a:ea charset="-122" pitchFamily="34" typeface="微软雅黑"/>
                <a:cs typeface="+mn-cs"/>
              </a:rPr>
              <a:t>1</a:t>
            </a:r>
          </a:p>
        </p:txBody>
      </p:sp>
      <p:grpSp>
        <p:nvGrpSpPr>
          <p:cNvPr id="6" name="组合 5"/>
          <p:cNvGrpSpPr/>
          <p:nvPr/>
        </p:nvGrpSpPr>
        <p:grpSpPr>
          <a:xfrm>
            <a:off x="971600" y="1635646"/>
            <a:ext cx="677033" cy="677033"/>
            <a:chOff x="304800" y="673100"/>
            <a:chExt cx="4000500" cy="4000500"/>
          </a:xfrm>
          <a:effectLst>
            <a:outerShdw algn="tr" blurRad="444500" dir="8100000" dist="254000" rotWithShape="0">
              <a:prstClr val="black">
                <a:alpha val="50000"/>
              </a:prstClr>
            </a:outerShdw>
          </a:effectLst>
        </p:grpSpPr>
        <p:sp>
          <p:nvSpPr>
            <p:cNvPr id="7" name="同心圆 6"/>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3200" u="none">
                <a:ln>
                  <a:noFill/>
                </a:ln>
                <a:solidFill>
                  <a:srgbClr val="C00000"/>
                </a:solidFill>
                <a:effectLst/>
                <a:uLnTx/>
                <a:uFillTx/>
                <a:latin charset="-122" panose="020b0503020204020204" pitchFamily="34" typeface="微软雅黑"/>
                <a:ea charset="-122" pitchFamily="34" typeface="微软雅黑"/>
                <a:cs typeface="+mn-cs"/>
              </a:endParaRPr>
            </a:p>
          </p:txBody>
        </p:sp>
        <p:sp>
          <p:nvSpPr>
            <p:cNvPr id="8" name="椭圆 7"/>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3200" u="none">
                  <a:ln>
                    <a:noFill/>
                  </a:ln>
                  <a:solidFill>
                    <a:srgbClr val="080808"/>
                  </a:solidFill>
                  <a:effectLst/>
                  <a:uLnTx/>
                  <a:uFillTx/>
                  <a:latin charset="-122" panose="020b0503020204020204" pitchFamily="34" typeface="微软雅黑"/>
                  <a:ea charset="-122" pitchFamily="34" typeface="微软雅黑"/>
                  <a:cs typeface="+mn-cs"/>
                </a:rPr>
                <a:t>2</a:t>
              </a:r>
            </a:p>
          </p:txBody>
        </p:sp>
      </p:grpSp>
      <p:sp>
        <p:nvSpPr>
          <p:cNvPr id="9" name="椭圆 8"/>
          <p:cNvSpPr/>
          <p:nvPr/>
        </p:nvSpPr>
        <p:spPr>
          <a:xfrm>
            <a:off x="1259632" y="2355726"/>
            <a:ext cx="687215" cy="687215"/>
          </a:xfrm>
          <a:prstGeom prst="ellipse">
            <a:avLst/>
          </a:prstGeom>
          <a:solidFill>
            <a:schemeClr val="accent2"/>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3200" u="none">
                <a:ln>
                  <a:noFill/>
                </a:ln>
                <a:solidFill>
                  <a:srgbClr val="FCFCFC"/>
                </a:solidFill>
                <a:effectLst/>
                <a:uLnTx/>
                <a:uFillTx/>
                <a:latin charset="-122" panose="020b0503020204020204" pitchFamily="34" typeface="微软雅黑"/>
                <a:ea charset="-122" pitchFamily="34" typeface="微软雅黑"/>
                <a:cs typeface="+mn-cs"/>
              </a:rPr>
              <a:t>3</a:t>
            </a:r>
          </a:p>
        </p:txBody>
      </p:sp>
      <p:grpSp>
        <p:nvGrpSpPr>
          <p:cNvPr id="10" name="组合 9"/>
          <p:cNvGrpSpPr/>
          <p:nvPr/>
        </p:nvGrpSpPr>
        <p:grpSpPr>
          <a:xfrm>
            <a:off x="1547664" y="3075806"/>
            <a:ext cx="677033" cy="677033"/>
            <a:chOff x="304800" y="673100"/>
            <a:chExt cx="4000500" cy="4000500"/>
          </a:xfrm>
          <a:effectLst>
            <a:outerShdw algn="tr" blurRad="444500" dir="8100000" dist="254000" rotWithShape="0">
              <a:prstClr val="black">
                <a:alpha val="50000"/>
              </a:prstClr>
            </a:outerShdw>
          </a:effectLst>
        </p:grpSpPr>
        <p:sp>
          <p:nvSpPr>
            <p:cNvPr id="11" name="同心圆 10"/>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3200" u="none">
                <a:ln>
                  <a:noFill/>
                </a:ln>
                <a:solidFill>
                  <a:srgbClr val="C00000"/>
                </a:solidFill>
                <a:effectLst/>
                <a:uLnTx/>
                <a:uFillTx/>
                <a:latin charset="-122" panose="020b0503020204020204" pitchFamily="34" typeface="微软雅黑"/>
                <a:ea charset="-122" pitchFamily="34" typeface="微软雅黑"/>
                <a:cs typeface="+mn-cs"/>
              </a:endParaRPr>
            </a:p>
          </p:txBody>
        </p:sp>
        <p:sp>
          <p:nvSpPr>
            <p:cNvPr id="12" name="椭圆 11"/>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3200" u="none">
                  <a:ln>
                    <a:noFill/>
                  </a:ln>
                  <a:solidFill>
                    <a:srgbClr val="080808"/>
                  </a:solidFill>
                  <a:effectLst/>
                  <a:uLnTx/>
                  <a:uFillTx/>
                  <a:latin charset="-122" panose="020b0503020204020204" pitchFamily="34" typeface="微软雅黑"/>
                  <a:ea charset="-122" pitchFamily="34" typeface="微软雅黑"/>
                  <a:cs typeface="+mn-cs"/>
                </a:rPr>
                <a:t>4</a:t>
              </a:r>
            </a:p>
          </p:txBody>
        </p:sp>
      </p:grpSp>
      <p:sp>
        <p:nvSpPr>
          <p:cNvPr id="13" name="椭圆 12"/>
          <p:cNvSpPr/>
          <p:nvPr/>
        </p:nvSpPr>
        <p:spPr>
          <a:xfrm>
            <a:off x="1835696" y="3806685"/>
            <a:ext cx="687215" cy="687215"/>
          </a:xfrm>
          <a:prstGeom prst="ellipse">
            <a:avLst/>
          </a:prstGeom>
          <a:solidFill>
            <a:schemeClr val="accent3"/>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3200" u="none">
                <a:ln>
                  <a:noFill/>
                </a:ln>
                <a:solidFill>
                  <a:srgbClr val="FCFCFC"/>
                </a:solidFill>
                <a:effectLst/>
                <a:uLnTx/>
                <a:uFillTx/>
                <a:latin charset="-122" panose="020b0503020204020204" pitchFamily="34" typeface="微软雅黑"/>
                <a:ea charset="-122" pitchFamily="34" typeface="微软雅黑"/>
                <a:cs typeface="+mn-cs"/>
              </a:rPr>
              <a:t>5</a:t>
            </a:r>
          </a:p>
        </p:txBody>
      </p:sp>
      <p:sp>
        <p:nvSpPr>
          <p:cNvPr id="14" name="TextBox 21"/>
          <p:cNvSpPr txBox="1"/>
          <p:nvPr/>
        </p:nvSpPr>
        <p:spPr>
          <a:xfrm>
            <a:off x="1763688" y="1724086"/>
            <a:ext cx="5472608" cy="396240"/>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000" u="none">
                <a:ln>
                  <a:noFill/>
                </a:ln>
                <a:solidFill>
                  <a:prstClr val="black"/>
                </a:solidFill>
                <a:effectLst/>
                <a:uLnTx/>
                <a:uFillTx/>
                <a:latin charset="-122" panose="020b0503020204020204" pitchFamily="34" typeface="微软雅黑"/>
                <a:ea charset="-122" pitchFamily="34" typeface="微软雅黑"/>
                <a:cs typeface="+mn-cs"/>
              </a:rPr>
              <a:t>点击输入简要文字内容，文字内容需概括精炼，不用多余的文字修饰。点击输入简要文字内容，文字内容需概括精炼，不用多余的文字修饰。</a:t>
            </a:r>
          </a:p>
        </p:txBody>
      </p:sp>
      <p:sp>
        <p:nvSpPr>
          <p:cNvPr id="15" name="TextBox 22"/>
          <p:cNvSpPr txBox="1"/>
          <p:nvPr/>
        </p:nvSpPr>
        <p:spPr>
          <a:xfrm>
            <a:off x="2051720" y="2449662"/>
            <a:ext cx="5544616" cy="396240"/>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000" u="none">
                <a:ln>
                  <a:noFill/>
                </a:ln>
                <a:solidFill>
                  <a:prstClr val="black"/>
                </a:solidFill>
                <a:effectLst/>
                <a:uLnTx/>
                <a:uFillTx/>
                <a:latin charset="-122" panose="020b0503020204020204" pitchFamily="34" typeface="微软雅黑"/>
                <a:ea charset="-122" pitchFamily="34" typeface="微软雅黑"/>
                <a:cs typeface="+mn-cs"/>
              </a:rPr>
              <a:t>点击输入简要文字内容，文字内容需概括精炼，不用多余的文字修饰。点击输入简要文字内容，文字内容需概括精炼，不用多余的文字修饰。</a:t>
            </a:r>
          </a:p>
        </p:txBody>
      </p:sp>
      <p:sp>
        <p:nvSpPr>
          <p:cNvPr id="16" name="TextBox 23"/>
          <p:cNvSpPr txBox="1"/>
          <p:nvPr/>
        </p:nvSpPr>
        <p:spPr>
          <a:xfrm>
            <a:off x="2411760" y="3147814"/>
            <a:ext cx="5688632" cy="396240"/>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000" u="none">
                <a:ln>
                  <a:noFill/>
                </a:ln>
                <a:solidFill>
                  <a:prstClr val="black"/>
                </a:solidFill>
                <a:effectLst/>
                <a:uLnTx/>
                <a:uFillTx/>
                <a:latin charset="-122" panose="020b0503020204020204" pitchFamily="34" typeface="微软雅黑"/>
                <a:ea charset="-122" pitchFamily="34" typeface="微软雅黑"/>
                <a:cs typeface="+mn-cs"/>
              </a:rPr>
              <a:t>点击输入简要文字内容，文字内容需概括精炼，不用多余的文字修饰。点击输入简要文字内容，文字内容需概括精炼，不用多余的文字修饰。</a:t>
            </a:r>
          </a:p>
        </p:txBody>
      </p:sp>
      <p:sp>
        <p:nvSpPr>
          <p:cNvPr id="17" name="TextBox 24"/>
          <p:cNvSpPr txBox="1"/>
          <p:nvPr/>
        </p:nvSpPr>
        <p:spPr>
          <a:xfrm>
            <a:off x="2699791" y="3939902"/>
            <a:ext cx="5832649" cy="396240"/>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000" u="none">
                <a:ln>
                  <a:noFill/>
                </a:ln>
                <a:solidFill>
                  <a:prstClr val="black"/>
                </a:solidFill>
                <a:effectLst/>
                <a:uLnTx/>
                <a:uFillTx/>
                <a:latin charset="-122" panose="020b0503020204020204" pitchFamily="34" typeface="微软雅黑"/>
                <a:ea charset="-122" pitchFamily="34" typeface="微软雅黑"/>
                <a:cs typeface="+mn-cs"/>
              </a:rPr>
              <a:t>点击输入简要文字内容，文字内容需概括精炼，不用多余的文字修饰。点击输入简要文字内容，文字内容需概括精炼，不用多余的文字修饰。</a:t>
            </a:r>
          </a:p>
        </p:txBody>
      </p:sp>
    </p:spTree>
    <p:extLst>
      <p:ext uri="{BB962C8B-B14F-4D97-AF65-F5344CB8AC3E}">
        <p14:creationId val="882920507"/>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4">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fill="hold" id="7"/>
                                        <p:tgtEl>
                                          <p:spTgt spid="5"/>
                                        </p:tgtEl>
                                        <p:attrNameLst>
                                          <p:attrName>ppt_x</p:attrName>
                                        </p:attrNameLst>
                                      </p:cBhvr>
                                      <p:tavLst>
                                        <p:tav tm="0">
                                          <p:val>
                                            <p:strVal val="#ppt_x"/>
                                          </p:val>
                                        </p:tav>
                                        <p:tav tm="100000">
                                          <p:val>
                                            <p:strVal val="#ppt_x"/>
                                          </p:val>
                                        </p:tav>
                                      </p:tavLst>
                                    </p:anim>
                                    <p:anim calcmode="lin" valueType="num">
                                      <p:cBhvr additive="base">
                                        <p:cTn dur="500" fill="hold" id="8"/>
                                        <p:tgtEl>
                                          <p:spTgt spid="5"/>
                                        </p:tgtEl>
                                        <p:attrNameLst>
                                          <p:attrName>ppt_y</p:attrName>
                                        </p:attrNameLst>
                                      </p:cBhvr>
                                      <p:tavLst>
                                        <p:tav tm="0">
                                          <p:val>
                                            <p:strVal val="1+#ppt_h/2"/>
                                          </p:val>
                                        </p:tav>
                                        <p:tav tm="100000">
                                          <p:val>
                                            <p:strVal val="#ppt_y"/>
                                          </p:val>
                                        </p:tav>
                                      </p:tavLst>
                                    </p:anim>
                                  </p:childTnLst>
                                </p:cTn>
                              </p:par>
                            </p:childTnLst>
                          </p:cTn>
                        </p:par>
                        <p:par>
                          <p:cTn fill="hold" id="9" nodeType="afterGroup">
                            <p:stCondLst>
                              <p:cond delay="500"/>
                            </p:stCondLst>
                            <p:childTnLst>
                              <p:par>
                                <p:cTn fill="hold" id="10" nodeType="afterEffect" presetClass="entr" presetID="2" presetSubtype="1">
                                  <p:stCondLst>
                                    <p:cond delay="0"/>
                                  </p:stCondLst>
                                  <p:childTnLst>
                                    <p:set>
                                      <p:cBhvr>
                                        <p:cTn dur="1" fill="hold" id="11">
                                          <p:stCondLst>
                                            <p:cond delay="0"/>
                                          </p:stCondLst>
                                        </p:cTn>
                                        <p:tgtEl>
                                          <p:spTgt spid="6"/>
                                        </p:tgtEl>
                                        <p:attrNameLst>
                                          <p:attrName>style.visibility</p:attrName>
                                        </p:attrNameLst>
                                      </p:cBhvr>
                                      <p:to>
                                        <p:strVal val="visible"/>
                                      </p:to>
                                    </p:set>
                                    <p:anim calcmode="lin" valueType="num">
                                      <p:cBhvr additive="base">
                                        <p:cTn dur="500" fill="hold" id="12"/>
                                        <p:tgtEl>
                                          <p:spTgt spid="6"/>
                                        </p:tgtEl>
                                        <p:attrNameLst>
                                          <p:attrName>ppt_x</p:attrName>
                                        </p:attrNameLst>
                                      </p:cBhvr>
                                      <p:tavLst>
                                        <p:tav tm="0">
                                          <p:val>
                                            <p:strVal val="#ppt_x"/>
                                          </p:val>
                                        </p:tav>
                                        <p:tav tm="100000">
                                          <p:val>
                                            <p:strVal val="#ppt_x"/>
                                          </p:val>
                                        </p:tav>
                                      </p:tavLst>
                                    </p:anim>
                                    <p:anim calcmode="lin" valueType="num">
                                      <p:cBhvr additive="base">
                                        <p:cTn dur="500" fill="hold" id="13"/>
                                        <p:tgtEl>
                                          <p:spTgt spid="6"/>
                                        </p:tgtEl>
                                        <p:attrNameLst>
                                          <p:attrName>ppt_y</p:attrName>
                                        </p:attrNameLst>
                                      </p:cBhvr>
                                      <p:tavLst>
                                        <p:tav tm="0">
                                          <p:val>
                                            <p:strVal val="0-#ppt_h/2"/>
                                          </p:val>
                                        </p:tav>
                                        <p:tav tm="100000">
                                          <p:val>
                                            <p:strVal val="#ppt_y"/>
                                          </p:val>
                                        </p:tav>
                                      </p:tavLst>
                                    </p:anim>
                                  </p:childTnLst>
                                </p:cTn>
                              </p:par>
                            </p:childTnLst>
                          </p:cTn>
                        </p:par>
                        <p:par>
                          <p:cTn fill="hold" id="14" nodeType="afterGroup">
                            <p:stCondLst>
                              <p:cond delay="1000"/>
                            </p:stCondLst>
                            <p:childTnLst>
                              <p:par>
                                <p:cTn fill="hold" grpId="0" id="15" nodeType="afterEffect" presetClass="entr" presetID="2" presetSubtype="4">
                                  <p:stCondLst>
                                    <p:cond delay="0"/>
                                  </p:stCondLst>
                                  <p:childTnLst>
                                    <p:set>
                                      <p:cBhvr>
                                        <p:cTn dur="1" fill="hold" id="16">
                                          <p:stCondLst>
                                            <p:cond delay="0"/>
                                          </p:stCondLst>
                                        </p:cTn>
                                        <p:tgtEl>
                                          <p:spTgt spid="9"/>
                                        </p:tgtEl>
                                        <p:attrNameLst>
                                          <p:attrName>style.visibility</p:attrName>
                                        </p:attrNameLst>
                                      </p:cBhvr>
                                      <p:to>
                                        <p:strVal val="visible"/>
                                      </p:to>
                                    </p:set>
                                    <p:anim calcmode="lin" valueType="num">
                                      <p:cBhvr additive="base">
                                        <p:cTn dur="500" fill="hold" id="17"/>
                                        <p:tgtEl>
                                          <p:spTgt spid="9"/>
                                        </p:tgtEl>
                                        <p:attrNameLst>
                                          <p:attrName>ppt_x</p:attrName>
                                        </p:attrNameLst>
                                      </p:cBhvr>
                                      <p:tavLst>
                                        <p:tav tm="0">
                                          <p:val>
                                            <p:strVal val="#ppt_x"/>
                                          </p:val>
                                        </p:tav>
                                        <p:tav tm="100000">
                                          <p:val>
                                            <p:strVal val="#ppt_x"/>
                                          </p:val>
                                        </p:tav>
                                      </p:tavLst>
                                    </p:anim>
                                    <p:anim calcmode="lin" valueType="num">
                                      <p:cBhvr additive="base">
                                        <p:cTn dur="500" fill="hold" id="18"/>
                                        <p:tgtEl>
                                          <p:spTgt spid="9"/>
                                        </p:tgtEl>
                                        <p:attrNameLst>
                                          <p:attrName>ppt_y</p:attrName>
                                        </p:attrNameLst>
                                      </p:cBhvr>
                                      <p:tavLst>
                                        <p:tav tm="0">
                                          <p:val>
                                            <p:strVal val="1+#ppt_h/2"/>
                                          </p:val>
                                        </p:tav>
                                        <p:tav tm="100000">
                                          <p:val>
                                            <p:strVal val="#ppt_y"/>
                                          </p:val>
                                        </p:tav>
                                      </p:tavLst>
                                    </p:anim>
                                  </p:childTnLst>
                                </p:cTn>
                              </p:par>
                            </p:childTnLst>
                          </p:cTn>
                        </p:par>
                        <p:par>
                          <p:cTn fill="hold" id="19" nodeType="afterGroup">
                            <p:stCondLst>
                              <p:cond delay="1500"/>
                            </p:stCondLst>
                            <p:childTnLst>
                              <p:par>
                                <p:cTn fill="hold" id="20" nodeType="afterEffect" presetClass="entr" presetID="2" presetSubtype="1">
                                  <p:stCondLst>
                                    <p:cond delay="0"/>
                                  </p:stCondLst>
                                  <p:childTnLst>
                                    <p:set>
                                      <p:cBhvr>
                                        <p:cTn dur="1" fill="hold" id="21">
                                          <p:stCondLst>
                                            <p:cond delay="0"/>
                                          </p:stCondLst>
                                        </p:cTn>
                                        <p:tgtEl>
                                          <p:spTgt spid="10"/>
                                        </p:tgtEl>
                                        <p:attrNameLst>
                                          <p:attrName>style.visibility</p:attrName>
                                        </p:attrNameLst>
                                      </p:cBhvr>
                                      <p:to>
                                        <p:strVal val="visible"/>
                                      </p:to>
                                    </p:set>
                                    <p:anim calcmode="lin" valueType="num">
                                      <p:cBhvr additive="base">
                                        <p:cTn dur="500" fill="hold" id="22"/>
                                        <p:tgtEl>
                                          <p:spTgt spid="10"/>
                                        </p:tgtEl>
                                        <p:attrNameLst>
                                          <p:attrName>ppt_x</p:attrName>
                                        </p:attrNameLst>
                                      </p:cBhvr>
                                      <p:tavLst>
                                        <p:tav tm="0">
                                          <p:val>
                                            <p:strVal val="#ppt_x"/>
                                          </p:val>
                                        </p:tav>
                                        <p:tav tm="100000">
                                          <p:val>
                                            <p:strVal val="#ppt_x"/>
                                          </p:val>
                                        </p:tav>
                                      </p:tavLst>
                                    </p:anim>
                                    <p:anim calcmode="lin" valueType="num">
                                      <p:cBhvr additive="base">
                                        <p:cTn dur="500" fill="hold" id="23"/>
                                        <p:tgtEl>
                                          <p:spTgt spid="10"/>
                                        </p:tgtEl>
                                        <p:attrNameLst>
                                          <p:attrName>ppt_y</p:attrName>
                                        </p:attrNameLst>
                                      </p:cBhvr>
                                      <p:tavLst>
                                        <p:tav tm="0">
                                          <p:val>
                                            <p:strVal val="0-#ppt_h/2"/>
                                          </p:val>
                                        </p:tav>
                                        <p:tav tm="100000">
                                          <p:val>
                                            <p:strVal val="#ppt_y"/>
                                          </p:val>
                                        </p:tav>
                                      </p:tavLst>
                                    </p:anim>
                                  </p:childTnLst>
                                </p:cTn>
                              </p:par>
                            </p:childTnLst>
                          </p:cTn>
                        </p:par>
                        <p:par>
                          <p:cTn fill="hold" id="24" nodeType="afterGroup">
                            <p:stCondLst>
                              <p:cond delay="2000"/>
                            </p:stCondLst>
                            <p:childTnLst>
                              <p:par>
                                <p:cTn fill="hold" grpId="0" id="25" nodeType="afterEffect" presetClass="entr" presetID="2" presetSubtype="4">
                                  <p:stCondLst>
                                    <p:cond delay="0"/>
                                  </p:stCondLst>
                                  <p:childTnLst>
                                    <p:set>
                                      <p:cBhvr>
                                        <p:cTn dur="1" fill="hold" id="26">
                                          <p:stCondLst>
                                            <p:cond delay="0"/>
                                          </p:stCondLst>
                                        </p:cTn>
                                        <p:tgtEl>
                                          <p:spTgt spid="13"/>
                                        </p:tgtEl>
                                        <p:attrNameLst>
                                          <p:attrName>style.visibility</p:attrName>
                                        </p:attrNameLst>
                                      </p:cBhvr>
                                      <p:to>
                                        <p:strVal val="visible"/>
                                      </p:to>
                                    </p:set>
                                    <p:anim calcmode="lin" valueType="num">
                                      <p:cBhvr additive="base">
                                        <p:cTn dur="500" fill="hold" id="27"/>
                                        <p:tgtEl>
                                          <p:spTgt spid="13"/>
                                        </p:tgtEl>
                                        <p:attrNameLst>
                                          <p:attrName>ppt_x</p:attrName>
                                        </p:attrNameLst>
                                      </p:cBhvr>
                                      <p:tavLst>
                                        <p:tav tm="0">
                                          <p:val>
                                            <p:strVal val="#ppt_x"/>
                                          </p:val>
                                        </p:tav>
                                        <p:tav tm="100000">
                                          <p:val>
                                            <p:strVal val="#ppt_x"/>
                                          </p:val>
                                        </p:tav>
                                      </p:tavLst>
                                    </p:anim>
                                    <p:anim calcmode="lin" valueType="num">
                                      <p:cBhvr additive="base">
                                        <p:cTn dur="500" fill="hold" id="28"/>
                                        <p:tgtEl>
                                          <p:spTgt spid="13"/>
                                        </p:tgtEl>
                                        <p:attrNameLst>
                                          <p:attrName>ppt_y</p:attrName>
                                        </p:attrNameLst>
                                      </p:cBhvr>
                                      <p:tavLst>
                                        <p:tav tm="0">
                                          <p:val>
                                            <p:strVal val="1+#ppt_h/2"/>
                                          </p:val>
                                        </p:tav>
                                        <p:tav tm="100000">
                                          <p:val>
                                            <p:strVal val="#ppt_y"/>
                                          </p:val>
                                        </p:tav>
                                      </p:tavLst>
                                    </p:anim>
                                  </p:childTnLst>
                                </p:cTn>
                              </p:par>
                            </p:childTnLst>
                          </p:cTn>
                        </p:par>
                        <p:par>
                          <p:cTn fill="hold" id="29" nodeType="afterGroup">
                            <p:stCondLst>
                              <p:cond delay="2500"/>
                            </p:stCondLst>
                            <p:childTnLst>
                              <p:par>
                                <p:cTn fill="hold" grpId="0" id="30" nodeType="afterEffect" presetClass="entr" presetID="12" presetSubtype="8">
                                  <p:stCondLst>
                                    <p:cond delay="0"/>
                                  </p:stCondLst>
                                  <p:childTnLst>
                                    <p:set>
                                      <p:cBhvr>
                                        <p:cTn dur="1" fill="hold" id="31">
                                          <p:stCondLst>
                                            <p:cond delay="0"/>
                                          </p:stCondLst>
                                        </p:cTn>
                                        <p:tgtEl>
                                          <p:spTgt spid="4"/>
                                        </p:tgtEl>
                                        <p:attrNameLst>
                                          <p:attrName>style.visibility</p:attrName>
                                        </p:attrNameLst>
                                      </p:cBhvr>
                                      <p:to>
                                        <p:strVal val="visible"/>
                                      </p:to>
                                    </p:set>
                                    <p:anim calcmode="lin" valueType="num">
                                      <p:cBhvr additive="base">
                                        <p:cTn dur="500" id="32"/>
                                        <p:tgtEl>
                                          <p:spTgt spid="4"/>
                                        </p:tgtEl>
                                        <p:attrNameLst>
                                          <p:attrName>ppt_x</p:attrName>
                                        </p:attrNameLst>
                                      </p:cBhvr>
                                      <p:tavLst>
                                        <p:tav tm="0">
                                          <p:val>
                                            <p:strVal val="#ppt_x-#ppt_w*1.125000"/>
                                          </p:val>
                                        </p:tav>
                                        <p:tav tm="100000">
                                          <p:val>
                                            <p:strVal val="#ppt_x"/>
                                          </p:val>
                                        </p:tav>
                                      </p:tavLst>
                                    </p:anim>
                                    <p:animEffect filter="wipe(right)" transition="in">
                                      <p:cBhvr>
                                        <p:cTn dur="500" id="33"/>
                                        <p:tgtEl>
                                          <p:spTgt spid="4"/>
                                        </p:tgtEl>
                                      </p:cBhvr>
                                    </p:animEffect>
                                  </p:childTnLst>
                                </p:cTn>
                              </p:par>
                              <p:par>
                                <p:cTn fill="hold" grpId="0" id="34" nodeType="withEffect" presetClass="entr" presetID="12" presetSubtype="8">
                                  <p:stCondLst>
                                    <p:cond delay="100"/>
                                  </p:stCondLst>
                                  <p:childTnLst>
                                    <p:set>
                                      <p:cBhvr>
                                        <p:cTn dur="1" fill="hold" id="35">
                                          <p:stCondLst>
                                            <p:cond delay="0"/>
                                          </p:stCondLst>
                                        </p:cTn>
                                        <p:tgtEl>
                                          <p:spTgt spid="14"/>
                                        </p:tgtEl>
                                        <p:attrNameLst>
                                          <p:attrName>style.visibility</p:attrName>
                                        </p:attrNameLst>
                                      </p:cBhvr>
                                      <p:to>
                                        <p:strVal val="visible"/>
                                      </p:to>
                                    </p:set>
                                    <p:anim calcmode="lin" valueType="num">
                                      <p:cBhvr additive="base">
                                        <p:cTn dur="500" id="36"/>
                                        <p:tgtEl>
                                          <p:spTgt spid="14"/>
                                        </p:tgtEl>
                                        <p:attrNameLst>
                                          <p:attrName>ppt_x</p:attrName>
                                        </p:attrNameLst>
                                      </p:cBhvr>
                                      <p:tavLst>
                                        <p:tav tm="0">
                                          <p:val>
                                            <p:strVal val="#ppt_x-#ppt_w*1.125000"/>
                                          </p:val>
                                        </p:tav>
                                        <p:tav tm="100000">
                                          <p:val>
                                            <p:strVal val="#ppt_x"/>
                                          </p:val>
                                        </p:tav>
                                      </p:tavLst>
                                    </p:anim>
                                    <p:animEffect filter="wipe(right)" transition="in">
                                      <p:cBhvr>
                                        <p:cTn dur="500" id="37"/>
                                        <p:tgtEl>
                                          <p:spTgt spid="14"/>
                                        </p:tgtEl>
                                      </p:cBhvr>
                                    </p:animEffect>
                                  </p:childTnLst>
                                </p:cTn>
                              </p:par>
                              <p:par>
                                <p:cTn fill="hold" grpId="0" id="38" nodeType="withEffect" presetClass="entr" presetID="12" presetSubtype="8">
                                  <p:stCondLst>
                                    <p:cond delay="200"/>
                                  </p:stCondLst>
                                  <p:childTnLst>
                                    <p:set>
                                      <p:cBhvr>
                                        <p:cTn dur="1" fill="hold" id="39">
                                          <p:stCondLst>
                                            <p:cond delay="0"/>
                                          </p:stCondLst>
                                        </p:cTn>
                                        <p:tgtEl>
                                          <p:spTgt spid="15"/>
                                        </p:tgtEl>
                                        <p:attrNameLst>
                                          <p:attrName>style.visibility</p:attrName>
                                        </p:attrNameLst>
                                      </p:cBhvr>
                                      <p:to>
                                        <p:strVal val="visible"/>
                                      </p:to>
                                    </p:set>
                                    <p:anim calcmode="lin" valueType="num">
                                      <p:cBhvr additive="base">
                                        <p:cTn dur="500" id="40"/>
                                        <p:tgtEl>
                                          <p:spTgt spid="15"/>
                                        </p:tgtEl>
                                        <p:attrNameLst>
                                          <p:attrName>ppt_x</p:attrName>
                                        </p:attrNameLst>
                                      </p:cBhvr>
                                      <p:tavLst>
                                        <p:tav tm="0">
                                          <p:val>
                                            <p:strVal val="#ppt_x-#ppt_w*1.125000"/>
                                          </p:val>
                                        </p:tav>
                                        <p:tav tm="100000">
                                          <p:val>
                                            <p:strVal val="#ppt_x"/>
                                          </p:val>
                                        </p:tav>
                                      </p:tavLst>
                                    </p:anim>
                                    <p:animEffect filter="wipe(right)" transition="in">
                                      <p:cBhvr>
                                        <p:cTn dur="500" id="41"/>
                                        <p:tgtEl>
                                          <p:spTgt spid="15"/>
                                        </p:tgtEl>
                                      </p:cBhvr>
                                    </p:animEffect>
                                  </p:childTnLst>
                                </p:cTn>
                              </p:par>
                              <p:par>
                                <p:cTn fill="hold" grpId="0" id="42" nodeType="withEffect" presetClass="entr" presetID="12" presetSubtype="8">
                                  <p:stCondLst>
                                    <p:cond delay="400"/>
                                  </p:stCondLst>
                                  <p:childTnLst>
                                    <p:set>
                                      <p:cBhvr>
                                        <p:cTn dur="1" fill="hold" id="43">
                                          <p:stCondLst>
                                            <p:cond delay="0"/>
                                          </p:stCondLst>
                                        </p:cTn>
                                        <p:tgtEl>
                                          <p:spTgt spid="16"/>
                                        </p:tgtEl>
                                        <p:attrNameLst>
                                          <p:attrName>style.visibility</p:attrName>
                                        </p:attrNameLst>
                                      </p:cBhvr>
                                      <p:to>
                                        <p:strVal val="visible"/>
                                      </p:to>
                                    </p:set>
                                    <p:anim calcmode="lin" valueType="num">
                                      <p:cBhvr additive="base">
                                        <p:cTn dur="500" id="44"/>
                                        <p:tgtEl>
                                          <p:spTgt spid="16"/>
                                        </p:tgtEl>
                                        <p:attrNameLst>
                                          <p:attrName>ppt_x</p:attrName>
                                        </p:attrNameLst>
                                      </p:cBhvr>
                                      <p:tavLst>
                                        <p:tav tm="0">
                                          <p:val>
                                            <p:strVal val="#ppt_x-#ppt_w*1.125000"/>
                                          </p:val>
                                        </p:tav>
                                        <p:tav tm="100000">
                                          <p:val>
                                            <p:strVal val="#ppt_x"/>
                                          </p:val>
                                        </p:tav>
                                      </p:tavLst>
                                    </p:anim>
                                    <p:animEffect filter="wipe(right)" transition="in">
                                      <p:cBhvr>
                                        <p:cTn dur="500" id="45"/>
                                        <p:tgtEl>
                                          <p:spTgt spid="16"/>
                                        </p:tgtEl>
                                      </p:cBhvr>
                                    </p:animEffect>
                                  </p:childTnLst>
                                </p:cTn>
                              </p:par>
                              <p:par>
                                <p:cTn fill="hold" grpId="0" id="46" nodeType="withEffect" presetClass="entr" presetID="12" presetSubtype="8">
                                  <p:stCondLst>
                                    <p:cond delay="500"/>
                                  </p:stCondLst>
                                  <p:childTnLst>
                                    <p:set>
                                      <p:cBhvr>
                                        <p:cTn dur="1" fill="hold" id="47">
                                          <p:stCondLst>
                                            <p:cond delay="0"/>
                                          </p:stCondLst>
                                        </p:cTn>
                                        <p:tgtEl>
                                          <p:spTgt spid="17"/>
                                        </p:tgtEl>
                                        <p:attrNameLst>
                                          <p:attrName>style.visibility</p:attrName>
                                        </p:attrNameLst>
                                      </p:cBhvr>
                                      <p:to>
                                        <p:strVal val="visible"/>
                                      </p:to>
                                    </p:set>
                                    <p:anim calcmode="lin" valueType="num">
                                      <p:cBhvr additive="base">
                                        <p:cTn dur="500" id="48"/>
                                        <p:tgtEl>
                                          <p:spTgt spid="17"/>
                                        </p:tgtEl>
                                        <p:attrNameLst>
                                          <p:attrName>ppt_x</p:attrName>
                                        </p:attrNameLst>
                                      </p:cBhvr>
                                      <p:tavLst>
                                        <p:tav tm="0">
                                          <p:val>
                                            <p:strVal val="#ppt_x-#ppt_w*1.125000"/>
                                          </p:val>
                                        </p:tav>
                                        <p:tav tm="100000">
                                          <p:val>
                                            <p:strVal val="#ppt_x"/>
                                          </p:val>
                                        </p:tav>
                                      </p:tavLst>
                                    </p:anim>
                                    <p:animEffect filter="wipe(right)" transition="in">
                                      <p:cBhvr>
                                        <p:cTn dur="500" id="49"/>
                                        <p:tgtEl>
                                          <p:spTgt spid="1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9"/>
      <p:bldP grpId="0" spid="13"/>
      <p:bldP grpId="0" spid="14"/>
      <p:bldP grpId="0" spid="15"/>
      <p:bldP grpId="0" spid="16"/>
      <p:bldP grpId="0" spid="17"/>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4" name="Chart 14"/>
          <p:cNvGraphicFramePr/>
          <p:nvPr>
            <p:extLst/>
          </p:nvPr>
        </p:nvGraphicFramePr>
        <p:xfrm>
          <a:off x="242325" y="1077338"/>
          <a:ext cx="4425067" cy="3304980"/>
        </p:xfrm>
        <a:graphic>
          <a:graphicData uri="http://schemas.openxmlformats.org/drawingml/2006/chart">
            <c:chart xmlns:c="http://schemas.openxmlformats.org/drawingml/2006/chart" r:id="rId3"/>
          </a:graphicData>
        </a:graphic>
      </p:graphicFrame>
      <p:sp>
        <p:nvSpPr>
          <p:cNvPr id="5" name="Rectangle 15"/>
          <p:cNvSpPr/>
          <p:nvPr/>
        </p:nvSpPr>
        <p:spPr>
          <a:xfrm>
            <a:off x="694244" y="4269746"/>
            <a:ext cx="877467" cy="243840"/>
          </a:xfrm>
          <a:prstGeom prst="rect">
            <a:avLst/>
          </a:prstGeom>
        </p:spPr>
        <p:txBody>
          <a:bodyPr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prstClr val="black">
                    <a:lumMod val="50000"/>
                    <a:lumOff val="50000"/>
                  </a:prstClr>
                </a:solidFill>
                <a:effectLst/>
                <a:uLnTx/>
                <a:uFillTx/>
                <a:latin typeface="微软雅黑"/>
                <a:ea typeface="微软雅黑"/>
                <a:cs charset="0" panose="020b0203030202020304" pitchFamily="34" typeface="Clear Sans Thin"/>
              </a:rPr>
              <a:t>添加标题 1</a:t>
            </a:r>
          </a:p>
        </p:txBody>
      </p:sp>
      <p:sp>
        <p:nvSpPr>
          <p:cNvPr id="6" name="Rectangle 16"/>
          <p:cNvSpPr/>
          <p:nvPr/>
        </p:nvSpPr>
        <p:spPr>
          <a:xfrm>
            <a:off x="1917737" y="4269746"/>
            <a:ext cx="877467" cy="243840"/>
          </a:xfrm>
          <a:prstGeom prst="rect">
            <a:avLst/>
          </a:prstGeom>
        </p:spPr>
        <p:txBody>
          <a:bodyPr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prstClr val="black">
                    <a:lumMod val="50000"/>
                    <a:lumOff val="50000"/>
                  </a:prstClr>
                </a:solidFill>
                <a:effectLst/>
                <a:uLnTx/>
                <a:uFillTx/>
                <a:latin typeface="微软雅黑"/>
                <a:ea typeface="微软雅黑"/>
                <a:cs charset="0" panose="020b0203030202020304" pitchFamily="34" typeface="Clear Sans Thin"/>
              </a:rPr>
              <a:t>添加标题 2</a:t>
            </a:r>
          </a:p>
        </p:txBody>
      </p:sp>
      <p:sp>
        <p:nvSpPr>
          <p:cNvPr id="7" name="Rectangle 17"/>
          <p:cNvSpPr/>
          <p:nvPr/>
        </p:nvSpPr>
        <p:spPr>
          <a:xfrm>
            <a:off x="3141230" y="4269746"/>
            <a:ext cx="877467" cy="243840"/>
          </a:xfrm>
          <a:prstGeom prst="rect">
            <a:avLst/>
          </a:prstGeom>
        </p:spPr>
        <p:txBody>
          <a:bodyPr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prstClr val="black">
                    <a:lumMod val="50000"/>
                    <a:lumOff val="50000"/>
                  </a:prstClr>
                </a:solidFill>
                <a:effectLst/>
                <a:uLnTx/>
                <a:uFillTx/>
                <a:latin typeface="微软雅黑"/>
                <a:ea typeface="微软雅黑"/>
                <a:cs charset="0" panose="020b0203030202020304" pitchFamily="34" typeface="Clear Sans Thin"/>
              </a:rPr>
              <a:t>添加标题 3</a:t>
            </a:r>
          </a:p>
        </p:txBody>
      </p:sp>
      <p:sp>
        <p:nvSpPr>
          <p:cNvPr id="8" name="TextBox 25"/>
          <p:cNvSpPr txBox="1"/>
          <p:nvPr/>
        </p:nvSpPr>
        <p:spPr>
          <a:xfrm>
            <a:off x="5678723" y="1398442"/>
            <a:ext cx="2779807" cy="1158240"/>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400" u="none">
                <a:ln>
                  <a:noFill/>
                </a:ln>
                <a:solidFill>
                  <a:srgbClr val="26AADB"/>
                </a:solidFill>
                <a:effectLst/>
                <a:uLnTx/>
                <a:uFillTx/>
                <a:latin typeface="微软雅黑"/>
                <a:ea typeface="微软雅黑"/>
                <a:cs typeface="+mn-cs"/>
              </a:rPr>
              <a:t>填加标题</a:t>
            </a:r>
          </a:p>
          <a:p>
            <a:pPr algn="l"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400" u="none">
                <a:ln>
                  <a:noFill/>
                </a:ln>
                <a:solidFill>
                  <a:srgbClr val="26AADB"/>
                </a:solidFill>
                <a:effectLst/>
                <a:uLnTx/>
                <a:uFillTx/>
                <a:latin typeface="微软雅黑"/>
                <a:ea typeface="微软雅黑"/>
                <a:cs typeface="+mn-cs"/>
              </a:rPr>
              <a:t>单击此处添加文本单击此处添加文本</a:t>
            </a:r>
          </a:p>
          <a:p>
            <a:pPr algn="l"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400" u="none">
                <a:ln>
                  <a:noFill/>
                </a:ln>
                <a:solidFill>
                  <a:srgbClr val="26AADB"/>
                </a:solidFill>
                <a:effectLst/>
                <a:uLnTx/>
                <a:uFillTx/>
                <a:latin typeface="微软雅黑"/>
                <a:ea typeface="微软雅黑"/>
                <a:cs typeface="+mn-cs"/>
              </a:rPr>
              <a:t>单击此处添加文本单击此处添加文本</a:t>
            </a:r>
          </a:p>
        </p:txBody>
      </p:sp>
      <p:sp>
        <p:nvSpPr>
          <p:cNvPr id="9" name="TextBox 26"/>
          <p:cNvSpPr txBox="1"/>
          <p:nvPr/>
        </p:nvSpPr>
        <p:spPr>
          <a:xfrm>
            <a:off x="5680625" y="2492227"/>
            <a:ext cx="2779807" cy="1158240"/>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400" u="none">
                <a:ln>
                  <a:noFill/>
                </a:ln>
                <a:solidFill>
                  <a:prstClr val="black">
                    <a:lumMod val="75000"/>
                    <a:lumOff val="25000"/>
                  </a:prstClr>
                </a:solidFill>
                <a:effectLst/>
                <a:uLnTx/>
                <a:uFillTx/>
                <a:latin typeface="微软雅黑"/>
                <a:ea typeface="微软雅黑"/>
                <a:cs typeface="+mn-cs"/>
              </a:rPr>
              <a:t>填加标题</a:t>
            </a:r>
          </a:p>
          <a:p>
            <a:pPr algn="l"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400" u="none">
                <a:ln>
                  <a:noFill/>
                </a:ln>
                <a:solidFill>
                  <a:prstClr val="black">
                    <a:lumMod val="75000"/>
                    <a:lumOff val="25000"/>
                  </a:prstClr>
                </a:solidFill>
                <a:effectLst/>
                <a:uLnTx/>
                <a:uFillTx/>
                <a:latin typeface="微软雅黑"/>
                <a:ea typeface="微软雅黑"/>
                <a:cs typeface="+mn-cs"/>
              </a:rPr>
              <a:t>单击此处添加文本单击此处添加文本</a:t>
            </a:r>
          </a:p>
          <a:p>
            <a:pPr algn="l"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400" u="none">
                <a:ln>
                  <a:noFill/>
                </a:ln>
                <a:solidFill>
                  <a:prstClr val="black">
                    <a:lumMod val="75000"/>
                    <a:lumOff val="25000"/>
                  </a:prstClr>
                </a:solidFill>
                <a:effectLst/>
                <a:uLnTx/>
                <a:uFillTx/>
                <a:latin typeface="微软雅黑"/>
                <a:ea typeface="微软雅黑"/>
                <a:cs typeface="+mn-cs"/>
              </a:rPr>
              <a:t>单击此处添加文本单击此处添加文本</a:t>
            </a:r>
          </a:p>
        </p:txBody>
      </p:sp>
      <p:sp>
        <p:nvSpPr>
          <p:cNvPr id="10" name="TextBox 27"/>
          <p:cNvSpPr txBox="1"/>
          <p:nvPr/>
        </p:nvSpPr>
        <p:spPr>
          <a:xfrm>
            <a:off x="5680625" y="3550826"/>
            <a:ext cx="2779807" cy="1158240"/>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400" u="none">
                <a:ln>
                  <a:noFill/>
                </a:ln>
                <a:solidFill>
                  <a:srgbClr val="26AADB"/>
                </a:solidFill>
                <a:effectLst/>
                <a:uLnTx/>
                <a:uFillTx/>
                <a:latin typeface="微软雅黑"/>
                <a:ea typeface="微软雅黑"/>
                <a:cs typeface="+mn-cs"/>
              </a:rPr>
              <a:t>填加标题</a:t>
            </a:r>
          </a:p>
          <a:p>
            <a:pPr algn="l"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400" u="none">
                <a:ln>
                  <a:noFill/>
                </a:ln>
                <a:solidFill>
                  <a:srgbClr val="26AADB"/>
                </a:solidFill>
                <a:effectLst/>
                <a:uLnTx/>
                <a:uFillTx/>
                <a:latin typeface="微软雅黑"/>
                <a:ea typeface="微软雅黑"/>
                <a:cs typeface="+mn-cs"/>
              </a:rPr>
              <a:t>单击此处添加文本单击此处添加文本</a:t>
            </a:r>
          </a:p>
          <a:p>
            <a:pPr algn="l"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400" u="none">
                <a:ln>
                  <a:noFill/>
                </a:ln>
                <a:solidFill>
                  <a:srgbClr val="26AADB"/>
                </a:solidFill>
                <a:effectLst/>
                <a:uLnTx/>
                <a:uFillTx/>
                <a:latin typeface="微软雅黑"/>
                <a:ea typeface="微软雅黑"/>
                <a:cs typeface="+mn-cs"/>
              </a:rPr>
              <a:t>单击此处添加文本单击此处添加文本</a:t>
            </a:r>
          </a:p>
        </p:txBody>
      </p:sp>
      <p:cxnSp>
        <p:nvCxnSpPr>
          <p:cNvPr id="11" name="直接连接符 10"/>
          <p:cNvCxnSpPr/>
          <p:nvPr/>
        </p:nvCxnSpPr>
        <p:spPr>
          <a:xfrm>
            <a:off x="4997236" y="2251277"/>
            <a:ext cx="3319180" cy="0"/>
          </a:xfrm>
          <a:prstGeom prst="line">
            <a:avLst/>
          </a:prstGeom>
          <a:noFill/>
          <a:ln algn="ctr" cap="flat" cmpd="sng" w="9525">
            <a:solidFill>
              <a:schemeClr val="tx1">
                <a:lumMod val="50000"/>
                <a:lumOff val="50000"/>
              </a:schemeClr>
            </a:solidFill>
            <a:prstDash val="dash"/>
          </a:ln>
          <a:effectLst/>
        </p:spPr>
      </p:cxnSp>
      <p:cxnSp>
        <p:nvCxnSpPr>
          <p:cNvPr id="12" name="直接连接符 11"/>
          <p:cNvCxnSpPr/>
          <p:nvPr/>
        </p:nvCxnSpPr>
        <p:spPr>
          <a:xfrm>
            <a:off x="4996625" y="3405963"/>
            <a:ext cx="3319791" cy="0"/>
          </a:xfrm>
          <a:prstGeom prst="line">
            <a:avLst/>
          </a:prstGeom>
          <a:noFill/>
          <a:ln algn="ctr" cap="flat" cmpd="sng" w="9525">
            <a:solidFill>
              <a:schemeClr val="tx1">
                <a:lumMod val="50000"/>
                <a:lumOff val="50000"/>
              </a:schemeClr>
            </a:solidFill>
            <a:prstDash val="dash"/>
          </a:ln>
          <a:effectLst/>
        </p:spPr>
      </p:cxnSp>
      <p:grpSp>
        <p:nvGrpSpPr>
          <p:cNvPr id="13" name="组合 12"/>
          <p:cNvGrpSpPr/>
          <p:nvPr/>
        </p:nvGrpSpPr>
        <p:grpSpPr>
          <a:xfrm>
            <a:off x="4955424" y="1436384"/>
            <a:ext cx="599448" cy="599448"/>
            <a:chOff x="4499992" y="267494"/>
            <a:chExt cx="599448" cy="599448"/>
          </a:xfrm>
        </p:grpSpPr>
        <p:grpSp>
          <p:nvGrpSpPr>
            <p:cNvPr id="14" name="组合 13"/>
            <p:cNvGrpSpPr/>
            <p:nvPr/>
          </p:nvGrpSpPr>
          <p:grpSpPr>
            <a:xfrm>
              <a:off x="4499992" y="267494"/>
              <a:ext cx="599448" cy="599448"/>
              <a:chOff x="4131160" y="713581"/>
              <a:chExt cx="881684" cy="881684"/>
            </a:xfrm>
          </p:grpSpPr>
          <p:sp>
            <p:nvSpPr>
              <p:cNvPr id="16" name="椭圆 15"/>
              <p:cNvSpPr/>
              <p:nvPr/>
            </p:nvSpPr>
            <p:spPr>
              <a:xfrm>
                <a:off x="4131160" y="713581"/>
                <a:ext cx="881684" cy="881684"/>
              </a:xfrm>
              <a:prstGeom prst="ellipse">
                <a:avLst/>
              </a:prstGeom>
              <a:gradFill flip="none" rotWithShape="1">
                <a:gsLst>
                  <a:gs pos="45000">
                    <a:schemeClr val="bg1"/>
                  </a:gs>
                  <a:gs pos="100000">
                    <a:schemeClr val="bg1">
                      <a:lumMod val="85000"/>
                    </a:schemeClr>
                  </a:gs>
                </a:gsLst>
                <a:lin ang="18000000" scaled="0"/>
              </a:gradFill>
              <a:ln w="6350">
                <a:gradFill>
                  <a:gsLst>
                    <a:gs pos="0">
                      <a:schemeClr val="bg1">
                        <a:lumMod val="85000"/>
                      </a:schemeClr>
                    </a:gs>
                    <a:gs pos="100000">
                      <a:schemeClr val="bg1"/>
                    </a:gs>
                  </a:gsLst>
                  <a:lin ang="17400000" scaled="0"/>
                </a:gradFill>
              </a:ln>
              <a:effectLst>
                <a:outerShdw algn="tr" blurRad="152400" dir="810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400" u="none">
                  <a:ln>
                    <a:noFill/>
                  </a:ln>
                  <a:solidFill>
                    <a:prstClr val="black">
                      <a:lumMod val="65000"/>
                      <a:lumOff val="35000"/>
                    </a:prstClr>
                  </a:solidFill>
                  <a:effectLst/>
                  <a:uLnTx/>
                  <a:uFillTx/>
                  <a:latin typeface="微软雅黑"/>
                  <a:ea typeface="微软雅黑"/>
                  <a:cs typeface="+mn-cs"/>
                </a:endParaRPr>
              </a:p>
            </p:txBody>
          </p:sp>
          <p:sp>
            <p:nvSpPr>
              <p:cNvPr id="17" name="椭圆 16"/>
              <p:cNvSpPr/>
              <p:nvPr/>
            </p:nvSpPr>
            <p:spPr>
              <a:xfrm>
                <a:off x="4237176" y="819597"/>
                <a:ext cx="669652" cy="669652"/>
              </a:xfrm>
              <a:prstGeom prst="ellipse">
                <a:avLst/>
              </a:prstGeom>
              <a:solidFill>
                <a:schemeClr val="accent3"/>
              </a:solidFill>
              <a:ln>
                <a:noFill/>
              </a:ln>
              <a:effectLst>
                <a:innerShdw blurRad="63500" dir="18900000" dist="50800">
                  <a:prstClr val="black">
                    <a:alpha val="35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400" u="none">
                  <a:ln>
                    <a:noFill/>
                  </a:ln>
                  <a:solidFill>
                    <a:prstClr val="black">
                      <a:lumMod val="65000"/>
                      <a:lumOff val="35000"/>
                    </a:prstClr>
                  </a:solidFill>
                  <a:effectLst/>
                  <a:uLnTx/>
                  <a:uFillTx/>
                  <a:latin typeface="微软雅黑"/>
                  <a:ea typeface="微软雅黑"/>
                  <a:cs typeface="+mn-cs"/>
                </a:endParaRPr>
              </a:p>
            </p:txBody>
          </p:sp>
        </p:grpSp>
        <p:sp>
          <p:nvSpPr>
            <p:cNvPr id="15" name="Freeform 70"/>
            <p:cNvSpPr>
              <a:spLocks noEditPoints="1"/>
            </p:cNvSpPr>
            <p:nvPr/>
          </p:nvSpPr>
          <p:spPr bwMode="auto">
            <a:xfrm>
              <a:off x="4679089" y="422857"/>
              <a:ext cx="241254" cy="288722"/>
            </a:xfrm>
            <a:custGeom>
              <a:gdLst>
                <a:gd fmla="*/ 346 w 346" name="T0"/>
                <a:gd fmla="*/ 77 h 414" name="T1"/>
                <a:gd fmla="*/ 345 w 346" name="T2"/>
                <a:gd fmla="*/ 75 h 414" name="T3"/>
                <a:gd fmla="*/ 345 w 346" name="T4"/>
                <a:gd fmla="*/ 74 h 414" name="T5"/>
                <a:gd fmla="*/ 343 w 346" name="T6"/>
                <a:gd fmla="*/ 72 h 414" name="T7"/>
                <a:gd fmla="*/ 273 w 346" name="T8"/>
                <a:gd fmla="*/ 2 h 414" name="T9"/>
                <a:gd fmla="*/ 271 w 346" name="T10"/>
                <a:gd fmla="*/ 0 h 414" name="T11"/>
                <a:gd fmla="*/ 270 w 346" name="T12"/>
                <a:gd fmla="*/ 0 h 414" name="T13"/>
                <a:gd fmla="*/ 268 w 346" name="T14"/>
                <a:gd fmla="*/ 0 h 414" name="T15"/>
                <a:gd fmla="*/ 268 w 346" name="T16"/>
                <a:gd fmla="*/ 0 h 414" name="T17"/>
                <a:gd fmla="*/ 7 w 346" name="T18"/>
                <a:gd fmla="*/ 0 h 414" name="T19"/>
                <a:gd fmla="*/ 0 w 346" name="T20"/>
                <a:gd fmla="*/ 7 h 414" name="T21"/>
                <a:gd fmla="*/ 0 w 346" name="T22"/>
                <a:gd fmla="*/ 407 h 414" name="T23"/>
                <a:gd fmla="*/ 7 w 346" name="T24"/>
                <a:gd fmla="*/ 414 h 414" name="T25"/>
                <a:gd fmla="*/ 338 w 346" name="T26"/>
                <a:gd fmla="*/ 414 h 414" name="T27"/>
                <a:gd fmla="*/ 346 w 346" name="T28"/>
                <a:gd fmla="*/ 407 h 414" name="T29"/>
                <a:gd fmla="*/ 346 w 346" name="T30"/>
                <a:gd fmla="*/ 77 h 414" name="T31"/>
                <a:gd fmla="*/ 346 w 346" name="T32"/>
                <a:gd fmla="*/ 77 h 414" name="T33"/>
                <a:gd fmla="*/ 275 w 346" name="T34"/>
                <a:gd fmla="*/ 25 h 414" name="T35"/>
                <a:gd fmla="*/ 320 w 346" name="T36"/>
                <a:gd fmla="*/ 70 h 414" name="T37"/>
                <a:gd fmla="*/ 275 w 346" name="T38"/>
                <a:gd fmla="*/ 70 h 414" name="T39"/>
                <a:gd fmla="*/ 275 w 346" name="T40"/>
                <a:gd fmla="*/ 25 h 414" name="T41"/>
                <a:gd fmla="*/ 14 w 346" name="T42"/>
                <a:gd fmla="*/ 400 h 414" name="T43"/>
                <a:gd fmla="*/ 14 w 346" name="T44"/>
                <a:gd fmla="*/ 14 h 414" name="T45"/>
                <a:gd fmla="*/ 260 w 346" name="T46"/>
                <a:gd fmla="*/ 14 h 414" name="T47"/>
                <a:gd fmla="*/ 260 w 346" name="T48"/>
                <a:gd fmla="*/ 77 h 414" name="T49"/>
                <a:gd fmla="*/ 268 w 346" name="T50"/>
                <a:gd fmla="*/ 85 h 414" name="T51"/>
                <a:gd fmla="*/ 331 w 346" name="T52"/>
                <a:gd fmla="*/ 85 h 414" name="T53"/>
                <a:gd fmla="*/ 331 w 346" name="T54"/>
                <a:gd fmla="*/ 400 h 414" name="T55"/>
                <a:gd fmla="*/ 14 w 346" name="T56"/>
                <a:gd fmla="*/ 400 h 414"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412" w="346">
                  <a:moveTo>
                    <a:pt x="346" y="77"/>
                  </a:moveTo>
                  <a:cubicBezTo>
                    <a:pt x="345" y="76"/>
                    <a:pt x="345" y="76"/>
                    <a:pt x="345" y="75"/>
                  </a:cubicBezTo>
                  <a:cubicBezTo>
                    <a:pt x="345" y="75"/>
                    <a:pt x="345" y="75"/>
                    <a:pt x="345" y="74"/>
                  </a:cubicBezTo>
                  <a:cubicBezTo>
                    <a:pt x="345" y="74"/>
                    <a:pt x="344" y="73"/>
                    <a:pt x="343" y="72"/>
                  </a:cubicBezTo>
                  <a:cubicBezTo>
                    <a:pt x="273" y="2"/>
                    <a:pt x="273" y="2"/>
                    <a:pt x="273" y="2"/>
                  </a:cubicBezTo>
                  <a:cubicBezTo>
                    <a:pt x="272" y="1"/>
                    <a:pt x="272" y="1"/>
                    <a:pt x="271" y="0"/>
                  </a:cubicBezTo>
                  <a:cubicBezTo>
                    <a:pt x="271" y="0"/>
                    <a:pt x="270" y="0"/>
                    <a:pt x="270" y="0"/>
                  </a:cubicBezTo>
                  <a:cubicBezTo>
                    <a:pt x="270" y="0"/>
                    <a:pt x="269" y="0"/>
                    <a:pt x="268" y="0"/>
                  </a:cubicBezTo>
                  <a:cubicBezTo>
                    <a:pt x="268" y="0"/>
                    <a:pt x="268" y="0"/>
                    <a:pt x="268" y="0"/>
                  </a:cubicBezTo>
                  <a:cubicBezTo>
                    <a:pt x="7" y="0"/>
                    <a:pt x="7" y="0"/>
                    <a:pt x="7" y="0"/>
                  </a:cubicBezTo>
                  <a:cubicBezTo>
                    <a:pt x="3" y="0"/>
                    <a:pt x="0" y="3"/>
                    <a:pt x="0" y="7"/>
                  </a:cubicBezTo>
                  <a:cubicBezTo>
                    <a:pt x="0" y="407"/>
                    <a:pt x="0" y="407"/>
                    <a:pt x="0" y="407"/>
                  </a:cubicBezTo>
                  <a:cubicBezTo>
                    <a:pt x="0" y="411"/>
                    <a:pt x="3" y="414"/>
                    <a:pt x="7" y="414"/>
                  </a:cubicBezTo>
                  <a:cubicBezTo>
                    <a:pt x="338" y="414"/>
                    <a:pt x="338" y="414"/>
                    <a:pt x="338" y="414"/>
                  </a:cubicBezTo>
                  <a:cubicBezTo>
                    <a:pt x="342" y="414"/>
                    <a:pt x="346" y="411"/>
                    <a:pt x="346" y="407"/>
                  </a:cubicBezTo>
                  <a:cubicBezTo>
                    <a:pt x="346" y="77"/>
                    <a:pt x="346" y="77"/>
                    <a:pt x="346" y="77"/>
                  </a:cubicBezTo>
                  <a:cubicBezTo>
                    <a:pt x="346" y="77"/>
                    <a:pt x="346" y="77"/>
                    <a:pt x="346" y="77"/>
                  </a:cubicBezTo>
                  <a:close/>
                  <a:moveTo>
                    <a:pt x="275" y="25"/>
                  </a:moveTo>
                  <a:cubicBezTo>
                    <a:pt x="320" y="70"/>
                    <a:pt x="320" y="70"/>
                    <a:pt x="320" y="70"/>
                  </a:cubicBezTo>
                  <a:cubicBezTo>
                    <a:pt x="275" y="70"/>
                    <a:pt x="275" y="70"/>
                    <a:pt x="275" y="70"/>
                  </a:cubicBezTo>
                  <a:lnTo>
                    <a:pt x="275" y="25"/>
                  </a:lnTo>
                  <a:close/>
                  <a:moveTo>
                    <a:pt x="14" y="400"/>
                  </a:moveTo>
                  <a:cubicBezTo>
                    <a:pt x="14" y="14"/>
                    <a:pt x="14" y="14"/>
                    <a:pt x="14" y="14"/>
                  </a:cubicBezTo>
                  <a:cubicBezTo>
                    <a:pt x="260" y="14"/>
                    <a:pt x="260" y="14"/>
                    <a:pt x="260" y="14"/>
                  </a:cubicBezTo>
                  <a:cubicBezTo>
                    <a:pt x="260" y="77"/>
                    <a:pt x="260" y="77"/>
                    <a:pt x="260" y="77"/>
                  </a:cubicBezTo>
                  <a:cubicBezTo>
                    <a:pt x="260" y="81"/>
                    <a:pt x="264" y="85"/>
                    <a:pt x="268" y="85"/>
                  </a:cubicBezTo>
                  <a:cubicBezTo>
                    <a:pt x="331" y="85"/>
                    <a:pt x="331" y="85"/>
                    <a:pt x="331" y="85"/>
                  </a:cubicBezTo>
                  <a:cubicBezTo>
                    <a:pt x="331" y="400"/>
                    <a:pt x="331" y="400"/>
                    <a:pt x="331" y="400"/>
                  </a:cubicBezTo>
                  <a:lnTo>
                    <a:pt x="14" y="400"/>
                  </a:lnTo>
                  <a:close/>
                </a:path>
              </a:pathLst>
            </a:custGeom>
            <a:solidFill>
              <a:srgbClr val="FFFFFF"/>
            </a:solidFill>
            <a:ln>
              <a:noFill/>
            </a:ln>
          </p:spPr>
          <p:txBody>
            <a:bodyPr anchor="t" anchorCtr="0" bIns="34286" compatLnSpc="1" lIns="68571" numCol="1" rIns="68571" tIns="34286"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prstClr val="black"/>
                </a:solidFill>
                <a:effectLst/>
                <a:uLnTx/>
                <a:uFillTx/>
                <a:latin typeface="微软雅黑"/>
                <a:ea typeface="微软雅黑"/>
                <a:cs typeface="+mn-cs"/>
              </a:endParaRPr>
            </a:p>
          </p:txBody>
        </p:sp>
      </p:grpSp>
      <p:grpSp>
        <p:nvGrpSpPr>
          <p:cNvPr id="18" name="组合 17"/>
          <p:cNvGrpSpPr/>
          <p:nvPr/>
        </p:nvGrpSpPr>
        <p:grpSpPr>
          <a:xfrm>
            <a:off x="4970854" y="2492227"/>
            <a:ext cx="599448" cy="599448"/>
            <a:chOff x="5418452" y="307702"/>
            <a:chExt cx="599448" cy="599448"/>
          </a:xfrm>
        </p:grpSpPr>
        <p:grpSp>
          <p:nvGrpSpPr>
            <p:cNvPr id="19" name="组合 18"/>
            <p:cNvGrpSpPr/>
            <p:nvPr/>
          </p:nvGrpSpPr>
          <p:grpSpPr>
            <a:xfrm>
              <a:off x="5418452" y="307702"/>
              <a:ext cx="599448" cy="599448"/>
              <a:chOff x="4131160" y="713581"/>
              <a:chExt cx="881684" cy="881684"/>
            </a:xfrm>
          </p:grpSpPr>
          <p:sp>
            <p:nvSpPr>
              <p:cNvPr id="21" name="椭圆 20"/>
              <p:cNvSpPr/>
              <p:nvPr/>
            </p:nvSpPr>
            <p:spPr>
              <a:xfrm>
                <a:off x="4131160" y="713581"/>
                <a:ext cx="881684" cy="881684"/>
              </a:xfrm>
              <a:prstGeom prst="ellipse">
                <a:avLst/>
              </a:prstGeom>
              <a:gradFill flip="none" rotWithShape="1">
                <a:gsLst>
                  <a:gs pos="45000">
                    <a:schemeClr val="bg1"/>
                  </a:gs>
                  <a:gs pos="100000">
                    <a:schemeClr val="bg1">
                      <a:lumMod val="85000"/>
                    </a:schemeClr>
                  </a:gs>
                </a:gsLst>
                <a:lin ang="18000000" scaled="0"/>
              </a:gradFill>
              <a:ln w="6350">
                <a:gradFill>
                  <a:gsLst>
                    <a:gs pos="0">
                      <a:schemeClr val="bg1">
                        <a:lumMod val="85000"/>
                      </a:schemeClr>
                    </a:gs>
                    <a:gs pos="100000">
                      <a:schemeClr val="bg1"/>
                    </a:gs>
                  </a:gsLst>
                  <a:lin ang="17400000" scaled="0"/>
                </a:gradFill>
              </a:ln>
              <a:effectLst>
                <a:outerShdw algn="tr" blurRad="152400" dir="810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400" u="none">
                  <a:ln>
                    <a:noFill/>
                  </a:ln>
                  <a:solidFill>
                    <a:prstClr val="black">
                      <a:lumMod val="65000"/>
                      <a:lumOff val="35000"/>
                    </a:prstClr>
                  </a:solidFill>
                  <a:effectLst/>
                  <a:uLnTx/>
                  <a:uFillTx/>
                  <a:latin typeface="微软雅黑"/>
                  <a:ea typeface="微软雅黑"/>
                  <a:cs typeface="+mn-cs"/>
                </a:endParaRPr>
              </a:p>
            </p:txBody>
          </p:sp>
          <p:sp>
            <p:nvSpPr>
              <p:cNvPr id="22" name="椭圆 21"/>
              <p:cNvSpPr/>
              <p:nvPr/>
            </p:nvSpPr>
            <p:spPr>
              <a:xfrm>
                <a:off x="4237176" y="819597"/>
                <a:ext cx="669652" cy="669652"/>
              </a:xfrm>
              <a:prstGeom prst="ellipse">
                <a:avLst/>
              </a:prstGeom>
              <a:solidFill>
                <a:schemeClr val="accent1"/>
              </a:solidFill>
              <a:ln>
                <a:noFill/>
              </a:ln>
              <a:effectLst>
                <a:innerShdw blurRad="63500" dir="18900000" dist="50800">
                  <a:prstClr val="black">
                    <a:alpha val="35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400" u="none">
                  <a:ln>
                    <a:noFill/>
                  </a:ln>
                  <a:solidFill>
                    <a:prstClr val="black">
                      <a:lumMod val="65000"/>
                      <a:lumOff val="35000"/>
                    </a:prstClr>
                  </a:solidFill>
                  <a:effectLst/>
                  <a:uLnTx/>
                  <a:uFillTx/>
                  <a:latin typeface="微软雅黑"/>
                  <a:ea typeface="微软雅黑"/>
                  <a:cs typeface="+mn-cs"/>
                </a:endParaRPr>
              </a:p>
            </p:txBody>
          </p:sp>
        </p:grpSp>
        <p:sp>
          <p:nvSpPr>
            <p:cNvPr id="20" name="Freeform 72"/>
            <p:cNvSpPr>
              <a:spLocks noEditPoints="1"/>
            </p:cNvSpPr>
            <p:nvPr/>
          </p:nvSpPr>
          <p:spPr bwMode="auto">
            <a:xfrm>
              <a:off x="5580112" y="455050"/>
              <a:ext cx="297176" cy="297712"/>
            </a:xfrm>
            <a:custGeom>
              <a:gdLst>
                <a:gd fmla="*/ 337 w 411" name="T0"/>
                <a:gd fmla="*/ 198 h 412" name="T1"/>
                <a:gd fmla="*/ 284 w 411" name="T2"/>
                <a:gd fmla="*/ 220 h 412" name="T3"/>
                <a:gd fmla="*/ 249 w 411" name="T4"/>
                <a:gd fmla="*/ 185 h 412" name="T5"/>
                <a:gd fmla="*/ 283 w 411" name="T6"/>
                <a:gd fmla="*/ 107 h 412" name="T7"/>
                <a:gd fmla="*/ 176 w 411" name="T8"/>
                <a:gd fmla="*/ 0 h 412" name="T9"/>
                <a:gd fmla="*/ 68 w 411" name="T10"/>
                <a:gd fmla="*/ 107 h 412" name="T11"/>
                <a:gd fmla="*/ 116 w 411" name="T12"/>
                <a:gd fmla="*/ 196 h 412" name="T13"/>
                <a:gd fmla="*/ 96 w 411" name="T14"/>
                <a:gd fmla="*/ 266 h 412" name="T15"/>
                <a:gd fmla="*/ 74 w 411" name="T16"/>
                <a:gd fmla="*/ 263 h 412" name="T17"/>
                <a:gd fmla="*/ 0 w 411" name="T18"/>
                <a:gd fmla="*/ 337 h 412" name="T19"/>
                <a:gd fmla="*/ 74 w 411" name="T20"/>
                <a:gd fmla="*/ 412 h 412" name="T21"/>
                <a:gd fmla="*/ 149 w 411" name="T22"/>
                <a:gd fmla="*/ 337 h 412" name="T23"/>
                <a:gd fmla="*/ 110 w 411" name="T24"/>
                <a:gd fmla="*/ 272 h 412" name="T25"/>
                <a:gd fmla="*/ 130 w 411" name="T26"/>
                <a:gd fmla="*/ 204 h 412" name="T27"/>
                <a:gd fmla="*/ 176 w 411" name="T28"/>
                <a:gd fmla="*/ 214 h 412" name="T29"/>
                <a:gd fmla="*/ 238 w 411" name="T30"/>
                <a:gd fmla="*/ 195 h 412" name="T31"/>
                <a:gd fmla="*/ 275 w 411" name="T32"/>
                <a:gd fmla="*/ 232 h 412" name="T33"/>
                <a:gd fmla="*/ 262 w 411" name="T34"/>
                <a:gd fmla="*/ 273 h 412" name="T35"/>
                <a:gd fmla="*/ 337 w 411" name="T36"/>
                <a:gd fmla="*/ 347 h 412" name="T37"/>
                <a:gd fmla="*/ 411 w 411" name="T38"/>
                <a:gd fmla="*/ 273 h 412" name="T39"/>
                <a:gd fmla="*/ 337 w 411" name="T40"/>
                <a:gd fmla="*/ 198 h 412" name="T41"/>
                <a:gd fmla="*/ 134 w 411" name="T42"/>
                <a:gd fmla="*/ 337 h 412" name="T43"/>
                <a:gd fmla="*/ 74 w 411" name="T44"/>
                <a:gd fmla="*/ 397 h 412" name="T45"/>
                <a:gd fmla="*/ 14 w 411" name="T46"/>
                <a:gd fmla="*/ 337 h 412" name="T47"/>
                <a:gd fmla="*/ 74 w 411" name="T48"/>
                <a:gd fmla="*/ 278 h 412" name="T49"/>
                <a:gd fmla="*/ 134 w 411" name="T50"/>
                <a:gd fmla="*/ 337 h 412" name="T51"/>
                <a:gd fmla="*/ 83 w 411" name="T52"/>
                <a:gd fmla="*/ 107 h 412" name="T53"/>
                <a:gd fmla="*/ 176 w 411" name="T54"/>
                <a:gd fmla="*/ 14 h 412" name="T55"/>
                <a:gd fmla="*/ 268 w 411" name="T56"/>
                <a:gd fmla="*/ 107 h 412" name="T57"/>
                <a:gd fmla="*/ 176 w 411" name="T58"/>
                <a:gd fmla="*/ 200 h 412" name="T59"/>
                <a:gd fmla="*/ 83 w 411" name="T60"/>
                <a:gd fmla="*/ 107 h 412" name="T61"/>
                <a:gd fmla="*/ 337 w 411" name="T62"/>
                <a:gd fmla="*/ 332 h 412" name="T63"/>
                <a:gd fmla="*/ 277 w 411" name="T64"/>
                <a:gd fmla="*/ 273 h 412" name="T65"/>
                <a:gd fmla="*/ 337 w 411" name="T66"/>
                <a:gd fmla="*/ 213 h 412" name="T67"/>
                <a:gd fmla="*/ 397 w 411" name="T68"/>
                <a:gd fmla="*/ 273 h 412" name="T69"/>
                <a:gd fmla="*/ 337 w 411" name="T70"/>
                <a:gd fmla="*/ 332 h 412" name="T7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b="b" l="0" r="r" t="0"/>
              <a:pathLst>
                <a:path h="412" w="411">
                  <a:moveTo>
                    <a:pt x="337" y="198"/>
                  </a:moveTo>
                  <a:cubicBezTo>
                    <a:pt x="316" y="198"/>
                    <a:pt x="298" y="206"/>
                    <a:pt x="284" y="220"/>
                  </a:cubicBezTo>
                  <a:cubicBezTo>
                    <a:pt x="249" y="185"/>
                    <a:pt x="249" y="185"/>
                    <a:pt x="249" y="185"/>
                  </a:cubicBezTo>
                  <a:cubicBezTo>
                    <a:pt x="270" y="166"/>
                    <a:pt x="283" y="138"/>
                    <a:pt x="283" y="107"/>
                  </a:cubicBezTo>
                  <a:cubicBezTo>
                    <a:pt x="283" y="48"/>
                    <a:pt x="235" y="0"/>
                    <a:pt x="176" y="0"/>
                  </a:cubicBezTo>
                  <a:cubicBezTo>
                    <a:pt x="117" y="0"/>
                    <a:pt x="68" y="48"/>
                    <a:pt x="68" y="107"/>
                  </a:cubicBezTo>
                  <a:cubicBezTo>
                    <a:pt x="68" y="144"/>
                    <a:pt x="88" y="177"/>
                    <a:pt x="116" y="196"/>
                  </a:cubicBezTo>
                  <a:cubicBezTo>
                    <a:pt x="96" y="266"/>
                    <a:pt x="96" y="266"/>
                    <a:pt x="96" y="266"/>
                  </a:cubicBezTo>
                  <a:cubicBezTo>
                    <a:pt x="89" y="264"/>
                    <a:pt x="82" y="263"/>
                    <a:pt x="74" y="263"/>
                  </a:cubicBezTo>
                  <a:cubicBezTo>
                    <a:pt x="33" y="263"/>
                    <a:pt x="0" y="296"/>
                    <a:pt x="0" y="337"/>
                  </a:cubicBezTo>
                  <a:cubicBezTo>
                    <a:pt x="0" y="378"/>
                    <a:pt x="33" y="412"/>
                    <a:pt x="74" y="412"/>
                  </a:cubicBezTo>
                  <a:cubicBezTo>
                    <a:pt x="115" y="412"/>
                    <a:pt x="149" y="378"/>
                    <a:pt x="149" y="337"/>
                  </a:cubicBezTo>
                  <a:cubicBezTo>
                    <a:pt x="149" y="309"/>
                    <a:pt x="133" y="284"/>
                    <a:pt x="110" y="272"/>
                  </a:cubicBezTo>
                  <a:cubicBezTo>
                    <a:pt x="130" y="204"/>
                    <a:pt x="130" y="204"/>
                    <a:pt x="130" y="204"/>
                  </a:cubicBezTo>
                  <a:cubicBezTo>
                    <a:pt x="144" y="210"/>
                    <a:pt x="159" y="214"/>
                    <a:pt x="176" y="214"/>
                  </a:cubicBezTo>
                  <a:cubicBezTo>
                    <a:pt x="199" y="214"/>
                    <a:pt x="220" y="207"/>
                    <a:pt x="238" y="195"/>
                  </a:cubicBezTo>
                  <a:cubicBezTo>
                    <a:pt x="275" y="232"/>
                    <a:pt x="275" y="232"/>
                    <a:pt x="275" y="232"/>
                  </a:cubicBezTo>
                  <a:cubicBezTo>
                    <a:pt x="267" y="243"/>
                    <a:pt x="262" y="257"/>
                    <a:pt x="262" y="273"/>
                  </a:cubicBezTo>
                  <a:cubicBezTo>
                    <a:pt x="262" y="314"/>
                    <a:pt x="296" y="347"/>
                    <a:pt x="337" y="347"/>
                  </a:cubicBezTo>
                  <a:cubicBezTo>
                    <a:pt x="378" y="347"/>
                    <a:pt x="411" y="314"/>
                    <a:pt x="411" y="273"/>
                  </a:cubicBezTo>
                  <a:cubicBezTo>
                    <a:pt x="411" y="231"/>
                    <a:pt x="378" y="198"/>
                    <a:pt x="337" y="198"/>
                  </a:cubicBezTo>
                  <a:close/>
                  <a:moveTo>
                    <a:pt x="134" y="337"/>
                  </a:moveTo>
                  <a:cubicBezTo>
                    <a:pt x="134" y="370"/>
                    <a:pt x="107" y="397"/>
                    <a:pt x="74" y="397"/>
                  </a:cubicBezTo>
                  <a:cubicBezTo>
                    <a:pt x="41" y="397"/>
                    <a:pt x="14" y="370"/>
                    <a:pt x="14" y="337"/>
                  </a:cubicBezTo>
                  <a:cubicBezTo>
                    <a:pt x="14" y="304"/>
                    <a:pt x="41" y="278"/>
                    <a:pt x="74" y="278"/>
                  </a:cubicBezTo>
                  <a:cubicBezTo>
                    <a:pt x="107" y="278"/>
                    <a:pt x="134" y="304"/>
                    <a:pt x="134" y="337"/>
                  </a:cubicBezTo>
                  <a:close/>
                  <a:moveTo>
                    <a:pt x="83" y="107"/>
                  </a:moveTo>
                  <a:cubicBezTo>
                    <a:pt x="83" y="56"/>
                    <a:pt x="125" y="14"/>
                    <a:pt x="176" y="14"/>
                  </a:cubicBezTo>
                  <a:cubicBezTo>
                    <a:pt x="227" y="14"/>
                    <a:pt x="268" y="56"/>
                    <a:pt x="268" y="107"/>
                  </a:cubicBezTo>
                  <a:cubicBezTo>
                    <a:pt x="268" y="158"/>
                    <a:pt x="227" y="200"/>
                    <a:pt x="176" y="200"/>
                  </a:cubicBezTo>
                  <a:cubicBezTo>
                    <a:pt x="125" y="200"/>
                    <a:pt x="83" y="158"/>
                    <a:pt x="83" y="107"/>
                  </a:cubicBezTo>
                  <a:close/>
                  <a:moveTo>
                    <a:pt x="337" y="332"/>
                  </a:moveTo>
                  <a:cubicBezTo>
                    <a:pt x="304" y="332"/>
                    <a:pt x="277" y="306"/>
                    <a:pt x="277" y="273"/>
                  </a:cubicBezTo>
                  <a:cubicBezTo>
                    <a:pt x="277" y="240"/>
                    <a:pt x="304" y="213"/>
                    <a:pt x="337" y="213"/>
                  </a:cubicBezTo>
                  <a:cubicBezTo>
                    <a:pt x="370" y="213"/>
                    <a:pt x="397" y="240"/>
                    <a:pt x="397" y="273"/>
                  </a:cubicBezTo>
                  <a:cubicBezTo>
                    <a:pt x="397" y="306"/>
                    <a:pt x="370" y="332"/>
                    <a:pt x="337" y="332"/>
                  </a:cubicBezTo>
                  <a:close/>
                </a:path>
              </a:pathLst>
            </a:custGeom>
            <a:solidFill>
              <a:srgbClr val="FFFFFF"/>
            </a:solidFill>
            <a:ln>
              <a:noFill/>
            </a:ln>
          </p:spPr>
          <p:txBody>
            <a:bodyPr anchor="t" anchorCtr="0" bIns="34286" compatLnSpc="1" lIns="68571" numCol="1" rIns="68571" tIns="34286"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prstClr val="black"/>
                </a:solidFill>
                <a:effectLst/>
                <a:uLnTx/>
                <a:uFillTx/>
                <a:latin typeface="微软雅黑"/>
                <a:ea typeface="微软雅黑"/>
                <a:cs typeface="+mn-cs"/>
              </a:endParaRPr>
            </a:p>
          </p:txBody>
        </p:sp>
      </p:grpSp>
      <p:grpSp>
        <p:nvGrpSpPr>
          <p:cNvPr id="23" name="组合 22"/>
          <p:cNvGrpSpPr/>
          <p:nvPr/>
        </p:nvGrpSpPr>
        <p:grpSpPr>
          <a:xfrm>
            <a:off x="4988609" y="3529882"/>
            <a:ext cx="599448" cy="599448"/>
            <a:chOff x="6516216" y="334289"/>
            <a:chExt cx="599448" cy="599448"/>
          </a:xfrm>
        </p:grpSpPr>
        <p:grpSp>
          <p:nvGrpSpPr>
            <p:cNvPr id="24" name="组合 23"/>
            <p:cNvGrpSpPr/>
            <p:nvPr/>
          </p:nvGrpSpPr>
          <p:grpSpPr>
            <a:xfrm>
              <a:off x="6516216" y="334289"/>
              <a:ext cx="599448" cy="599448"/>
              <a:chOff x="4131160" y="713581"/>
              <a:chExt cx="881684" cy="881684"/>
            </a:xfrm>
          </p:grpSpPr>
          <p:sp>
            <p:nvSpPr>
              <p:cNvPr id="26" name="椭圆 25"/>
              <p:cNvSpPr/>
              <p:nvPr/>
            </p:nvSpPr>
            <p:spPr>
              <a:xfrm>
                <a:off x="4131160" y="713581"/>
                <a:ext cx="881684" cy="881684"/>
              </a:xfrm>
              <a:prstGeom prst="ellipse">
                <a:avLst/>
              </a:prstGeom>
              <a:gradFill flip="none" rotWithShape="1">
                <a:gsLst>
                  <a:gs pos="45000">
                    <a:schemeClr val="bg1"/>
                  </a:gs>
                  <a:gs pos="100000">
                    <a:schemeClr val="bg1">
                      <a:lumMod val="85000"/>
                    </a:schemeClr>
                  </a:gs>
                </a:gsLst>
                <a:lin ang="18000000" scaled="0"/>
              </a:gradFill>
              <a:ln w="6350">
                <a:gradFill>
                  <a:gsLst>
                    <a:gs pos="0">
                      <a:schemeClr val="bg1">
                        <a:lumMod val="85000"/>
                      </a:schemeClr>
                    </a:gs>
                    <a:gs pos="100000">
                      <a:schemeClr val="bg1"/>
                    </a:gs>
                  </a:gsLst>
                  <a:lin ang="17400000" scaled="0"/>
                </a:gradFill>
              </a:ln>
              <a:effectLst>
                <a:outerShdw algn="tr" blurRad="152400" dir="810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400" u="none">
                  <a:ln>
                    <a:noFill/>
                  </a:ln>
                  <a:solidFill>
                    <a:prstClr val="black">
                      <a:lumMod val="65000"/>
                      <a:lumOff val="35000"/>
                    </a:prstClr>
                  </a:solidFill>
                  <a:effectLst/>
                  <a:uLnTx/>
                  <a:uFillTx/>
                  <a:latin typeface="微软雅黑"/>
                  <a:ea typeface="微软雅黑"/>
                  <a:cs typeface="+mn-cs"/>
                </a:endParaRPr>
              </a:p>
            </p:txBody>
          </p:sp>
          <p:sp>
            <p:nvSpPr>
              <p:cNvPr id="27" name="椭圆 26"/>
              <p:cNvSpPr/>
              <p:nvPr/>
            </p:nvSpPr>
            <p:spPr>
              <a:xfrm>
                <a:off x="4237176" y="819597"/>
                <a:ext cx="669652" cy="669652"/>
              </a:xfrm>
              <a:prstGeom prst="ellipse">
                <a:avLst/>
              </a:prstGeom>
              <a:solidFill>
                <a:schemeClr val="accent2"/>
              </a:solidFill>
              <a:ln>
                <a:noFill/>
              </a:ln>
              <a:effectLst>
                <a:innerShdw blurRad="63500" dir="18900000" dist="50800">
                  <a:prstClr val="black">
                    <a:alpha val="35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400" u="none">
                  <a:ln>
                    <a:noFill/>
                  </a:ln>
                  <a:solidFill>
                    <a:prstClr val="black">
                      <a:lumMod val="65000"/>
                      <a:lumOff val="35000"/>
                    </a:prstClr>
                  </a:solidFill>
                  <a:effectLst/>
                  <a:uLnTx/>
                  <a:uFillTx/>
                  <a:latin typeface="微软雅黑"/>
                  <a:ea typeface="微软雅黑"/>
                  <a:cs typeface="+mn-cs"/>
                </a:endParaRPr>
              </a:p>
            </p:txBody>
          </p:sp>
        </p:grpSp>
        <p:sp>
          <p:nvSpPr>
            <p:cNvPr id="25" name="Freeform 13"/>
            <p:cNvSpPr>
              <a:spLocks noEditPoints="1"/>
            </p:cNvSpPr>
            <p:nvPr/>
          </p:nvSpPr>
          <p:spPr bwMode="auto">
            <a:xfrm>
              <a:off x="6723586" y="474407"/>
              <a:ext cx="184708" cy="340466"/>
            </a:xfrm>
            <a:custGeom>
              <a:gdLst>
                <a:gd fmla="*/ 2 w 122" name="T0"/>
                <a:gd fmla="*/ 65 h 225" name="T1"/>
                <a:gd fmla="*/ 14 w 122" name="T2"/>
                <a:gd fmla="*/ 77 h 225" name="T3"/>
                <a:gd fmla="*/ 17 w 122" name="T4"/>
                <a:gd fmla="*/ 76 h 225" name="T5"/>
                <a:gd fmla="*/ 119 w 122" name="T6"/>
                <a:gd fmla="*/ 42 h 225" name="T7"/>
                <a:gd fmla="*/ 119 w 122" name="T8"/>
                <a:gd fmla="*/ 30 h 225" name="T9"/>
                <a:gd fmla="*/ 105 w 122" name="T10"/>
                <a:gd fmla="*/ 23 h 225" name="T11"/>
                <a:gd fmla="*/ 3 w 122" name="T12"/>
                <a:gd fmla="*/ 57 h 225" name="T13"/>
                <a:gd fmla="*/ 108 w 122" name="T14"/>
                <a:gd fmla="*/ 28 h 225" name="T15"/>
                <a:gd fmla="*/ 114 w 122" name="T16"/>
                <a:gd fmla="*/ 35 h 225" name="T17"/>
                <a:gd fmla="*/ 111 w 122" name="T18"/>
                <a:gd fmla="*/ 42 h 225" name="T19"/>
                <a:gd fmla="*/ 14 w 122" name="T20"/>
                <a:gd fmla="*/ 71 h 225" name="T21"/>
                <a:gd fmla="*/ 9 w 122" name="T22"/>
                <a:gd fmla="*/ 67 h 225" name="T23"/>
                <a:gd fmla="*/ 8 w 122" name="T24"/>
                <a:gd fmla="*/ 59 h 225" name="T25"/>
                <a:gd fmla="*/ 106 w 122" name="T26"/>
                <a:gd fmla="*/ 28 h 225" name="T27"/>
                <a:gd fmla="*/ 14 w 122" name="T28"/>
                <a:gd fmla="*/ 43 h 225" name="T29"/>
                <a:gd fmla="*/ 66 w 122" name="T30"/>
                <a:gd fmla="*/ 28 h 225" name="T31"/>
                <a:gd fmla="*/ 73 w 122" name="T32"/>
                <a:gd fmla="*/ 10 h 225" name="T33"/>
                <a:gd fmla="*/ 9 w 122" name="T34"/>
                <a:gd fmla="*/ 17 h 225" name="T35"/>
                <a:gd fmla="*/ 3 w 122" name="T36"/>
                <a:gd fmla="*/ 35 h 225" name="T37"/>
                <a:gd fmla="*/ 61 w 122" name="T38"/>
                <a:gd fmla="*/ 8 h 225" name="T39"/>
                <a:gd fmla="*/ 67 w 122" name="T40"/>
                <a:gd fmla="*/ 12 h 225" name="T41"/>
                <a:gd fmla="*/ 65 w 122" name="T42"/>
                <a:gd fmla="*/ 22 h 225" name="T43"/>
                <a:gd fmla="*/ 14 w 122" name="T44"/>
                <a:gd fmla="*/ 37 h 225" name="T45"/>
                <a:gd fmla="*/ 8 w 122" name="T46"/>
                <a:gd fmla="*/ 30 h 225" name="T47"/>
                <a:gd fmla="*/ 120 w 122" name="T48"/>
                <a:gd fmla="*/ 101 h 225" name="T49"/>
                <a:gd fmla="*/ 105 w 122" name="T50"/>
                <a:gd fmla="*/ 90 h 225" name="T51"/>
                <a:gd fmla="*/ 72 w 122" name="T52"/>
                <a:gd fmla="*/ 110 h 225" name="T53"/>
                <a:gd fmla="*/ 55 w 122" name="T54"/>
                <a:gd fmla="*/ 138 h 225" name="T55"/>
                <a:gd fmla="*/ 53 w 122" name="T56"/>
                <a:gd fmla="*/ 99 h 225" name="T57"/>
                <a:gd fmla="*/ 119 w 122" name="T58"/>
                <a:gd fmla="*/ 76 h 225" name="T59"/>
                <a:gd fmla="*/ 119 w 122" name="T60"/>
                <a:gd fmla="*/ 64 h 225" name="T61"/>
                <a:gd fmla="*/ 9 w 122" name="T62"/>
                <a:gd fmla="*/ 85 h 225" name="T63"/>
                <a:gd fmla="*/ 1 w 122" name="T64"/>
                <a:gd fmla="*/ 97 h 225" name="T65"/>
                <a:gd fmla="*/ 3 w 122" name="T66"/>
                <a:gd fmla="*/ 102 h 225" name="T67"/>
                <a:gd fmla="*/ 11 w 122" name="T68"/>
                <a:gd fmla="*/ 110 h 225" name="T69"/>
                <a:gd fmla="*/ 28 w 122" name="T70"/>
                <a:gd fmla="*/ 121 h 225" name="T71"/>
                <a:gd fmla="*/ 17 w 122" name="T72"/>
                <a:gd fmla="*/ 138 h 225" name="T73"/>
                <a:gd fmla="*/ 40 w 122" name="T74"/>
                <a:gd fmla="*/ 209 h 225" name="T75"/>
                <a:gd fmla="*/ 53 w 122" name="T76"/>
                <a:gd fmla="*/ 225 h 225" name="T77"/>
                <a:gd fmla="*/ 87 w 122" name="T78"/>
                <a:gd fmla="*/ 214 h 225" name="T79"/>
                <a:gd fmla="*/ 110 w 122" name="T80"/>
                <a:gd fmla="*/ 187 h 225" name="T81"/>
                <a:gd fmla="*/ 99 w 122" name="T82"/>
                <a:gd fmla="*/ 138 h 225" name="T83"/>
                <a:gd fmla="*/ 104 w 122" name="T84"/>
                <a:gd fmla="*/ 117 h 225" name="T85"/>
                <a:gd fmla="*/ 120 w 122" name="T86"/>
                <a:gd fmla="*/ 101 h 225" name="T87"/>
                <a:gd fmla="*/ 47 w 122" name="T88"/>
                <a:gd fmla="*/ 101 h 225" name="T89"/>
                <a:gd fmla="*/ 49 w 122" name="T90"/>
                <a:gd fmla="*/ 138 h 225" name="T91"/>
                <a:gd fmla="*/ 35 w 122" name="T92"/>
                <a:gd fmla="*/ 121 h 225" name="T93"/>
                <a:gd fmla="*/ 24 w 122" name="T94"/>
                <a:gd fmla="*/ 108 h 225" name="T95"/>
                <a:gd fmla="*/ 12 w 122" name="T96"/>
                <a:gd fmla="*/ 104 h 225" name="T97"/>
                <a:gd fmla="*/ 8 w 122" name="T98"/>
                <a:gd fmla="*/ 97 h 225" name="T99"/>
                <a:gd fmla="*/ 8 w 122" name="T100"/>
                <a:gd fmla="*/ 93 h 225" name="T101"/>
                <a:gd fmla="*/ 12 w 122" name="T102"/>
                <a:gd fmla="*/ 90 h 225" name="T103"/>
                <a:gd fmla="*/ 24 w 122" name="T104"/>
                <a:gd fmla="*/ 86 h 225" name="T105"/>
                <a:gd fmla="*/ 108 w 122" name="T106"/>
                <a:gd fmla="*/ 62 h 225" name="T107"/>
                <a:gd fmla="*/ 114 w 122" name="T108"/>
                <a:gd fmla="*/ 69 h 225" name="T109"/>
                <a:gd fmla="*/ 111 w 122" name="T110"/>
                <a:gd fmla="*/ 76 h 225" name="T111"/>
                <a:gd fmla="*/ 43 w 122" name="T112"/>
                <a:gd fmla="*/ 98 h 225" name="T113"/>
                <a:gd fmla="*/ 103 w 122" name="T114"/>
                <a:gd fmla="*/ 111 h 225" name="T115"/>
                <a:gd fmla="*/ 92 w 122" name="T116"/>
                <a:gd fmla="*/ 138 h 225" name="T117"/>
                <a:gd fmla="*/ 78 w 122" name="T118"/>
                <a:gd fmla="*/ 110 h 225" name="T119"/>
                <a:gd fmla="*/ 106 w 122" name="T120"/>
                <a:gd fmla="*/ 96 h 225" name="T121"/>
                <a:gd fmla="*/ 114 w 122" name="T122"/>
                <a:gd fmla="*/ 103 h 225"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225" w="122">
                  <a:moveTo>
                    <a:pt x="3" y="57"/>
                  </a:moveTo>
                  <a:cubicBezTo>
                    <a:pt x="1" y="59"/>
                    <a:pt x="1" y="62"/>
                    <a:pt x="2" y="65"/>
                  </a:cubicBezTo>
                  <a:cubicBezTo>
                    <a:pt x="3" y="69"/>
                    <a:pt x="3" y="69"/>
                    <a:pt x="3" y="69"/>
                  </a:cubicBezTo>
                  <a:cubicBezTo>
                    <a:pt x="4" y="74"/>
                    <a:pt x="9" y="77"/>
                    <a:pt x="14" y="77"/>
                  </a:cubicBezTo>
                  <a:cubicBezTo>
                    <a:pt x="14" y="77"/>
                    <a:pt x="14" y="77"/>
                    <a:pt x="14" y="77"/>
                  </a:cubicBezTo>
                  <a:cubicBezTo>
                    <a:pt x="15" y="77"/>
                    <a:pt x="16" y="77"/>
                    <a:pt x="17" y="76"/>
                  </a:cubicBezTo>
                  <a:cubicBezTo>
                    <a:pt x="112" y="48"/>
                    <a:pt x="112" y="48"/>
                    <a:pt x="112" y="48"/>
                  </a:cubicBezTo>
                  <a:cubicBezTo>
                    <a:pt x="115" y="47"/>
                    <a:pt x="118" y="45"/>
                    <a:pt x="119" y="42"/>
                  </a:cubicBezTo>
                  <a:cubicBezTo>
                    <a:pt x="120" y="40"/>
                    <a:pt x="121" y="37"/>
                    <a:pt x="120" y="34"/>
                  </a:cubicBezTo>
                  <a:cubicBezTo>
                    <a:pt x="119" y="30"/>
                    <a:pt x="119" y="30"/>
                    <a:pt x="119" y="30"/>
                  </a:cubicBezTo>
                  <a:cubicBezTo>
                    <a:pt x="117" y="25"/>
                    <a:pt x="113" y="22"/>
                    <a:pt x="108" y="22"/>
                  </a:cubicBezTo>
                  <a:cubicBezTo>
                    <a:pt x="107" y="22"/>
                    <a:pt x="106" y="22"/>
                    <a:pt x="105" y="23"/>
                  </a:cubicBezTo>
                  <a:cubicBezTo>
                    <a:pt x="9" y="51"/>
                    <a:pt x="9" y="51"/>
                    <a:pt x="9" y="51"/>
                  </a:cubicBezTo>
                  <a:cubicBezTo>
                    <a:pt x="6" y="52"/>
                    <a:pt x="4" y="54"/>
                    <a:pt x="3" y="57"/>
                  </a:cubicBezTo>
                  <a:close/>
                  <a:moveTo>
                    <a:pt x="106" y="28"/>
                  </a:moveTo>
                  <a:cubicBezTo>
                    <a:pt x="107" y="28"/>
                    <a:pt x="107" y="28"/>
                    <a:pt x="108" y="28"/>
                  </a:cubicBezTo>
                  <a:cubicBezTo>
                    <a:pt x="110" y="28"/>
                    <a:pt x="112" y="30"/>
                    <a:pt x="113" y="32"/>
                  </a:cubicBezTo>
                  <a:cubicBezTo>
                    <a:pt x="114" y="35"/>
                    <a:pt x="114" y="35"/>
                    <a:pt x="114" y="35"/>
                  </a:cubicBezTo>
                  <a:cubicBezTo>
                    <a:pt x="115" y="37"/>
                    <a:pt x="114" y="38"/>
                    <a:pt x="114" y="40"/>
                  </a:cubicBezTo>
                  <a:cubicBezTo>
                    <a:pt x="113" y="41"/>
                    <a:pt x="112" y="42"/>
                    <a:pt x="111" y="42"/>
                  </a:cubicBezTo>
                  <a:cubicBezTo>
                    <a:pt x="15" y="71"/>
                    <a:pt x="15" y="71"/>
                    <a:pt x="15" y="71"/>
                  </a:cubicBezTo>
                  <a:cubicBezTo>
                    <a:pt x="15" y="71"/>
                    <a:pt x="14" y="71"/>
                    <a:pt x="14" y="71"/>
                  </a:cubicBezTo>
                  <a:cubicBezTo>
                    <a:pt x="14" y="71"/>
                    <a:pt x="14" y="71"/>
                    <a:pt x="14" y="71"/>
                  </a:cubicBezTo>
                  <a:cubicBezTo>
                    <a:pt x="11" y="71"/>
                    <a:pt x="9" y="69"/>
                    <a:pt x="9" y="67"/>
                  </a:cubicBezTo>
                  <a:cubicBezTo>
                    <a:pt x="8" y="63"/>
                    <a:pt x="8" y="63"/>
                    <a:pt x="8" y="63"/>
                  </a:cubicBezTo>
                  <a:cubicBezTo>
                    <a:pt x="7" y="62"/>
                    <a:pt x="7" y="61"/>
                    <a:pt x="8" y="59"/>
                  </a:cubicBezTo>
                  <a:cubicBezTo>
                    <a:pt x="9" y="58"/>
                    <a:pt x="10" y="57"/>
                    <a:pt x="11" y="57"/>
                  </a:cubicBezTo>
                  <a:lnTo>
                    <a:pt x="106" y="28"/>
                  </a:lnTo>
                  <a:close/>
                  <a:moveTo>
                    <a:pt x="3" y="35"/>
                  </a:moveTo>
                  <a:cubicBezTo>
                    <a:pt x="4" y="40"/>
                    <a:pt x="9" y="43"/>
                    <a:pt x="14" y="43"/>
                  </a:cubicBezTo>
                  <a:cubicBezTo>
                    <a:pt x="15" y="43"/>
                    <a:pt x="16" y="43"/>
                    <a:pt x="17" y="43"/>
                  </a:cubicBezTo>
                  <a:cubicBezTo>
                    <a:pt x="66" y="28"/>
                    <a:pt x="66" y="28"/>
                    <a:pt x="66" y="28"/>
                  </a:cubicBezTo>
                  <a:cubicBezTo>
                    <a:pt x="72" y="26"/>
                    <a:pt x="76" y="19"/>
                    <a:pt x="74" y="13"/>
                  </a:cubicBezTo>
                  <a:cubicBezTo>
                    <a:pt x="73" y="10"/>
                    <a:pt x="73" y="10"/>
                    <a:pt x="73" y="10"/>
                  </a:cubicBezTo>
                  <a:cubicBezTo>
                    <a:pt x="71" y="4"/>
                    <a:pt x="65" y="0"/>
                    <a:pt x="59" y="2"/>
                  </a:cubicBezTo>
                  <a:cubicBezTo>
                    <a:pt x="9" y="17"/>
                    <a:pt x="9" y="17"/>
                    <a:pt x="9" y="17"/>
                  </a:cubicBezTo>
                  <a:cubicBezTo>
                    <a:pt x="3" y="19"/>
                    <a:pt x="0" y="25"/>
                    <a:pt x="2" y="31"/>
                  </a:cubicBezTo>
                  <a:lnTo>
                    <a:pt x="3" y="35"/>
                  </a:lnTo>
                  <a:close/>
                  <a:moveTo>
                    <a:pt x="11" y="23"/>
                  </a:moveTo>
                  <a:cubicBezTo>
                    <a:pt x="61" y="8"/>
                    <a:pt x="61" y="8"/>
                    <a:pt x="61" y="8"/>
                  </a:cubicBezTo>
                  <a:cubicBezTo>
                    <a:pt x="61" y="8"/>
                    <a:pt x="62" y="8"/>
                    <a:pt x="62" y="8"/>
                  </a:cubicBezTo>
                  <a:cubicBezTo>
                    <a:pt x="64" y="8"/>
                    <a:pt x="67" y="9"/>
                    <a:pt x="67" y="12"/>
                  </a:cubicBezTo>
                  <a:cubicBezTo>
                    <a:pt x="68" y="15"/>
                    <a:pt x="68" y="15"/>
                    <a:pt x="68" y="15"/>
                  </a:cubicBezTo>
                  <a:cubicBezTo>
                    <a:pt x="69" y="18"/>
                    <a:pt x="68" y="21"/>
                    <a:pt x="65" y="22"/>
                  </a:cubicBezTo>
                  <a:cubicBezTo>
                    <a:pt x="15" y="37"/>
                    <a:pt x="15" y="37"/>
                    <a:pt x="15" y="37"/>
                  </a:cubicBezTo>
                  <a:cubicBezTo>
                    <a:pt x="15" y="37"/>
                    <a:pt x="14" y="37"/>
                    <a:pt x="14" y="37"/>
                  </a:cubicBezTo>
                  <a:cubicBezTo>
                    <a:pt x="11" y="37"/>
                    <a:pt x="9" y="36"/>
                    <a:pt x="9" y="33"/>
                  </a:cubicBezTo>
                  <a:cubicBezTo>
                    <a:pt x="8" y="30"/>
                    <a:pt x="8" y="30"/>
                    <a:pt x="8" y="30"/>
                  </a:cubicBezTo>
                  <a:cubicBezTo>
                    <a:pt x="7" y="27"/>
                    <a:pt x="8" y="24"/>
                    <a:pt x="11" y="23"/>
                  </a:cubicBezTo>
                  <a:close/>
                  <a:moveTo>
                    <a:pt x="120" y="101"/>
                  </a:moveTo>
                  <a:cubicBezTo>
                    <a:pt x="119" y="97"/>
                    <a:pt x="119" y="97"/>
                    <a:pt x="119" y="97"/>
                  </a:cubicBezTo>
                  <a:cubicBezTo>
                    <a:pt x="117" y="92"/>
                    <a:pt x="110" y="88"/>
                    <a:pt x="105" y="90"/>
                  </a:cubicBezTo>
                  <a:cubicBezTo>
                    <a:pt x="82" y="96"/>
                    <a:pt x="82" y="96"/>
                    <a:pt x="82" y="96"/>
                  </a:cubicBezTo>
                  <a:cubicBezTo>
                    <a:pt x="76" y="98"/>
                    <a:pt x="72" y="104"/>
                    <a:pt x="72" y="110"/>
                  </a:cubicBezTo>
                  <a:cubicBezTo>
                    <a:pt x="72" y="138"/>
                    <a:pt x="72" y="138"/>
                    <a:pt x="72" y="138"/>
                  </a:cubicBezTo>
                  <a:cubicBezTo>
                    <a:pt x="55" y="138"/>
                    <a:pt x="55" y="138"/>
                    <a:pt x="55" y="138"/>
                  </a:cubicBezTo>
                  <a:cubicBezTo>
                    <a:pt x="55" y="106"/>
                    <a:pt x="55" y="106"/>
                    <a:pt x="55" y="106"/>
                  </a:cubicBezTo>
                  <a:cubicBezTo>
                    <a:pt x="55" y="104"/>
                    <a:pt x="54" y="101"/>
                    <a:pt x="53" y="99"/>
                  </a:cubicBezTo>
                  <a:cubicBezTo>
                    <a:pt x="112" y="82"/>
                    <a:pt x="112" y="82"/>
                    <a:pt x="112" y="82"/>
                  </a:cubicBezTo>
                  <a:cubicBezTo>
                    <a:pt x="115" y="81"/>
                    <a:pt x="118" y="79"/>
                    <a:pt x="119" y="76"/>
                  </a:cubicBezTo>
                  <a:cubicBezTo>
                    <a:pt x="120" y="73"/>
                    <a:pt x="121" y="70"/>
                    <a:pt x="120" y="67"/>
                  </a:cubicBezTo>
                  <a:cubicBezTo>
                    <a:pt x="119" y="64"/>
                    <a:pt x="119" y="64"/>
                    <a:pt x="119" y="64"/>
                  </a:cubicBezTo>
                  <a:cubicBezTo>
                    <a:pt x="117" y="58"/>
                    <a:pt x="110" y="54"/>
                    <a:pt x="105" y="56"/>
                  </a:cubicBezTo>
                  <a:cubicBezTo>
                    <a:pt x="9" y="85"/>
                    <a:pt x="9" y="85"/>
                    <a:pt x="9" y="85"/>
                  </a:cubicBezTo>
                  <a:cubicBezTo>
                    <a:pt x="6" y="86"/>
                    <a:pt x="4" y="88"/>
                    <a:pt x="3" y="90"/>
                  </a:cubicBezTo>
                  <a:cubicBezTo>
                    <a:pt x="1" y="92"/>
                    <a:pt x="1" y="95"/>
                    <a:pt x="1" y="97"/>
                  </a:cubicBezTo>
                  <a:cubicBezTo>
                    <a:pt x="2" y="98"/>
                    <a:pt x="2" y="98"/>
                    <a:pt x="2" y="99"/>
                  </a:cubicBezTo>
                  <a:cubicBezTo>
                    <a:pt x="3" y="102"/>
                    <a:pt x="3" y="102"/>
                    <a:pt x="3" y="102"/>
                  </a:cubicBezTo>
                  <a:cubicBezTo>
                    <a:pt x="4" y="106"/>
                    <a:pt x="7" y="109"/>
                    <a:pt x="10" y="110"/>
                  </a:cubicBezTo>
                  <a:cubicBezTo>
                    <a:pt x="11" y="110"/>
                    <a:pt x="11" y="110"/>
                    <a:pt x="11" y="110"/>
                  </a:cubicBezTo>
                  <a:cubicBezTo>
                    <a:pt x="23" y="113"/>
                    <a:pt x="23" y="113"/>
                    <a:pt x="23" y="113"/>
                  </a:cubicBezTo>
                  <a:cubicBezTo>
                    <a:pt x="26" y="114"/>
                    <a:pt x="28" y="118"/>
                    <a:pt x="28" y="121"/>
                  </a:cubicBezTo>
                  <a:cubicBezTo>
                    <a:pt x="28" y="138"/>
                    <a:pt x="28" y="138"/>
                    <a:pt x="28" y="138"/>
                  </a:cubicBezTo>
                  <a:cubicBezTo>
                    <a:pt x="17" y="138"/>
                    <a:pt x="17" y="138"/>
                    <a:pt x="17" y="138"/>
                  </a:cubicBezTo>
                  <a:cubicBezTo>
                    <a:pt x="17" y="187"/>
                    <a:pt x="17" y="187"/>
                    <a:pt x="17" y="187"/>
                  </a:cubicBezTo>
                  <a:cubicBezTo>
                    <a:pt x="17" y="199"/>
                    <a:pt x="28" y="208"/>
                    <a:pt x="40" y="209"/>
                  </a:cubicBezTo>
                  <a:cubicBezTo>
                    <a:pt x="40" y="214"/>
                    <a:pt x="40" y="214"/>
                    <a:pt x="40" y="214"/>
                  </a:cubicBezTo>
                  <a:cubicBezTo>
                    <a:pt x="40" y="220"/>
                    <a:pt x="46" y="225"/>
                    <a:pt x="53" y="225"/>
                  </a:cubicBezTo>
                  <a:cubicBezTo>
                    <a:pt x="74" y="225"/>
                    <a:pt x="74" y="225"/>
                    <a:pt x="74" y="225"/>
                  </a:cubicBezTo>
                  <a:cubicBezTo>
                    <a:pt x="81" y="225"/>
                    <a:pt x="87" y="220"/>
                    <a:pt x="87" y="214"/>
                  </a:cubicBezTo>
                  <a:cubicBezTo>
                    <a:pt x="87" y="209"/>
                    <a:pt x="87" y="209"/>
                    <a:pt x="87" y="209"/>
                  </a:cubicBezTo>
                  <a:cubicBezTo>
                    <a:pt x="99" y="208"/>
                    <a:pt x="110" y="199"/>
                    <a:pt x="110" y="187"/>
                  </a:cubicBezTo>
                  <a:cubicBezTo>
                    <a:pt x="110" y="138"/>
                    <a:pt x="110" y="138"/>
                    <a:pt x="110" y="138"/>
                  </a:cubicBezTo>
                  <a:cubicBezTo>
                    <a:pt x="99" y="138"/>
                    <a:pt x="99" y="138"/>
                    <a:pt x="99" y="138"/>
                  </a:cubicBezTo>
                  <a:cubicBezTo>
                    <a:pt x="99" y="125"/>
                    <a:pt x="99" y="125"/>
                    <a:pt x="99" y="125"/>
                  </a:cubicBezTo>
                  <a:cubicBezTo>
                    <a:pt x="99" y="122"/>
                    <a:pt x="101" y="118"/>
                    <a:pt x="104" y="117"/>
                  </a:cubicBezTo>
                  <a:cubicBezTo>
                    <a:pt x="112" y="115"/>
                    <a:pt x="112" y="115"/>
                    <a:pt x="112" y="115"/>
                  </a:cubicBezTo>
                  <a:cubicBezTo>
                    <a:pt x="118" y="113"/>
                    <a:pt x="122" y="107"/>
                    <a:pt x="120" y="101"/>
                  </a:cubicBezTo>
                  <a:close/>
                  <a:moveTo>
                    <a:pt x="43" y="98"/>
                  </a:moveTo>
                  <a:cubicBezTo>
                    <a:pt x="45" y="99"/>
                    <a:pt x="46" y="100"/>
                    <a:pt x="47" y="101"/>
                  </a:cubicBezTo>
                  <a:cubicBezTo>
                    <a:pt x="48" y="103"/>
                    <a:pt x="49" y="104"/>
                    <a:pt x="49" y="106"/>
                  </a:cubicBezTo>
                  <a:cubicBezTo>
                    <a:pt x="49" y="138"/>
                    <a:pt x="49" y="138"/>
                    <a:pt x="49" y="138"/>
                  </a:cubicBezTo>
                  <a:cubicBezTo>
                    <a:pt x="35" y="138"/>
                    <a:pt x="35" y="138"/>
                    <a:pt x="35" y="138"/>
                  </a:cubicBezTo>
                  <a:cubicBezTo>
                    <a:pt x="35" y="121"/>
                    <a:pt x="35" y="121"/>
                    <a:pt x="35" y="121"/>
                  </a:cubicBezTo>
                  <a:cubicBezTo>
                    <a:pt x="35" y="116"/>
                    <a:pt x="30" y="110"/>
                    <a:pt x="25" y="108"/>
                  </a:cubicBezTo>
                  <a:cubicBezTo>
                    <a:pt x="25" y="108"/>
                    <a:pt x="24" y="108"/>
                    <a:pt x="24" y="108"/>
                  </a:cubicBezTo>
                  <a:cubicBezTo>
                    <a:pt x="13" y="104"/>
                    <a:pt x="13" y="104"/>
                    <a:pt x="13" y="104"/>
                  </a:cubicBezTo>
                  <a:cubicBezTo>
                    <a:pt x="12" y="104"/>
                    <a:pt x="12" y="104"/>
                    <a:pt x="12" y="104"/>
                  </a:cubicBezTo>
                  <a:cubicBezTo>
                    <a:pt x="10" y="104"/>
                    <a:pt x="9" y="102"/>
                    <a:pt x="9" y="101"/>
                  </a:cubicBezTo>
                  <a:cubicBezTo>
                    <a:pt x="8" y="97"/>
                    <a:pt x="8" y="97"/>
                    <a:pt x="8" y="97"/>
                  </a:cubicBezTo>
                  <a:cubicBezTo>
                    <a:pt x="8" y="97"/>
                    <a:pt x="8" y="97"/>
                    <a:pt x="8" y="97"/>
                  </a:cubicBezTo>
                  <a:cubicBezTo>
                    <a:pt x="7" y="96"/>
                    <a:pt x="7" y="94"/>
                    <a:pt x="8" y="93"/>
                  </a:cubicBezTo>
                  <a:cubicBezTo>
                    <a:pt x="9" y="92"/>
                    <a:pt x="10" y="91"/>
                    <a:pt x="11" y="90"/>
                  </a:cubicBezTo>
                  <a:cubicBezTo>
                    <a:pt x="12" y="90"/>
                    <a:pt x="12" y="90"/>
                    <a:pt x="12" y="90"/>
                  </a:cubicBezTo>
                  <a:cubicBezTo>
                    <a:pt x="13" y="90"/>
                    <a:pt x="13" y="90"/>
                    <a:pt x="13" y="90"/>
                  </a:cubicBezTo>
                  <a:cubicBezTo>
                    <a:pt x="24" y="86"/>
                    <a:pt x="24" y="86"/>
                    <a:pt x="24" y="86"/>
                  </a:cubicBezTo>
                  <a:cubicBezTo>
                    <a:pt x="106" y="62"/>
                    <a:pt x="106" y="62"/>
                    <a:pt x="106" y="62"/>
                  </a:cubicBezTo>
                  <a:cubicBezTo>
                    <a:pt x="107" y="62"/>
                    <a:pt x="107" y="62"/>
                    <a:pt x="108" y="62"/>
                  </a:cubicBezTo>
                  <a:cubicBezTo>
                    <a:pt x="110" y="62"/>
                    <a:pt x="112" y="63"/>
                    <a:pt x="113" y="66"/>
                  </a:cubicBezTo>
                  <a:cubicBezTo>
                    <a:pt x="114" y="69"/>
                    <a:pt x="114" y="69"/>
                    <a:pt x="114" y="69"/>
                  </a:cubicBezTo>
                  <a:cubicBezTo>
                    <a:pt x="115" y="71"/>
                    <a:pt x="114" y="72"/>
                    <a:pt x="114" y="73"/>
                  </a:cubicBezTo>
                  <a:cubicBezTo>
                    <a:pt x="113" y="74"/>
                    <a:pt x="112" y="75"/>
                    <a:pt x="111" y="76"/>
                  </a:cubicBezTo>
                  <a:cubicBezTo>
                    <a:pt x="49" y="94"/>
                    <a:pt x="49" y="94"/>
                    <a:pt x="49" y="94"/>
                  </a:cubicBezTo>
                  <a:cubicBezTo>
                    <a:pt x="39" y="97"/>
                    <a:pt x="43" y="98"/>
                    <a:pt x="43" y="98"/>
                  </a:cubicBezTo>
                  <a:close/>
                  <a:moveTo>
                    <a:pt x="111" y="109"/>
                  </a:moveTo>
                  <a:cubicBezTo>
                    <a:pt x="103" y="111"/>
                    <a:pt x="103" y="111"/>
                    <a:pt x="103" y="111"/>
                  </a:cubicBezTo>
                  <a:cubicBezTo>
                    <a:pt x="97" y="113"/>
                    <a:pt x="92" y="119"/>
                    <a:pt x="92" y="125"/>
                  </a:cubicBezTo>
                  <a:cubicBezTo>
                    <a:pt x="92" y="138"/>
                    <a:pt x="92" y="138"/>
                    <a:pt x="92" y="138"/>
                  </a:cubicBezTo>
                  <a:cubicBezTo>
                    <a:pt x="78" y="138"/>
                    <a:pt x="78" y="138"/>
                    <a:pt x="78" y="138"/>
                  </a:cubicBezTo>
                  <a:cubicBezTo>
                    <a:pt x="78" y="110"/>
                    <a:pt x="78" y="110"/>
                    <a:pt x="78" y="110"/>
                  </a:cubicBezTo>
                  <a:cubicBezTo>
                    <a:pt x="78" y="107"/>
                    <a:pt x="81" y="103"/>
                    <a:pt x="84" y="102"/>
                  </a:cubicBezTo>
                  <a:cubicBezTo>
                    <a:pt x="106" y="96"/>
                    <a:pt x="106" y="96"/>
                    <a:pt x="106" y="96"/>
                  </a:cubicBezTo>
                  <a:cubicBezTo>
                    <a:pt x="109" y="95"/>
                    <a:pt x="112" y="96"/>
                    <a:pt x="113" y="99"/>
                  </a:cubicBezTo>
                  <a:cubicBezTo>
                    <a:pt x="114" y="103"/>
                    <a:pt x="114" y="103"/>
                    <a:pt x="114" y="103"/>
                  </a:cubicBezTo>
                  <a:cubicBezTo>
                    <a:pt x="115" y="106"/>
                    <a:pt x="113" y="109"/>
                    <a:pt x="111" y="109"/>
                  </a:cubicBezTo>
                  <a:close/>
                </a:path>
              </a:pathLst>
            </a:custGeom>
            <a:solidFill>
              <a:srgbClr val="FFFFFF"/>
            </a:solidFill>
            <a:ln>
              <a:noFill/>
            </a:ln>
          </p:spPr>
          <p:txBody>
            <a:bodyPr anchor="t" anchorCtr="0" bIns="34286" compatLnSpc="1" lIns="68571" numCol="1" rIns="68571" tIns="34286"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b="0" baseline="0" cap="none" i="0" kern="1200" kumimoji="0" lang="en-US" noProof="0" normalizeH="0" spc="0" strike="noStrike" sz="1800" u="none">
                <a:ln>
                  <a:noFill/>
                </a:ln>
                <a:solidFill>
                  <a:prstClr val="black"/>
                </a:solidFill>
                <a:effectLst/>
                <a:uLnTx/>
                <a:uFillTx/>
                <a:latin typeface="微软雅黑"/>
                <a:ea typeface="微软雅黑"/>
                <a:cs typeface="+mn-cs"/>
              </a:endParaRPr>
            </a:p>
          </p:txBody>
        </p:sp>
      </p:grpSp>
    </p:spTree>
    <p:extLst>
      <p:ext uri="{BB962C8B-B14F-4D97-AF65-F5344CB8AC3E}">
        <p14:creationId val="288460936"/>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2" presetSubtype="4">
                                  <p:stCondLst>
                                    <p:cond delay="40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500" fill="hold" id="7"/>
                                        <p:tgtEl>
                                          <p:spTgt spid="4"/>
                                        </p:tgtEl>
                                        <p:attrNameLst>
                                          <p:attrName>ppt_x</p:attrName>
                                        </p:attrNameLst>
                                      </p:cBhvr>
                                      <p:tavLst>
                                        <p:tav tm="0">
                                          <p:val>
                                            <p:strVal val="#ppt_x"/>
                                          </p:val>
                                        </p:tav>
                                        <p:tav tm="100000">
                                          <p:val>
                                            <p:strVal val="#ppt_x"/>
                                          </p:val>
                                        </p:tav>
                                      </p:tavLst>
                                    </p:anim>
                                    <p:anim calcmode="lin" valueType="num">
                                      <p:cBhvr additive="base">
                                        <p:cTn dur="500" fill="hold" id="8"/>
                                        <p:tgtEl>
                                          <p:spTgt spid="4"/>
                                        </p:tgtEl>
                                        <p:attrNameLst>
                                          <p:attrName>ppt_y</p:attrName>
                                        </p:attrNameLst>
                                      </p:cBhvr>
                                      <p:tavLst>
                                        <p:tav tm="0">
                                          <p:val>
                                            <p:strVal val="1+#ppt_h/2"/>
                                          </p:val>
                                        </p:tav>
                                        <p:tav tm="100000">
                                          <p:val>
                                            <p:strVal val="#ppt_y"/>
                                          </p:val>
                                        </p:tav>
                                      </p:tavLst>
                                    </p:anim>
                                  </p:childTnLst>
                                </p:cTn>
                              </p:par>
                            </p:childTnLst>
                          </p:cTn>
                        </p:par>
                        <p:par>
                          <p:cTn fill="hold" id="9" nodeType="afterGroup">
                            <p:stCondLst>
                              <p:cond delay="900"/>
                            </p:stCondLst>
                            <p:childTnLst>
                              <p:par>
                                <p:cTn fill="hold" grpId="0" id="10" nodeType="afterEffect" presetClass="entr" presetID="10" presetSubtype="0">
                                  <p:stCondLst>
                                    <p:cond delay="0"/>
                                  </p:stCondLst>
                                  <p:childTnLst>
                                    <p:set>
                                      <p:cBhvr>
                                        <p:cTn dur="1" fill="hold" id="11">
                                          <p:stCondLst>
                                            <p:cond delay="0"/>
                                          </p:stCondLst>
                                        </p:cTn>
                                        <p:tgtEl>
                                          <p:spTgt spid="5"/>
                                        </p:tgtEl>
                                        <p:attrNameLst>
                                          <p:attrName>style.visibility</p:attrName>
                                        </p:attrNameLst>
                                      </p:cBhvr>
                                      <p:to>
                                        <p:strVal val="visible"/>
                                      </p:to>
                                    </p:set>
                                    <p:animEffect filter="fade" transition="in">
                                      <p:cBhvr>
                                        <p:cTn dur="500" id="12"/>
                                        <p:tgtEl>
                                          <p:spTgt spid="5"/>
                                        </p:tgtEl>
                                      </p:cBhvr>
                                    </p:animEffect>
                                  </p:childTnLst>
                                </p:cTn>
                              </p:par>
                              <p:par>
                                <p:cTn fill="hold" grpId="0" id="13" nodeType="withEffect" presetClass="entr" presetID="10" presetSubtype="0">
                                  <p:stCondLst>
                                    <p:cond delay="0"/>
                                  </p:stCondLst>
                                  <p:childTnLst>
                                    <p:set>
                                      <p:cBhvr>
                                        <p:cTn dur="1" fill="hold" id="14">
                                          <p:stCondLst>
                                            <p:cond delay="0"/>
                                          </p:stCondLst>
                                        </p:cTn>
                                        <p:tgtEl>
                                          <p:spTgt spid="6"/>
                                        </p:tgtEl>
                                        <p:attrNameLst>
                                          <p:attrName>style.visibility</p:attrName>
                                        </p:attrNameLst>
                                      </p:cBhvr>
                                      <p:to>
                                        <p:strVal val="visible"/>
                                      </p:to>
                                    </p:set>
                                    <p:animEffect filter="fade" transition="in">
                                      <p:cBhvr>
                                        <p:cTn dur="500" id="15"/>
                                        <p:tgtEl>
                                          <p:spTgt spid="6"/>
                                        </p:tgtEl>
                                      </p:cBhvr>
                                    </p:animEffect>
                                  </p:childTnLst>
                                </p:cTn>
                              </p:par>
                              <p:par>
                                <p:cTn fill="hold" grpId="0" id="16" nodeType="withEffect" presetClass="entr" presetID="10" presetSubtype="0">
                                  <p:stCondLst>
                                    <p:cond delay="0"/>
                                  </p:stCondLst>
                                  <p:childTnLst>
                                    <p:set>
                                      <p:cBhvr>
                                        <p:cTn dur="1" fill="hold" id="17">
                                          <p:stCondLst>
                                            <p:cond delay="0"/>
                                          </p:stCondLst>
                                        </p:cTn>
                                        <p:tgtEl>
                                          <p:spTgt spid="7"/>
                                        </p:tgtEl>
                                        <p:attrNameLst>
                                          <p:attrName>style.visibility</p:attrName>
                                        </p:attrNameLst>
                                      </p:cBhvr>
                                      <p:to>
                                        <p:strVal val="visible"/>
                                      </p:to>
                                    </p:set>
                                    <p:animEffect filter="fade" transition="in">
                                      <p:cBhvr>
                                        <p:cTn dur="500" id="18"/>
                                        <p:tgtEl>
                                          <p:spTgt spid="7"/>
                                        </p:tgtEl>
                                      </p:cBhvr>
                                    </p:animEffect>
                                  </p:childTnLst>
                                </p:cTn>
                              </p:par>
                              <p:par>
                                <p:cTn fill="hold" grpId="0" id="19" nodeType="withEffect" presetClass="entr" presetID="10" presetSubtype="0">
                                  <p:stCondLst>
                                    <p:cond delay="500"/>
                                  </p:stCondLst>
                                  <p:childTnLst>
                                    <p:set>
                                      <p:cBhvr>
                                        <p:cTn dur="1" fill="hold" id="20">
                                          <p:stCondLst>
                                            <p:cond delay="0"/>
                                          </p:stCondLst>
                                        </p:cTn>
                                        <p:tgtEl>
                                          <p:spTgt spid="8"/>
                                        </p:tgtEl>
                                        <p:attrNameLst>
                                          <p:attrName>style.visibility</p:attrName>
                                        </p:attrNameLst>
                                      </p:cBhvr>
                                      <p:to>
                                        <p:strVal val="visible"/>
                                      </p:to>
                                    </p:set>
                                    <p:animEffect filter="fade" transition="in">
                                      <p:cBhvr>
                                        <p:cTn dur="500" id="21"/>
                                        <p:tgtEl>
                                          <p:spTgt spid="8"/>
                                        </p:tgtEl>
                                      </p:cBhvr>
                                    </p:animEffect>
                                  </p:childTnLst>
                                </p:cTn>
                              </p:par>
                              <p:par>
                                <p:cTn fill="hold" id="22" nodeType="withEffect" presetClass="entr" presetID="22" presetSubtype="8">
                                  <p:stCondLst>
                                    <p:cond delay="500"/>
                                  </p:stCondLst>
                                  <p:childTnLst>
                                    <p:set>
                                      <p:cBhvr>
                                        <p:cTn dur="1" fill="hold" id="23">
                                          <p:stCondLst>
                                            <p:cond delay="0"/>
                                          </p:stCondLst>
                                        </p:cTn>
                                        <p:tgtEl>
                                          <p:spTgt spid="11"/>
                                        </p:tgtEl>
                                        <p:attrNameLst>
                                          <p:attrName>style.visibility</p:attrName>
                                        </p:attrNameLst>
                                      </p:cBhvr>
                                      <p:to>
                                        <p:strVal val="visible"/>
                                      </p:to>
                                    </p:set>
                                    <p:animEffect filter="wipe(left)" transition="in">
                                      <p:cBhvr>
                                        <p:cTn dur="500" id="24"/>
                                        <p:tgtEl>
                                          <p:spTgt spid="11"/>
                                        </p:tgtEl>
                                      </p:cBhvr>
                                    </p:animEffect>
                                  </p:childTnLst>
                                </p:cTn>
                              </p:par>
                              <p:par>
                                <p:cTn fill="hold" id="25" nodeType="withEffect" presetClass="entr" presetID="10" presetSubtype="0">
                                  <p:stCondLst>
                                    <p:cond delay="500"/>
                                  </p:stCondLst>
                                  <p:childTnLst>
                                    <p:set>
                                      <p:cBhvr>
                                        <p:cTn dur="1" fill="hold" id="26">
                                          <p:stCondLst>
                                            <p:cond delay="0"/>
                                          </p:stCondLst>
                                        </p:cTn>
                                        <p:tgtEl>
                                          <p:spTgt spid="13"/>
                                        </p:tgtEl>
                                        <p:attrNameLst>
                                          <p:attrName>style.visibility</p:attrName>
                                        </p:attrNameLst>
                                      </p:cBhvr>
                                      <p:to>
                                        <p:strVal val="visible"/>
                                      </p:to>
                                    </p:set>
                                    <p:animEffect filter="fade" transition="in">
                                      <p:cBhvr>
                                        <p:cTn dur="500" id="27"/>
                                        <p:tgtEl>
                                          <p:spTgt spid="13"/>
                                        </p:tgtEl>
                                      </p:cBhvr>
                                    </p:animEffect>
                                  </p:childTnLst>
                                </p:cTn>
                              </p:par>
                              <p:par>
                                <p:cTn fill="hold" grpId="0" id="28" nodeType="withEffect" presetClass="entr" presetID="10" presetSubtype="0">
                                  <p:stCondLst>
                                    <p:cond delay="1000"/>
                                  </p:stCondLst>
                                  <p:childTnLst>
                                    <p:set>
                                      <p:cBhvr>
                                        <p:cTn dur="1" fill="hold" id="29">
                                          <p:stCondLst>
                                            <p:cond delay="0"/>
                                          </p:stCondLst>
                                        </p:cTn>
                                        <p:tgtEl>
                                          <p:spTgt spid="9"/>
                                        </p:tgtEl>
                                        <p:attrNameLst>
                                          <p:attrName>style.visibility</p:attrName>
                                        </p:attrNameLst>
                                      </p:cBhvr>
                                      <p:to>
                                        <p:strVal val="visible"/>
                                      </p:to>
                                    </p:set>
                                    <p:animEffect filter="fade" transition="in">
                                      <p:cBhvr>
                                        <p:cTn dur="500" id="30"/>
                                        <p:tgtEl>
                                          <p:spTgt spid="9"/>
                                        </p:tgtEl>
                                      </p:cBhvr>
                                    </p:animEffect>
                                  </p:childTnLst>
                                </p:cTn>
                              </p:par>
                              <p:par>
                                <p:cTn fill="hold" id="31" nodeType="withEffect" presetClass="entr" presetID="22" presetSubtype="8">
                                  <p:stCondLst>
                                    <p:cond delay="1000"/>
                                  </p:stCondLst>
                                  <p:childTnLst>
                                    <p:set>
                                      <p:cBhvr>
                                        <p:cTn dur="1" fill="hold" id="32">
                                          <p:stCondLst>
                                            <p:cond delay="0"/>
                                          </p:stCondLst>
                                        </p:cTn>
                                        <p:tgtEl>
                                          <p:spTgt spid="12"/>
                                        </p:tgtEl>
                                        <p:attrNameLst>
                                          <p:attrName>style.visibility</p:attrName>
                                        </p:attrNameLst>
                                      </p:cBhvr>
                                      <p:to>
                                        <p:strVal val="visible"/>
                                      </p:to>
                                    </p:set>
                                    <p:animEffect filter="wipe(left)" transition="in">
                                      <p:cBhvr>
                                        <p:cTn dur="500" id="33"/>
                                        <p:tgtEl>
                                          <p:spTgt spid="12"/>
                                        </p:tgtEl>
                                      </p:cBhvr>
                                    </p:animEffect>
                                  </p:childTnLst>
                                </p:cTn>
                              </p:par>
                              <p:par>
                                <p:cTn fill="hold" id="34" nodeType="withEffect" presetClass="entr" presetID="10" presetSubtype="0">
                                  <p:stCondLst>
                                    <p:cond delay="1000"/>
                                  </p:stCondLst>
                                  <p:childTnLst>
                                    <p:set>
                                      <p:cBhvr>
                                        <p:cTn dur="1" fill="hold" id="35">
                                          <p:stCondLst>
                                            <p:cond delay="0"/>
                                          </p:stCondLst>
                                        </p:cTn>
                                        <p:tgtEl>
                                          <p:spTgt spid="18"/>
                                        </p:tgtEl>
                                        <p:attrNameLst>
                                          <p:attrName>style.visibility</p:attrName>
                                        </p:attrNameLst>
                                      </p:cBhvr>
                                      <p:to>
                                        <p:strVal val="visible"/>
                                      </p:to>
                                    </p:set>
                                    <p:animEffect filter="fade" transition="in">
                                      <p:cBhvr>
                                        <p:cTn dur="500" id="36"/>
                                        <p:tgtEl>
                                          <p:spTgt spid="18"/>
                                        </p:tgtEl>
                                      </p:cBhvr>
                                    </p:animEffect>
                                  </p:childTnLst>
                                </p:cTn>
                              </p:par>
                              <p:par>
                                <p:cTn fill="hold" grpId="0" id="37" nodeType="withEffect" presetClass="entr" presetID="10" presetSubtype="0">
                                  <p:stCondLst>
                                    <p:cond delay="1500"/>
                                  </p:stCondLst>
                                  <p:childTnLst>
                                    <p:set>
                                      <p:cBhvr>
                                        <p:cTn dur="1" fill="hold" id="38">
                                          <p:stCondLst>
                                            <p:cond delay="0"/>
                                          </p:stCondLst>
                                        </p:cTn>
                                        <p:tgtEl>
                                          <p:spTgt spid="10"/>
                                        </p:tgtEl>
                                        <p:attrNameLst>
                                          <p:attrName>style.visibility</p:attrName>
                                        </p:attrNameLst>
                                      </p:cBhvr>
                                      <p:to>
                                        <p:strVal val="visible"/>
                                      </p:to>
                                    </p:set>
                                    <p:animEffect filter="fade" transition="in">
                                      <p:cBhvr>
                                        <p:cTn dur="500" id="39"/>
                                        <p:tgtEl>
                                          <p:spTgt spid="10"/>
                                        </p:tgtEl>
                                      </p:cBhvr>
                                    </p:animEffect>
                                  </p:childTnLst>
                                </p:cTn>
                              </p:par>
                              <p:par>
                                <p:cTn fill="hold" id="40" nodeType="withEffect" presetClass="entr" presetID="10" presetSubtype="0">
                                  <p:stCondLst>
                                    <p:cond delay="1500"/>
                                  </p:stCondLst>
                                  <p:childTnLst>
                                    <p:set>
                                      <p:cBhvr>
                                        <p:cTn dur="1" fill="hold" id="41">
                                          <p:stCondLst>
                                            <p:cond delay="0"/>
                                          </p:stCondLst>
                                        </p:cTn>
                                        <p:tgtEl>
                                          <p:spTgt spid="23"/>
                                        </p:tgtEl>
                                        <p:attrNameLst>
                                          <p:attrName>style.visibility</p:attrName>
                                        </p:attrNameLst>
                                      </p:cBhvr>
                                      <p:to>
                                        <p:strVal val="visible"/>
                                      </p:to>
                                    </p:set>
                                    <p:animEffect filter="fade" transition="in">
                                      <p:cBhvr>
                                        <p:cTn dur="500" id="42"/>
                                        <p:tgtEl>
                                          <p:spTgt spid="2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7"/>
      <p:bldP grpId="0" spid="8"/>
      <p:bldP grpId="0" spid="9"/>
      <p:bldP grpId="0" spid="10"/>
      <p:bldGraphic grpId="0" spid="4">
        <p:bldAsOne/>
      </p:bldGraphic>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49" name="图片 48"/>
          <p:cNvPicPr>
            <a:picLocks noChangeAspect="1"/>
          </p:cNvPicPr>
          <p:nvPr/>
        </p:nvPicPr>
        <p:blipFill>
          <a:blip r:embed="rId2">
            <a:extLst>
              <a:ext uri="{28A0092B-C50C-407E-A947-70E740481C1C}">
                <a14:useLocalDpi val="0"/>
              </a:ext>
            </a:extLst>
          </a:blip>
          <a:srcRect t="6914"/>
          <a:stretch>
            <a:fillRect/>
          </a:stretch>
        </p:blipFill>
        <p:spPr>
          <a:xfrm>
            <a:off x="2785847" y="1"/>
            <a:ext cx="6358153" cy="3329200"/>
          </a:xfrm>
          <a:prstGeom prst="rect">
            <a:avLst/>
          </a:prstGeom>
        </p:spPr>
      </p:pic>
      <p:grpSp>
        <p:nvGrpSpPr>
          <p:cNvPr id="55" name="组合 54"/>
          <p:cNvGrpSpPr/>
          <p:nvPr/>
        </p:nvGrpSpPr>
        <p:grpSpPr>
          <a:xfrm>
            <a:off x="1109979" y="262670"/>
            <a:ext cx="1511586" cy="1511586"/>
            <a:chOff x="304800" y="673100"/>
            <a:chExt cx="4000500" cy="4000500"/>
          </a:xfrm>
          <a:effectLst>
            <a:outerShdw algn="tr" blurRad="444500" dir="6840000" dist="254000" rotWithShape="0">
              <a:prstClr val="black">
                <a:alpha val="50000"/>
              </a:prstClr>
            </a:outerShdw>
          </a:effectLst>
        </p:grpSpPr>
        <p:sp>
          <p:nvSpPr>
            <p:cNvPr id="56" name="同心圆 55"/>
            <p:cNvSpPr/>
            <p:nvPr/>
          </p:nvSpPr>
          <p:spPr>
            <a:xfrm>
              <a:off x="304800" y="673100"/>
              <a:ext cx="4000500" cy="4000500"/>
            </a:xfrm>
            <a:prstGeom prst="donut">
              <a:avLst>
                <a:gd fmla="val 4879" name="adj"/>
              </a:avLst>
            </a:prstGeom>
            <a:gradFill>
              <a:gsLst>
                <a:gs pos="0">
                  <a:sysClr lastClr="FFFFFF" val="window"/>
                </a:gs>
                <a:gs pos="55000">
                  <a:sysClr lastClr="FFFFFF" val="window">
                    <a:lumMod val="95000"/>
                  </a:sysClr>
                </a:gs>
                <a:gs pos="100000">
                  <a:sysClr lastClr="FFFFFF" val="window">
                    <a:lumMod val="65000"/>
                  </a:sysClr>
                </a:gs>
              </a:gsLst>
              <a:lin ang="8100000" scaled="0"/>
            </a:gradFill>
            <a:ln algn="ctr" cap="flat" cmpd="sng" w="25400">
              <a:noFill/>
              <a:prstDash val="solid"/>
            </a:ln>
            <a:effectLst/>
          </p:spPr>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100" u="none">
                <a:ln>
                  <a:noFill/>
                </a:ln>
                <a:solidFill>
                  <a:srgbClr val="C00000"/>
                </a:solidFill>
                <a:effectLst/>
                <a:uLnTx/>
                <a:uFillTx/>
                <a:latin typeface="微软雅黑"/>
                <a:ea typeface="微软雅黑"/>
                <a:cs typeface="+mn-cs"/>
              </a:endParaRPr>
            </a:p>
          </p:txBody>
        </p:sp>
        <p:sp>
          <p:nvSpPr>
            <p:cNvPr id="57" name="椭圆 56"/>
            <p:cNvSpPr/>
            <p:nvPr/>
          </p:nvSpPr>
          <p:spPr>
            <a:xfrm>
              <a:off x="392113" y="760413"/>
              <a:ext cx="3825874" cy="3825874"/>
            </a:xfrm>
            <a:prstGeom prst="ellipse">
              <a:avLst/>
            </a:prstGeom>
            <a:gradFill>
              <a:gsLst>
                <a:gs pos="0">
                  <a:sysClr lastClr="FFFFFF" val="window"/>
                </a:gs>
                <a:gs pos="51000">
                  <a:sysClr lastClr="FFFFFF" val="window">
                    <a:lumMod val="95000"/>
                  </a:sysClr>
                </a:gs>
                <a:gs pos="100000">
                  <a:sysClr lastClr="FFFFFF" val="window">
                    <a:lumMod val="75000"/>
                  </a:sysClr>
                </a:gs>
              </a:gsLst>
              <a:lin ang="18900000" scaled="0"/>
            </a:gradFill>
            <a:ln algn="ctr" cap="flat" cmpd="sng" w="25400">
              <a:noFill/>
              <a:prstDash val="solid"/>
            </a:ln>
            <a:effectLst/>
          </p:spPr>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100" u="none">
                <a:ln>
                  <a:noFill/>
                </a:ln>
                <a:solidFill>
                  <a:srgbClr val="C00000"/>
                </a:solidFill>
                <a:effectLst/>
                <a:uLnTx/>
                <a:uFillTx/>
                <a:latin typeface="微软雅黑"/>
                <a:ea typeface="微软雅黑"/>
                <a:cs typeface="+mn-cs"/>
              </a:endParaRPr>
            </a:p>
          </p:txBody>
        </p:sp>
      </p:grpSp>
      <p:sp>
        <p:nvSpPr>
          <p:cNvPr id="58" name="矩形 57"/>
          <p:cNvSpPr/>
          <p:nvPr/>
        </p:nvSpPr>
        <p:spPr>
          <a:xfrm>
            <a:off x="1346770" y="619720"/>
            <a:ext cx="1061394" cy="518160"/>
          </a:xfrm>
          <a:prstGeom prst="rect">
            <a:avLst/>
          </a:prstGeom>
        </p:spPr>
        <p:txBody>
          <a:bodyPr wrap="square">
            <a:spAutoFit/>
          </a:bodyPr>
          <a:lstStyle/>
          <a:p>
            <a:pPr algn="l" defTabSz="934242" eaLnBrk="1" fontAlgn="auto" hangingPunct="1" indent="0" latinLnBrk="0" lvl="0" marL="0" marR="0" rtl="0">
              <a:lnSpc>
                <a:spcPct val="100000"/>
              </a:lnSpc>
              <a:spcBef>
                <a:spcPct val="0"/>
              </a:spcBef>
              <a:spcAft>
                <a:spcPct val="0"/>
              </a:spcAft>
              <a:buClrTx/>
              <a:buSzTx/>
              <a:buFontTx/>
              <a:buNone/>
              <a:defRPr/>
            </a:pPr>
            <a:r>
              <a:rPr altLang="en-US" b="1" baseline="0" cap="none" i="0" kern="0" kumimoji="0" lang="zh-CN" noProof="0" normalizeH="0" spc="0" strike="noStrike" sz="2800" u="none">
                <a:ln>
                  <a:noFill/>
                </a:ln>
                <a:solidFill>
                  <a:srgbClr val="080808"/>
                </a:solidFill>
                <a:effectLst/>
                <a:uLnTx/>
                <a:uFillTx/>
                <a:latin typeface="微软雅黑"/>
                <a:ea typeface="微软雅黑"/>
                <a:cs typeface="+mn-cs"/>
              </a:rPr>
              <a:t>目 录</a:t>
            </a:r>
          </a:p>
        </p:txBody>
      </p:sp>
      <p:sp>
        <p:nvSpPr>
          <p:cNvPr id="59" name="Rectangle 4"/>
          <p:cNvSpPr txBox="1">
            <a:spLocks noChangeArrowheads="1"/>
          </p:cNvSpPr>
          <p:nvPr/>
        </p:nvSpPr>
        <p:spPr bwMode="auto">
          <a:xfrm>
            <a:off x="1424929" y="1175931"/>
            <a:ext cx="881686" cy="244759"/>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34285" compatLnSpc="1" lIns="68571" numCol="1" rIns="68571" tIns="34285" vert="horz" wrap="square">
            <a:prstTxWarp prst="textNoShape">
              <a:avLst/>
            </a:prstTxWarp>
          </a:bodyPr>
          <a:lstStyle>
            <a:lvl1pPr algn="ctr" indent="0" marL="0">
              <a:buFontTx/>
              <a:buNone/>
              <a:defRPr b="1" sz="2000">
                <a:solidFill>
                  <a:schemeClr val="bg1"/>
                </a:solidFill>
                <a:latin typeface="+mj-lt"/>
                <a:ea typeface="+mj-ea"/>
                <a:cs typeface="+mj-cs"/>
              </a:defRPr>
            </a:lvl1pPr>
            <a:lvl2pPr eaLnBrk="0" hangingPunct="0" indent="-285750" marL="742950">
              <a:spcBef>
                <a:spcPct val="20000"/>
              </a:spcBef>
              <a:buChar char="–"/>
              <a:defRPr sz="2000">
                <a:latin typeface="+mn-lt"/>
                <a:ea charset="-122" pitchFamily="49" typeface="仿宋_GB2312"/>
              </a:defRPr>
            </a:lvl2pPr>
            <a:lvl3pPr eaLnBrk="0" hangingPunct="0" indent="-228600" marL="1143000">
              <a:spcBef>
                <a:spcPct val="20000"/>
              </a:spcBef>
              <a:buChar char="•"/>
              <a:defRPr sz="2400">
                <a:latin typeface="+mn-lt"/>
              </a:defRPr>
            </a:lvl3pPr>
            <a:lvl4pPr eaLnBrk="0" hangingPunct="0" indent="-228600" marL="1600200">
              <a:spcBef>
                <a:spcPct val="20000"/>
              </a:spcBef>
              <a:buChar char="–"/>
              <a:defRPr sz="2000">
                <a:latin typeface="+mn-lt"/>
              </a:defRPr>
            </a:lvl4pPr>
            <a:lvl5pPr eaLnBrk="0" hangingPunct="0" indent="-228600" marL="2057400">
              <a:spcBef>
                <a:spcPct val="20000"/>
              </a:spcBef>
              <a:buChar char="»"/>
              <a:defRPr sz="2000">
                <a:latin typeface="+mn-lt"/>
              </a:defRPr>
            </a:lvl5pPr>
            <a:lvl6pPr eaLnBrk="0" fontAlgn="base" hangingPunct="0" indent="-228600" marL="2514600">
              <a:spcBef>
                <a:spcPct val="20000"/>
              </a:spcBef>
              <a:spcAft>
                <a:spcPct val="0"/>
              </a:spcAft>
              <a:buChar char="»"/>
              <a:defRPr sz="2000">
                <a:latin typeface="+mn-lt"/>
              </a:defRPr>
            </a:lvl6pPr>
            <a:lvl7pPr eaLnBrk="0" fontAlgn="base" hangingPunct="0" indent="-228600" marL="2971800">
              <a:spcBef>
                <a:spcPct val="20000"/>
              </a:spcBef>
              <a:spcAft>
                <a:spcPct val="0"/>
              </a:spcAft>
              <a:buChar char="»"/>
              <a:defRPr sz="2000">
                <a:latin typeface="+mn-lt"/>
              </a:defRPr>
            </a:lvl7pPr>
            <a:lvl8pPr eaLnBrk="0" fontAlgn="base" hangingPunct="0" indent="-228600" marL="3429000">
              <a:spcBef>
                <a:spcPct val="20000"/>
              </a:spcBef>
              <a:spcAft>
                <a:spcPct val="0"/>
              </a:spcAft>
              <a:buChar char="»"/>
              <a:defRPr sz="2000">
                <a:latin typeface="+mn-lt"/>
              </a:defRPr>
            </a:lvl8pPr>
            <a:lvl9pPr eaLnBrk="0" fontAlgn="base" hangingPunct="0" indent="-228600" marL="3886200">
              <a:spcBef>
                <a:spcPct val="20000"/>
              </a:spcBef>
              <a:spcAft>
                <a:spcPct val="0"/>
              </a:spcAft>
              <a:buChar char="»"/>
              <a:defRPr sz="2000">
                <a:latin typeface="+mn-lt"/>
              </a:defRPr>
            </a:lvl9pPr>
          </a:lstStyle>
          <a:p>
            <a:pPr algn="ctr" defTabSz="914400" eaLnBrk="1" fontAlgn="auto" hangingPunct="1" indent="0" latinLnBrk="0" lvl="0" marL="0" marR="0" rtl="0">
              <a:lnSpc>
                <a:spcPct val="100000"/>
              </a:lnSpc>
              <a:spcBef>
                <a:spcPct val="0"/>
              </a:spcBef>
              <a:spcAft>
                <a:spcPct val="0"/>
              </a:spcAft>
              <a:buClrTx/>
              <a:buSzTx/>
              <a:buFontTx/>
              <a:buNone/>
              <a:defRPr/>
            </a:pPr>
            <a:r>
              <a:rPr altLang="zh-CN" b="0" baseline="0" cap="none" i="0" kern="0" kumimoji="0" lang="en-US" noProof="0" normalizeH="0" smtClean="0" spc="0" strike="noStrike" sz="1800" u="none">
                <a:ln>
                  <a:noFill/>
                </a:ln>
                <a:solidFill>
                  <a:srgbClr val="080808"/>
                </a:solidFill>
                <a:effectLst/>
                <a:uLnTx/>
                <a:uFillTx/>
                <a:latin typeface="微软雅黑"/>
                <a:ea typeface="微软雅黑"/>
                <a:cs typeface="+mj-cs"/>
              </a:rPr>
              <a:t>MULU</a:t>
            </a:r>
          </a:p>
        </p:txBody>
      </p:sp>
      <p:grpSp>
        <p:nvGrpSpPr>
          <p:cNvPr id="60" name="组合 59"/>
          <p:cNvGrpSpPr/>
          <p:nvPr/>
        </p:nvGrpSpPr>
        <p:grpSpPr>
          <a:xfrm>
            <a:off x="3355522" y="2286906"/>
            <a:ext cx="1602228" cy="1359398"/>
            <a:chOff x="5553262" y="2638733"/>
            <a:chExt cx="2397222" cy="2093640"/>
          </a:xfrm>
        </p:grpSpPr>
        <p:grpSp>
          <p:nvGrpSpPr>
            <p:cNvPr id="61" name="组合 60"/>
            <p:cNvGrpSpPr/>
            <p:nvPr/>
          </p:nvGrpSpPr>
          <p:grpSpPr>
            <a:xfrm>
              <a:off x="5553262" y="2638733"/>
              <a:ext cx="2397222" cy="2093640"/>
              <a:chOff x="5553262" y="2638733"/>
              <a:chExt cx="2397222" cy="2093640"/>
            </a:xfrm>
          </p:grpSpPr>
          <p:grpSp>
            <p:nvGrpSpPr>
              <p:cNvPr id="63" name="组合 62"/>
              <p:cNvGrpSpPr/>
              <p:nvPr/>
            </p:nvGrpSpPr>
            <p:grpSpPr>
              <a:xfrm>
                <a:off x="5553262" y="2638733"/>
                <a:ext cx="2397222" cy="2093640"/>
                <a:chOff x="1511944" y="2420246"/>
                <a:chExt cx="2627152" cy="2294453"/>
              </a:xfrm>
              <a:effectLst>
                <a:outerShdw algn="t" blurRad="203200" dir="3780000" dist="38100" rotWithShape="0" sx="103000" sy="103000">
                  <a:prstClr val="black">
                    <a:alpha val="25000"/>
                  </a:prstClr>
                </a:outerShdw>
              </a:effectLst>
            </p:grpSpPr>
            <p:sp>
              <p:nvSpPr>
                <p:cNvPr id="65" name="Freeform 6"/>
                <p:cNvSpPr/>
                <p:nvPr/>
              </p:nvSpPr>
              <p:spPr bwMode="auto">
                <a:xfrm>
                  <a:off x="1511944" y="2420246"/>
                  <a:ext cx="2627152" cy="2294453"/>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ysClr lastClr="FFFFFF" val="window"/>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sp>
              <p:nvSpPr>
                <p:cNvPr id="66" name="Freeform 6"/>
                <p:cNvSpPr/>
                <p:nvPr/>
              </p:nvSpPr>
              <p:spPr bwMode="auto">
                <a:xfrm>
                  <a:off x="1524106" y="2431739"/>
                  <a:ext cx="2602832" cy="2271469"/>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ysClr lastClr="FFFFFF" val="window">
                        <a:lumMod val="82000"/>
                        <a:lumOff val="18000"/>
                      </a:sysClr>
                    </a:gs>
                    <a:gs pos="47000">
                      <a:srgbClr val="F5F5F5"/>
                    </a:gs>
                    <a:gs pos="100000">
                      <a:sysClr lastClr="FFFFFF" val="window">
                        <a:lumMod val="95000"/>
                        <a:lumOff val="5000"/>
                      </a:sysClr>
                    </a:gs>
                  </a:gsLst>
                  <a:lin ang="18900000" scaled="0"/>
                </a:gra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grpSp>
          <p:sp>
            <p:nvSpPr>
              <p:cNvPr id="64" name="Freeform 7"/>
              <p:cNvSpPr/>
              <p:nvPr/>
            </p:nvSpPr>
            <p:spPr bwMode="auto">
              <a:xfrm>
                <a:off x="5864945" y="2882683"/>
                <a:ext cx="1773860" cy="1540629"/>
              </a:xfrm>
              <a:custGeom>
                <a:gdLst>
                  <a:gd fmla="*/ 3404 w 3431" name="T0"/>
                  <a:gd fmla="*/ 1576 h 2999" name="T1"/>
                  <a:gd fmla="*/ 3015 w 3431" name="T2"/>
                  <a:gd fmla="*/ 2249 h 2999" name="T3"/>
                  <a:gd fmla="*/ 2625 w 3431" name="T4"/>
                  <a:gd fmla="*/ 2923 h 2999" name="T5"/>
                  <a:gd fmla="*/ 2494 w 3431" name="T6"/>
                  <a:gd fmla="*/ 2999 h 2999" name="T7"/>
                  <a:gd fmla="*/ 1716 w 3431" name="T8"/>
                  <a:gd fmla="*/ 2999 h 2999" name="T9"/>
                  <a:gd fmla="*/ 938 w 3431" name="T10"/>
                  <a:gd fmla="*/ 2999 h 2999" name="T11"/>
                  <a:gd fmla="*/ 806 w 3431" name="T12"/>
                  <a:gd fmla="*/ 2923 h 2999" name="T13"/>
                  <a:gd fmla="*/ 417 w 3431" name="T14"/>
                  <a:gd fmla="*/ 2249 h 2999" name="T15"/>
                  <a:gd fmla="*/ 28 w 3431" name="T16"/>
                  <a:gd fmla="*/ 1576 h 2999" name="T17"/>
                  <a:gd fmla="*/ 28 w 3431" name="T18"/>
                  <a:gd fmla="*/ 1424 h 2999" name="T19"/>
                  <a:gd fmla="*/ 417 w 3431" name="T20"/>
                  <a:gd fmla="*/ 750 h 2999" name="T21"/>
                  <a:gd fmla="*/ 806 w 3431" name="T22"/>
                  <a:gd fmla="*/ 76 h 2999" name="T23"/>
                  <a:gd fmla="*/ 938 w 3431" name="T24"/>
                  <a:gd fmla="*/ 0 h 2999" name="T25"/>
                  <a:gd fmla="*/ 1716 w 3431" name="T26"/>
                  <a:gd fmla="*/ 0 h 2999" name="T27"/>
                  <a:gd fmla="*/ 2494 w 3431" name="T28"/>
                  <a:gd fmla="*/ 0 h 2999" name="T29"/>
                  <a:gd fmla="*/ 2625 w 3431" name="T30"/>
                  <a:gd fmla="*/ 76 h 2999" name="T31"/>
                  <a:gd fmla="*/ 3015 w 3431" name="T32"/>
                  <a:gd fmla="*/ 750 h 2999" name="T33"/>
                  <a:gd fmla="*/ 3404 w 3431" name="T34"/>
                  <a:gd fmla="*/ 1424 h 2999" name="T35"/>
                  <a:gd fmla="*/ 3404 w 3431" name="T36"/>
                  <a:gd fmla="*/ 1576 h 299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rgbClr val="26AADB"/>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grpSp>
        <p:sp>
          <p:nvSpPr>
            <p:cNvPr id="62" name="TextBox 85"/>
            <p:cNvSpPr txBox="1"/>
            <p:nvPr/>
          </p:nvSpPr>
          <p:spPr>
            <a:xfrm>
              <a:off x="6259489" y="3110169"/>
              <a:ext cx="1273333" cy="985802"/>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0" kumimoji="0" lang="en-US" noProof="0" normalizeH="0" spc="0" strike="noStrike" sz="3600" u="none">
                  <a:ln>
                    <a:noFill/>
                  </a:ln>
                  <a:solidFill>
                    <a:prstClr val="white"/>
                  </a:solidFill>
                  <a:effectLst/>
                  <a:uLnTx/>
                  <a:uFillTx/>
                  <a:latin typeface="微软雅黑"/>
                  <a:ea typeface="微软雅黑"/>
                  <a:cs typeface="+mn-cs"/>
                </a:rPr>
                <a:t>03</a:t>
              </a:r>
            </a:p>
          </p:txBody>
        </p:sp>
      </p:grpSp>
      <p:grpSp>
        <p:nvGrpSpPr>
          <p:cNvPr id="67" name="组合 66"/>
          <p:cNvGrpSpPr/>
          <p:nvPr/>
        </p:nvGrpSpPr>
        <p:grpSpPr>
          <a:xfrm>
            <a:off x="901661" y="2298150"/>
            <a:ext cx="1602228" cy="1359398"/>
            <a:chOff x="1881842" y="2656049"/>
            <a:chExt cx="2397222" cy="2093640"/>
          </a:xfrm>
        </p:grpSpPr>
        <p:grpSp>
          <p:nvGrpSpPr>
            <p:cNvPr id="68" name="组合 67"/>
            <p:cNvGrpSpPr/>
            <p:nvPr/>
          </p:nvGrpSpPr>
          <p:grpSpPr>
            <a:xfrm>
              <a:off x="1881842" y="2656049"/>
              <a:ext cx="2397222" cy="2093640"/>
              <a:chOff x="1511944" y="2420246"/>
              <a:chExt cx="2627152" cy="2294453"/>
            </a:xfrm>
            <a:effectLst>
              <a:outerShdw algn="t" blurRad="203200" dir="3780000" dist="38100" rotWithShape="0" sx="103000" sy="103000">
                <a:prstClr val="black">
                  <a:alpha val="25000"/>
                </a:prstClr>
              </a:outerShdw>
            </a:effectLst>
          </p:grpSpPr>
          <p:sp>
            <p:nvSpPr>
              <p:cNvPr id="71" name="Freeform 6"/>
              <p:cNvSpPr/>
              <p:nvPr/>
            </p:nvSpPr>
            <p:spPr bwMode="auto">
              <a:xfrm>
                <a:off x="1511944" y="2420246"/>
                <a:ext cx="2627152" cy="2294453"/>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ysClr lastClr="FFFFFF" val="window"/>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sp>
            <p:nvSpPr>
              <p:cNvPr id="72" name="Freeform 6"/>
              <p:cNvSpPr/>
              <p:nvPr/>
            </p:nvSpPr>
            <p:spPr bwMode="auto">
              <a:xfrm>
                <a:off x="1524106" y="2431739"/>
                <a:ext cx="2602832" cy="2271469"/>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ysClr lastClr="FFFFFF" val="window">
                      <a:lumMod val="82000"/>
                      <a:lumOff val="18000"/>
                    </a:sysClr>
                  </a:gs>
                  <a:gs pos="47000">
                    <a:srgbClr val="F5F5F5"/>
                  </a:gs>
                  <a:gs pos="100000">
                    <a:sysClr lastClr="FFFFFF" val="window">
                      <a:lumMod val="95000"/>
                      <a:lumOff val="5000"/>
                    </a:sysClr>
                  </a:gs>
                </a:gsLst>
                <a:lin ang="18900000" scaled="0"/>
              </a:gra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grpSp>
        <p:sp>
          <p:nvSpPr>
            <p:cNvPr id="69" name="Freeform 7"/>
            <p:cNvSpPr/>
            <p:nvPr/>
          </p:nvSpPr>
          <p:spPr bwMode="auto">
            <a:xfrm>
              <a:off x="2193523" y="2932555"/>
              <a:ext cx="1773860" cy="1540629"/>
            </a:xfrm>
            <a:custGeom>
              <a:gdLst>
                <a:gd fmla="*/ 3404 w 3431" name="T0"/>
                <a:gd fmla="*/ 1576 h 2999" name="T1"/>
                <a:gd fmla="*/ 3015 w 3431" name="T2"/>
                <a:gd fmla="*/ 2249 h 2999" name="T3"/>
                <a:gd fmla="*/ 2625 w 3431" name="T4"/>
                <a:gd fmla="*/ 2923 h 2999" name="T5"/>
                <a:gd fmla="*/ 2494 w 3431" name="T6"/>
                <a:gd fmla="*/ 2999 h 2999" name="T7"/>
                <a:gd fmla="*/ 1716 w 3431" name="T8"/>
                <a:gd fmla="*/ 2999 h 2999" name="T9"/>
                <a:gd fmla="*/ 938 w 3431" name="T10"/>
                <a:gd fmla="*/ 2999 h 2999" name="T11"/>
                <a:gd fmla="*/ 806 w 3431" name="T12"/>
                <a:gd fmla="*/ 2923 h 2999" name="T13"/>
                <a:gd fmla="*/ 417 w 3431" name="T14"/>
                <a:gd fmla="*/ 2249 h 2999" name="T15"/>
                <a:gd fmla="*/ 28 w 3431" name="T16"/>
                <a:gd fmla="*/ 1576 h 2999" name="T17"/>
                <a:gd fmla="*/ 28 w 3431" name="T18"/>
                <a:gd fmla="*/ 1424 h 2999" name="T19"/>
                <a:gd fmla="*/ 417 w 3431" name="T20"/>
                <a:gd fmla="*/ 750 h 2999" name="T21"/>
                <a:gd fmla="*/ 806 w 3431" name="T22"/>
                <a:gd fmla="*/ 76 h 2999" name="T23"/>
                <a:gd fmla="*/ 938 w 3431" name="T24"/>
                <a:gd fmla="*/ 0 h 2999" name="T25"/>
                <a:gd fmla="*/ 1716 w 3431" name="T26"/>
                <a:gd fmla="*/ 0 h 2999" name="T27"/>
                <a:gd fmla="*/ 2494 w 3431" name="T28"/>
                <a:gd fmla="*/ 0 h 2999" name="T29"/>
                <a:gd fmla="*/ 2625 w 3431" name="T30"/>
                <a:gd fmla="*/ 76 h 2999" name="T31"/>
                <a:gd fmla="*/ 3015 w 3431" name="T32"/>
                <a:gd fmla="*/ 750 h 2999" name="T33"/>
                <a:gd fmla="*/ 3404 w 3431" name="T34"/>
                <a:gd fmla="*/ 1424 h 2999" name="T35"/>
                <a:gd fmla="*/ 3404 w 3431" name="T36"/>
                <a:gd fmla="*/ 1576 h 299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rgbClr val="26AADB"/>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sp>
          <p:nvSpPr>
            <p:cNvPr id="70" name="TextBox 93"/>
            <p:cNvSpPr txBox="1"/>
            <p:nvPr/>
          </p:nvSpPr>
          <p:spPr>
            <a:xfrm>
              <a:off x="2575311" y="3250047"/>
              <a:ext cx="1157729" cy="985802"/>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0" kumimoji="0" lang="en-US" noProof="0" normalizeH="0" spc="0" strike="noStrike" sz="3600" u="none">
                  <a:ln>
                    <a:noFill/>
                  </a:ln>
                  <a:solidFill>
                    <a:prstClr val="white"/>
                  </a:solidFill>
                  <a:effectLst/>
                  <a:uLnTx/>
                  <a:uFillTx/>
                  <a:latin typeface="微软雅黑"/>
                  <a:ea typeface="微软雅黑"/>
                  <a:cs typeface="+mn-cs"/>
                </a:rPr>
                <a:t>01</a:t>
              </a:r>
            </a:p>
          </p:txBody>
        </p:sp>
      </p:grpSp>
      <p:grpSp>
        <p:nvGrpSpPr>
          <p:cNvPr id="73" name="组合 72"/>
          <p:cNvGrpSpPr/>
          <p:nvPr/>
        </p:nvGrpSpPr>
        <p:grpSpPr>
          <a:xfrm>
            <a:off x="2131527" y="2977848"/>
            <a:ext cx="1602228" cy="1359398"/>
            <a:chOff x="3721944" y="3702869"/>
            <a:chExt cx="2397222" cy="2093640"/>
          </a:xfrm>
        </p:grpSpPr>
        <p:grpSp>
          <p:nvGrpSpPr>
            <p:cNvPr id="74" name="组合 73"/>
            <p:cNvGrpSpPr/>
            <p:nvPr/>
          </p:nvGrpSpPr>
          <p:grpSpPr>
            <a:xfrm>
              <a:off x="3721944" y="3702869"/>
              <a:ext cx="2397222" cy="2093640"/>
              <a:chOff x="3721944" y="3702869"/>
              <a:chExt cx="2397222" cy="2093640"/>
            </a:xfrm>
          </p:grpSpPr>
          <p:grpSp>
            <p:nvGrpSpPr>
              <p:cNvPr id="76" name="组合 75"/>
              <p:cNvGrpSpPr/>
              <p:nvPr/>
            </p:nvGrpSpPr>
            <p:grpSpPr>
              <a:xfrm>
                <a:off x="3721944" y="3702869"/>
                <a:ext cx="2397222" cy="2093640"/>
                <a:chOff x="1511944" y="2420246"/>
                <a:chExt cx="2627152" cy="2294453"/>
              </a:xfrm>
              <a:effectLst>
                <a:outerShdw algn="t" blurRad="203200" dir="3780000" dist="38100" rotWithShape="0" sx="103000" sy="103000">
                  <a:prstClr val="black">
                    <a:alpha val="25000"/>
                  </a:prstClr>
                </a:outerShdw>
              </a:effectLst>
            </p:grpSpPr>
            <p:sp>
              <p:nvSpPr>
                <p:cNvPr id="78" name="Freeform 6"/>
                <p:cNvSpPr/>
                <p:nvPr/>
              </p:nvSpPr>
              <p:spPr bwMode="auto">
                <a:xfrm>
                  <a:off x="1511944" y="2420246"/>
                  <a:ext cx="2627152" cy="2294453"/>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ysClr lastClr="FFFFFF" val="window"/>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sp>
              <p:nvSpPr>
                <p:cNvPr id="79" name="Freeform 6"/>
                <p:cNvSpPr/>
                <p:nvPr/>
              </p:nvSpPr>
              <p:spPr bwMode="auto">
                <a:xfrm>
                  <a:off x="1524106" y="2431739"/>
                  <a:ext cx="2602832" cy="2271469"/>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ysClr lastClr="FFFFFF" val="window">
                        <a:lumMod val="82000"/>
                        <a:lumOff val="18000"/>
                      </a:sysClr>
                    </a:gs>
                    <a:gs pos="47000">
                      <a:srgbClr val="F5F5F5"/>
                    </a:gs>
                    <a:gs pos="100000">
                      <a:sysClr lastClr="FFFFFF" val="window">
                        <a:lumMod val="95000"/>
                        <a:lumOff val="5000"/>
                      </a:sysClr>
                    </a:gs>
                  </a:gsLst>
                  <a:lin ang="18900000" scaled="0"/>
                </a:gra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grpSp>
          <p:sp>
            <p:nvSpPr>
              <p:cNvPr id="77" name="Freeform 7"/>
              <p:cNvSpPr/>
              <p:nvPr/>
            </p:nvSpPr>
            <p:spPr bwMode="auto">
              <a:xfrm>
                <a:off x="4033627" y="3946819"/>
                <a:ext cx="1773860" cy="1540629"/>
              </a:xfrm>
              <a:custGeom>
                <a:gdLst>
                  <a:gd fmla="*/ 3404 w 3431" name="T0"/>
                  <a:gd fmla="*/ 1576 h 2999" name="T1"/>
                  <a:gd fmla="*/ 3015 w 3431" name="T2"/>
                  <a:gd fmla="*/ 2249 h 2999" name="T3"/>
                  <a:gd fmla="*/ 2625 w 3431" name="T4"/>
                  <a:gd fmla="*/ 2923 h 2999" name="T5"/>
                  <a:gd fmla="*/ 2494 w 3431" name="T6"/>
                  <a:gd fmla="*/ 2999 h 2999" name="T7"/>
                  <a:gd fmla="*/ 1716 w 3431" name="T8"/>
                  <a:gd fmla="*/ 2999 h 2999" name="T9"/>
                  <a:gd fmla="*/ 938 w 3431" name="T10"/>
                  <a:gd fmla="*/ 2999 h 2999" name="T11"/>
                  <a:gd fmla="*/ 806 w 3431" name="T12"/>
                  <a:gd fmla="*/ 2923 h 2999" name="T13"/>
                  <a:gd fmla="*/ 417 w 3431" name="T14"/>
                  <a:gd fmla="*/ 2249 h 2999" name="T15"/>
                  <a:gd fmla="*/ 28 w 3431" name="T16"/>
                  <a:gd fmla="*/ 1576 h 2999" name="T17"/>
                  <a:gd fmla="*/ 28 w 3431" name="T18"/>
                  <a:gd fmla="*/ 1424 h 2999" name="T19"/>
                  <a:gd fmla="*/ 417 w 3431" name="T20"/>
                  <a:gd fmla="*/ 750 h 2999" name="T21"/>
                  <a:gd fmla="*/ 806 w 3431" name="T22"/>
                  <a:gd fmla="*/ 76 h 2999" name="T23"/>
                  <a:gd fmla="*/ 938 w 3431" name="T24"/>
                  <a:gd fmla="*/ 0 h 2999" name="T25"/>
                  <a:gd fmla="*/ 1716 w 3431" name="T26"/>
                  <a:gd fmla="*/ 0 h 2999" name="T27"/>
                  <a:gd fmla="*/ 2494 w 3431" name="T28"/>
                  <a:gd fmla="*/ 0 h 2999" name="T29"/>
                  <a:gd fmla="*/ 2625 w 3431" name="T30"/>
                  <a:gd fmla="*/ 76 h 2999" name="T31"/>
                  <a:gd fmla="*/ 3015 w 3431" name="T32"/>
                  <a:gd fmla="*/ 750 h 2999" name="T33"/>
                  <a:gd fmla="*/ 3404 w 3431" name="T34"/>
                  <a:gd fmla="*/ 1424 h 2999" name="T35"/>
                  <a:gd fmla="*/ 3404 w 3431" name="T36"/>
                  <a:gd fmla="*/ 1576 h 299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rgbClr val="26AADB"/>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grpSp>
        <p:sp>
          <p:nvSpPr>
            <p:cNvPr id="75" name="TextBox 98"/>
            <p:cNvSpPr txBox="1"/>
            <p:nvPr/>
          </p:nvSpPr>
          <p:spPr>
            <a:xfrm>
              <a:off x="4382515" y="4183863"/>
              <a:ext cx="1220570" cy="985802"/>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0" kumimoji="0" lang="en-US" noProof="0" normalizeH="0" spc="0" strike="noStrike" sz="3600" u="none">
                  <a:ln>
                    <a:noFill/>
                  </a:ln>
                  <a:solidFill>
                    <a:prstClr val="white"/>
                  </a:solidFill>
                  <a:effectLst/>
                  <a:uLnTx/>
                  <a:uFillTx/>
                  <a:latin typeface="微软雅黑"/>
                  <a:ea typeface="微软雅黑"/>
                  <a:cs typeface="+mn-cs"/>
                </a:rPr>
                <a:t>02</a:t>
              </a:r>
            </a:p>
          </p:txBody>
        </p:sp>
      </p:grpSp>
      <p:grpSp>
        <p:nvGrpSpPr>
          <p:cNvPr id="80" name="组合 79"/>
          <p:cNvGrpSpPr/>
          <p:nvPr/>
        </p:nvGrpSpPr>
        <p:grpSpPr>
          <a:xfrm>
            <a:off x="4582024" y="2971041"/>
            <a:ext cx="1602228" cy="1359398"/>
            <a:chOff x="7388330" y="3692384"/>
            <a:chExt cx="2397222" cy="2093640"/>
          </a:xfrm>
        </p:grpSpPr>
        <p:grpSp>
          <p:nvGrpSpPr>
            <p:cNvPr id="81" name="组合 80"/>
            <p:cNvGrpSpPr/>
            <p:nvPr/>
          </p:nvGrpSpPr>
          <p:grpSpPr>
            <a:xfrm>
              <a:off x="7388330" y="3692384"/>
              <a:ext cx="2397222" cy="2093640"/>
              <a:chOff x="7388330" y="3692384"/>
              <a:chExt cx="2397222" cy="2093640"/>
            </a:xfrm>
          </p:grpSpPr>
          <p:grpSp>
            <p:nvGrpSpPr>
              <p:cNvPr id="83" name="组合 82"/>
              <p:cNvGrpSpPr/>
              <p:nvPr/>
            </p:nvGrpSpPr>
            <p:grpSpPr>
              <a:xfrm>
                <a:off x="7388330" y="3692384"/>
                <a:ext cx="2397222" cy="2093640"/>
                <a:chOff x="1511944" y="2420246"/>
                <a:chExt cx="2627152" cy="2294453"/>
              </a:xfrm>
              <a:effectLst>
                <a:outerShdw algn="t" blurRad="203200" dir="3780000" dist="38100" rotWithShape="0" sx="103000" sy="103000">
                  <a:prstClr val="black">
                    <a:alpha val="25000"/>
                  </a:prstClr>
                </a:outerShdw>
              </a:effectLst>
            </p:grpSpPr>
            <p:sp>
              <p:nvSpPr>
                <p:cNvPr id="85" name="Freeform 6"/>
                <p:cNvSpPr/>
                <p:nvPr/>
              </p:nvSpPr>
              <p:spPr bwMode="auto">
                <a:xfrm>
                  <a:off x="1511944" y="2420246"/>
                  <a:ext cx="2627152" cy="2294453"/>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solidFill>
                  <a:sysClr lastClr="FFFFFF" val="window"/>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sp>
              <p:nvSpPr>
                <p:cNvPr id="86" name="Freeform 6"/>
                <p:cNvSpPr/>
                <p:nvPr/>
              </p:nvSpPr>
              <p:spPr bwMode="auto">
                <a:xfrm>
                  <a:off x="1524106" y="2431739"/>
                  <a:ext cx="2602832" cy="2271469"/>
                </a:xfrm>
                <a:custGeom>
                  <a:gdLst>
                    <a:gd fmla="*/ 4479 w 4516" name="T0"/>
                    <a:gd fmla="*/ 2074 h 3947" name="T1"/>
                    <a:gd fmla="*/ 3967 w 4516" name="T2"/>
                    <a:gd fmla="*/ 2960 h 3947" name="T3"/>
                    <a:gd fmla="*/ 3455 w 4516" name="T4"/>
                    <a:gd fmla="*/ 3847 h 3947" name="T5"/>
                    <a:gd fmla="*/ 3282 w 4516" name="T6"/>
                    <a:gd fmla="*/ 3947 h 3947" name="T7"/>
                    <a:gd fmla="*/ 2258 w 4516" name="T8"/>
                    <a:gd fmla="*/ 3947 h 3947" name="T9"/>
                    <a:gd fmla="*/ 1234 w 4516" name="T10"/>
                    <a:gd fmla="*/ 3947 h 3947" name="T11"/>
                    <a:gd fmla="*/ 1061 w 4516" name="T12"/>
                    <a:gd fmla="*/ 3847 h 3947" name="T13"/>
                    <a:gd fmla="*/ 549 w 4516" name="T14"/>
                    <a:gd fmla="*/ 2960 h 3947" name="T15"/>
                    <a:gd fmla="*/ 37 w 4516" name="T16"/>
                    <a:gd fmla="*/ 2074 h 3947" name="T17"/>
                    <a:gd fmla="*/ 37 w 4516" name="T18"/>
                    <a:gd fmla="*/ 1874 h 3947" name="T19"/>
                    <a:gd fmla="*/ 549 w 4516" name="T20"/>
                    <a:gd fmla="*/ 987 h 3947" name="T21"/>
                    <a:gd fmla="*/ 1061 w 4516" name="T22"/>
                    <a:gd fmla="*/ 100 h 3947" name="T23"/>
                    <a:gd fmla="*/ 1234 w 4516" name="T24"/>
                    <a:gd fmla="*/ 0 h 3947" name="T25"/>
                    <a:gd fmla="*/ 2258 w 4516" name="T26"/>
                    <a:gd fmla="*/ 0 h 3947" name="T27"/>
                    <a:gd fmla="*/ 3282 w 4516" name="T28"/>
                    <a:gd fmla="*/ 0 h 3947" name="T29"/>
                    <a:gd fmla="*/ 3455 w 4516" name="T30"/>
                    <a:gd fmla="*/ 100 h 3947" name="T31"/>
                    <a:gd fmla="*/ 3967 w 4516" name="T32"/>
                    <a:gd fmla="*/ 987 h 3947" name="T33"/>
                    <a:gd fmla="*/ 4479 w 4516" name="T34"/>
                    <a:gd fmla="*/ 1874 h 3947" name="T35"/>
                    <a:gd fmla="*/ 4479 w 4516" name="T36"/>
                    <a:gd fmla="*/ 2074 h 3947"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947" w="4516">
                      <a:moveTo>
                        <a:pt x="4479" y="2074"/>
                      </a:moveTo>
                      <a:lnTo>
                        <a:pt x="3967" y="2960"/>
                      </a:lnTo>
                      <a:lnTo>
                        <a:pt x="3455" y="3847"/>
                      </a:lnTo>
                      <a:cubicBezTo>
                        <a:pt x="3418" y="3911"/>
                        <a:pt x="3355" y="3947"/>
                        <a:pt x="3282" y="3947"/>
                      </a:cubicBezTo>
                      <a:lnTo>
                        <a:pt x="2258" y="3947"/>
                      </a:lnTo>
                      <a:lnTo>
                        <a:pt x="1234" y="3947"/>
                      </a:lnTo>
                      <a:cubicBezTo>
                        <a:pt x="1160" y="3947"/>
                        <a:pt x="1097" y="3911"/>
                        <a:pt x="1061" y="3847"/>
                      </a:cubicBezTo>
                      <a:lnTo>
                        <a:pt x="549" y="2960"/>
                      </a:lnTo>
                      <a:lnTo>
                        <a:pt x="37" y="2074"/>
                      </a:lnTo>
                      <a:cubicBezTo>
                        <a:pt x="0" y="2010"/>
                        <a:pt x="0" y="1937"/>
                        <a:pt x="37" y="1874"/>
                      </a:cubicBezTo>
                      <a:lnTo>
                        <a:pt x="549" y="987"/>
                      </a:lnTo>
                      <a:lnTo>
                        <a:pt x="1061" y="100"/>
                      </a:lnTo>
                      <a:cubicBezTo>
                        <a:pt x="1097" y="36"/>
                        <a:pt x="1160" y="0"/>
                        <a:pt x="1234" y="0"/>
                      </a:cubicBezTo>
                      <a:lnTo>
                        <a:pt x="2258" y="0"/>
                      </a:lnTo>
                      <a:lnTo>
                        <a:pt x="3282" y="0"/>
                      </a:lnTo>
                      <a:cubicBezTo>
                        <a:pt x="3355" y="0"/>
                        <a:pt x="3418" y="36"/>
                        <a:pt x="3455" y="100"/>
                      </a:cubicBezTo>
                      <a:lnTo>
                        <a:pt x="3967" y="987"/>
                      </a:lnTo>
                      <a:lnTo>
                        <a:pt x="4479" y="1874"/>
                      </a:lnTo>
                      <a:cubicBezTo>
                        <a:pt x="4516" y="1937"/>
                        <a:pt x="4516" y="2010"/>
                        <a:pt x="4479" y="2074"/>
                      </a:cubicBezTo>
                      <a:close/>
                    </a:path>
                  </a:pathLst>
                </a:custGeom>
                <a:gradFill>
                  <a:gsLst>
                    <a:gs pos="0">
                      <a:sysClr lastClr="FFFFFF" val="window">
                        <a:lumMod val="82000"/>
                        <a:lumOff val="18000"/>
                      </a:sysClr>
                    </a:gs>
                    <a:gs pos="47000">
                      <a:srgbClr val="F5F5F5"/>
                    </a:gs>
                    <a:gs pos="100000">
                      <a:sysClr lastClr="FFFFFF" val="window">
                        <a:lumMod val="95000"/>
                        <a:lumOff val="5000"/>
                      </a:sysClr>
                    </a:gs>
                  </a:gsLst>
                  <a:lin ang="18900000" scaled="0"/>
                </a:gra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grpSp>
          <p:sp>
            <p:nvSpPr>
              <p:cNvPr id="84" name="Freeform 7"/>
              <p:cNvSpPr/>
              <p:nvPr/>
            </p:nvSpPr>
            <p:spPr bwMode="auto">
              <a:xfrm>
                <a:off x="7700013" y="3936334"/>
                <a:ext cx="1773860" cy="1540629"/>
              </a:xfrm>
              <a:custGeom>
                <a:gdLst>
                  <a:gd fmla="*/ 3404 w 3431" name="T0"/>
                  <a:gd fmla="*/ 1576 h 2999" name="T1"/>
                  <a:gd fmla="*/ 3015 w 3431" name="T2"/>
                  <a:gd fmla="*/ 2249 h 2999" name="T3"/>
                  <a:gd fmla="*/ 2625 w 3431" name="T4"/>
                  <a:gd fmla="*/ 2923 h 2999" name="T5"/>
                  <a:gd fmla="*/ 2494 w 3431" name="T6"/>
                  <a:gd fmla="*/ 2999 h 2999" name="T7"/>
                  <a:gd fmla="*/ 1716 w 3431" name="T8"/>
                  <a:gd fmla="*/ 2999 h 2999" name="T9"/>
                  <a:gd fmla="*/ 938 w 3431" name="T10"/>
                  <a:gd fmla="*/ 2999 h 2999" name="T11"/>
                  <a:gd fmla="*/ 806 w 3431" name="T12"/>
                  <a:gd fmla="*/ 2923 h 2999" name="T13"/>
                  <a:gd fmla="*/ 417 w 3431" name="T14"/>
                  <a:gd fmla="*/ 2249 h 2999" name="T15"/>
                  <a:gd fmla="*/ 28 w 3431" name="T16"/>
                  <a:gd fmla="*/ 1576 h 2999" name="T17"/>
                  <a:gd fmla="*/ 28 w 3431" name="T18"/>
                  <a:gd fmla="*/ 1424 h 2999" name="T19"/>
                  <a:gd fmla="*/ 417 w 3431" name="T20"/>
                  <a:gd fmla="*/ 750 h 2999" name="T21"/>
                  <a:gd fmla="*/ 806 w 3431" name="T22"/>
                  <a:gd fmla="*/ 76 h 2999" name="T23"/>
                  <a:gd fmla="*/ 938 w 3431" name="T24"/>
                  <a:gd fmla="*/ 0 h 2999" name="T25"/>
                  <a:gd fmla="*/ 1716 w 3431" name="T26"/>
                  <a:gd fmla="*/ 0 h 2999" name="T27"/>
                  <a:gd fmla="*/ 2494 w 3431" name="T28"/>
                  <a:gd fmla="*/ 0 h 2999" name="T29"/>
                  <a:gd fmla="*/ 2625 w 3431" name="T30"/>
                  <a:gd fmla="*/ 76 h 2999" name="T31"/>
                  <a:gd fmla="*/ 3015 w 3431" name="T32"/>
                  <a:gd fmla="*/ 750 h 2999" name="T33"/>
                  <a:gd fmla="*/ 3404 w 3431" name="T34"/>
                  <a:gd fmla="*/ 1424 h 2999" name="T35"/>
                  <a:gd fmla="*/ 3404 w 3431" name="T36"/>
                  <a:gd fmla="*/ 1576 h 2999"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999" w="3431">
                    <a:moveTo>
                      <a:pt x="3404" y="1576"/>
                    </a:moveTo>
                    <a:lnTo>
                      <a:pt x="3015" y="2249"/>
                    </a:lnTo>
                    <a:lnTo>
                      <a:pt x="2625" y="2923"/>
                    </a:lnTo>
                    <a:cubicBezTo>
                      <a:pt x="2598" y="2972"/>
                      <a:pt x="2550" y="2999"/>
                      <a:pt x="2494" y="2999"/>
                    </a:cubicBezTo>
                    <a:lnTo>
                      <a:pt x="1716" y="2999"/>
                    </a:lnTo>
                    <a:lnTo>
                      <a:pt x="938" y="2999"/>
                    </a:lnTo>
                    <a:cubicBezTo>
                      <a:pt x="882" y="2999"/>
                      <a:pt x="834" y="2972"/>
                      <a:pt x="806" y="2923"/>
                    </a:cubicBezTo>
                    <a:lnTo>
                      <a:pt x="417" y="2249"/>
                    </a:lnTo>
                    <a:lnTo>
                      <a:pt x="28" y="1576"/>
                    </a:lnTo>
                    <a:cubicBezTo>
                      <a:pt x="0" y="1527"/>
                      <a:pt x="0" y="1472"/>
                      <a:pt x="28" y="1424"/>
                    </a:cubicBezTo>
                    <a:lnTo>
                      <a:pt x="417" y="750"/>
                    </a:lnTo>
                    <a:lnTo>
                      <a:pt x="806" y="76"/>
                    </a:lnTo>
                    <a:cubicBezTo>
                      <a:pt x="834" y="28"/>
                      <a:pt x="882" y="0"/>
                      <a:pt x="938" y="0"/>
                    </a:cubicBezTo>
                    <a:lnTo>
                      <a:pt x="1716" y="0"/>
                    </a:lnTo>
                    <a:lnTo>
                      <a:pt x="2494" y="0"/>
                    </a:lnTo>
                    <a:cubicBezTo>
                      <a:pt x="2550" y="0"/>
                      <a:pt x="2598" y="28"/>
                      <a:pt x="2625" y="76"/>
                    </a:cubicBezTo>
                    <a:lnTo>
                      <a:pt x="3015" y="750"/>
                    </a:lnTo>
                    <a:lnTo>
                      <a:pt x="3404" y="1424"/>
                    </a:lnTo>
                    <a:cubicBezTo>
                      <a:pt x="3431" y="1472"/>
                      <a:pt x="3431" y="1527"/>
                      <a:pt x="3404" y="1576"/>
                    </a:cubicBezTo>
                    <a:close/>
                  </a:path>
                </a:pathLst>
              </a:custGeom>
              <a:solidFill>
                <a:srgbClr val="26AADB"/>
              </a:solidFill>
              <a:ln cap="flat" w="7938">
                <a:noFill/>
                <a:prstDash val="solid"/>
                <a:miter lim="800000"/>
              </a:ln>
              <a:effectLst/>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prstClr val="black"/>
                  </a:solidFill>
                  <a:effectLst/>
                  <a:uLnTx/>
                  <a:uFillTx/>
                  <a:latin typeface="微软雅黑"/>
                  <a:ea typeface="微软雅黑"/>
                  <a:cs typeface="+mn-cs"/>
                </a:endParaRPr>
              </a:p>
            </p:txBody>
          </p:sp>
        </p:grpSp>
        <p:sp>
          <p:nvSpPr>
            <p:cNvPr id="82" name="TextBox 105"/>
            <p:cNvSpPr txBox="1"/>
            <p:nvPr/>
          </p:nvSpPr>
          <p:spPr>
            <a:xfrm>
              <a:off x="8048903" y="4173377"/>
              <a:ext cx="1185202" cy="985802"/>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0" kumimoji="0" lang="en-US" noProof="0" normalizeH="0" spc="0" strike="noStrike" sz="3600" u="none">
                  <a:ln>
                    <a:noFill/>
                  </a:ln>
                  <a:solidFill>
                    <a:prstClr val="white"/>
                  </a:solidFill>
                  <a:effectLst/>
                  <a:uLnTx/>
                  <a:uFillTx/>
                  <a:latin typeface="微软雅黑"/>
                  <a:ea typeface="微软雅黑"/>
                  <a:cs typeface="+mn-cs"/>
                </a:rPr>
                <a:t>04</a:t>
              </a:r>
            </a:p>
          </p:txBody>
        </p:sp>
      </p:grpSp>
      <p:grpSp>
        <p:nvGrpSpPr>
          <p:cNvPr id="87" name="组合 86"/>
          <p:cNvGrpSpPr/>
          <p:nvPr/>
        </p:nvGrpSpPr>
        <p:grpSpPr>
          <a:xfrm>
            <a:off x="1262900" y="3773235"/>
            <a:ext cx="1027882" cy="471555"/>
            <a:chOff x="2328257" y="4927865"/>
            <a:chExt cx="1537897" cy="726254"/>
          </a:xfrm>
        </p:grpSpPr>
        <p:sp>
          <p:nvSpPr>
            <p:cNvPr id="88" name="TextBox 111"/>
            <p:cNvSpPr txBox="1"/>
            <p:nvPr/>
          </p:nvSpPr>
          <p:spPr>
            <a:xfrm>
              <a:off x="2328257" y="4927864"/>
              <a:ext cx="1537897" cy="492902"/>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500" u="none">
                  <a:ln>
                    <a:noFill/>
                  </a:ln>
                  <a:solidFill>
                    <a:prstClr val="black">
                      <a:lumMod val="65000"/>
                      <a:lumOff val="35000"/>
                    </a:prstClr>
                  </a:solidFill>
                  <a:effectLst/>
                  <a:uLnTx/>
                  <a:uFillTx/>
                  <a:latin typeface="微软雅黑"/>
                  <a:ea typeface="微软雅黑"/>
                  <a:cs typeface="+mn-cs"/>
                </a:rPr>
                <a:t>标题内容</a:t>
              </a:r>
            </a:p>
          </p:txBody>
        </p:sp>
        <p:sp>
          <p:nvSpPr>
            <p:cNvPr id="89" name="TextBox 112"/>
            <p:cNvSpPr txBox="1"/>
            <p:nvPr/>
          </p:nvSpPr>
          <p:spPr>
            <a:xfrm>
              <a:off x="2419469" y="5322308"/>
              <a:ext cx="1379770" cy="328601"/>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800" u="none">
                  <a:ln>
                    <a:noFill/>
                  </a:ln>
                  <a:solidFill>
                    <a:prstClr val="black">
                      <a:lumMod val="50000"/>
                      <a:lumOff val="50000"/>
                    </a:prstClr>
                  </a:solidFill>
                  <a:effectLst/>
                  <a:uLnTx/>
                  <a:uFillTx/>
                  <a:latin typeface="微软雅黑"/>
                  <a:ea typeface="微软雅黑"/>
                  <a:cs typeface="+mn-cs"/>
                </a:rPr>
                <a:t>WORKREPORT</a:t>
              </a:r>
            </a:p>
          </p:txBody>
        </p:sp>
      </p:grpSp>
      <p:grpSp>
        <p:nvGrpSpPr>
          <p:cNvPr id="90" name="组合 89"/>
          <p:cNvGrpSpPr/>
          <p:nvPr/>
        </p:nvGrpSpPr>
        <p:grpSpPr>
          <a:xfrm>
            <a:off x="2482430" y="2347116"/>
            <a:ext cx="1027882" cy="446865"/>
            <a:chOff x="4246958" y="2731461"/>
            <a:chExt cx="1537897" cy="688227"/>
          </a:xfrm>
        </p:grpSpPr>
        <p:sp>
          <p:nvSpPr>
            <p:cNvPr id="91" name="TextBox 114"/>
            <p:cNvSpPr txBox="1"/>
            <p:nvPr/>
          </p:nvSpPr>
          <p:spPr>
            <a:xfrm>
              <a:off x="4246958" y="2731461"/>
              <a:ext cx="1537897" cy="492901"/>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500" u="none">
                  <a:ln>
                    <a:noFill/>
                  </a:ln>
                  <a:solidFill>
                    <a:prstClr val="black">
                      <a:lumMod val="65000"/>
                      <a:lumOff val="35000"/>
                    </a:prstClr>
                  </a:solidFill>
                  <a:effectLst/>
                  <a:uLnTx/>
                  <a:uFillTx/>
                  <a:latin typeface="微软雅黑"/>
                  <a:ea typeface="微软雅黑"/>
                  <a:cs typeface="+mn-cs"/>
                </a:rPr>
                <a:t>标题内容</a:t>
              </a:r>
            </a:p>
          </p:txBody>
        </p:sp>
        <p:sp>
          <p:nvSpPr>
            <p:cNvPr id="92" name="TextBox 115"/>
            <p:cNvSpPr txBox="1"/>
            <p:nvPr/>
          </p:nvSpPr>
          <p:spPr>
            <a:xfrm>
              <a:off x="4335082" y="3111580"/>
              <a:ext cx="1286284" cy="305129"/>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700" u="none">
                  <a:ln>
                    <a:noFill/>
                  </a:ln>
                  <a:solidFill>
                    <a:prstClr val="black">
                      <a:lumMod val="50000"/>
                      <a:lumOff val="50000"/>
                    </a:prstClr>
                  </a:solidFill>
                  <a:effectLst/>
                  <a:uLnTx/>
                  <a:uFillTx/>
                  <a:latin typeface="微软雅黑"/>
                  <a:ea typeface="微软雅黑"/>
                  <a:cs typeface="+mn-cs"/>
                </a:rPr>
                <a:t>WORKREPORT</a:t>
              </a:r>
            </a:p>
          </p:txBody>
        </p:sp>
      </p:grpSp>
      <p:grpSp>
        <p:nvGrpSpPr>
          <p:cNvPr id="93" name="组合 92"/>
          <p:cNvGrpSpPr/>
          <p:nvPr/>
        </p:nvGrpSpPr>
        <p:grpSpPr>
          <a:xfrm>
            <a:off x="3717422" y="3806223"/>
            <a:ext cx="1027882" cy="466656"/>
            <a:chOff x="5982926" y="4927865"/>
            <a:chExt cx="1537897" cy="718707"/>
          </a:xfrm>
        </p:grpSpPr>
        <p:sp>
          <p:nvSpPr>
            <p:cNvPr id="94" name="TextBox 117"/>
            <p:cNvSpPr txBox="1"/>
            <p:nvPr/>
          </p:nvSpPr>
          <p:spPr>
            <a:xfrm>
              <a:off x="5982926" y="4927864"/>
              <a:ext cx="1537897" cy="492901"/>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500" u="none">
                  <a:ln>
                    <a:noFill/>
                  </a:ln>
                  <a:solidFill>
                    <a:prstClr val="black">
                      <a:lumMod val="65000"/>
                      <a:lumOff val="35000"/>
                    </a:prstClr>
                  </a:solidFill>
                  <a:effectLst/>
                  <a:uLnTx/>
                  <a:uFillTx/>
                  <a:latin typeface="微软雅黑"/>
                  <a:ea typeface="微软雅黑"/>
                  <a:cs typeface="+mn-cs"/>
                </a:rPr>
                <a:t>标题内容</a:t>
              </a:r>
            </a:p>
          </p:txBody>
        </p:sp>
        <p:sp>
          <p:nvSpPr>
            <p:cNvPr id="95" name="TextBox 118"/>
            <p:cNvSpPr txBox="1"/>
            <p:nvPr/>
          </p:nvSpPr>
          <p:spPr>
            <a:xfrm>
              <a:off x="6071050" y="5338463"/>
              <a:ext cx="1286284" cy="305129"/>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700" u="none">
                  <a:ln>
                    <a:noFill/>
                  </a:ln>
                  <a:solidFill>
                    <a:prstClr val="black">
                      <a:lumMod val="50000"/>
                      <a:lumOff val="50000"/>
                    </a:prstClr>
                  </a:solidFill>
                  <a:effectLst/>
                  <a:uLnTx/>
                  <a:uFillTx/>
                  <a:latin typeface="微软雅黑"/>
                  <a:ea typeface="微软雅黑"/>
                  <a:cs typeface="+mn-cs"/>
                </a:rPr>
                <a:t>WORKREPORT</a:t>
              </a:r>
            </a:p>
          </p:txBody>
        </p:sp>
      </p:grpSp>
      <p:grpSp>
        <p:nvGrpSpPr>
          <p:cNvPr id="96" name="组合 95"/>
          <p:cNvGrpSpPr/>
          <p:nvPr/>
        </p:nvGrpSpPr>
        <p:grpSpPr>
          <a:xfrm>
            <a:off x="4883489" y="2347116"/>
            <a:ext cx="1027882" cy="446865"/>
            <a:chOff x="7839376" y="2731461"/>
            <a:chExt cx="1537897" cy="688227"/>
          </a:xfrm>
        </p:grpSpPr>
        <p:sp>
          <p:nvSpPr>
            <p:cNvPr id="97" name="TextBox 120"/>
            <p:cNvSpPr txBox="1"/>
            <p:nvPr/>
          </p:nvSpPr>
          <p:spPr>
            <a:xfrm>
              <a:off x="7839376" y="2731461"/>
              <a:ext cx="1537897" cy="492901"/>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500" u="none">
                  <a:ln>
                    <a:noFill/>
                  </a:ln>
                  <a:solidFill>
                    <a:prstClr val="black">
                      <a:lumMod val="65000"/>
                      <a:lumOff val="35000"/>
                    </a:prstClr>
                  </a:solidFill>
                  <a:effectLst/>
                  <a:uLnTx/>
                  <a:uFillTx/>
                  <a:latin typeface="微软雅黑"/>
                  <a:ea typeface="微软雅黑"/>
                  <a:cs typeface="+mn-cs"/>
                </a:rPr>
                <a:t>标题内容</a:t>
              </a:r>
            </a:p>
          </p:txBody>
        </p:sp>
        <p:sp>
          <p:nvSpPr>
            <p:cNvPr id="98" name="TextBox 121"/>
            <p:cNvSpPr txBox="1"/>
            <p:nvPr/>
          </p:nvSpPr>
          <p:spPr>
            <a:xfrm>
              <a:off x="7947821" y="3111580"/>
              <a:ext cx="1286284" cy="305129"/>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700" u="none">
                  <a:ln>
                    <a:noFill/>
                  </a:ln>
                  <a:solidFill>
                    <a:prstClr val="black">
                      <a:lumMod val="50000"/>
                      <a:lumOff val="50000"/>
                    </a:prstClr>
                  </a:solidFill>
                  <a:effectLst/>
                  <a:uLnTx/>
                  <a:uFillTx/>
                  <a:latin typeface="微软雅黑"/>
                  <a:ea typeface="微软雅黑"/>
                  <a:cs typeface="+mn-cs"/>
                </a:rPr>
                <a:t>WORKREPORT</a:t>
              </a:r>
            </a:p>
          </p:txBody>
        </p:sp>
      </p:grpSp>
    </p:spTree>
    <p:extLst>
      <p:ext uri="{BB962C8B-B14F-4D97-AF65-F5344CB8AC3E}">
        <p14:creationId val="1185576848"/>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35000" fill="hold" id="5" nodeType="withEffect" presetClass="entr" presetID="2" presetSubtype="1">
                                  <p:stCondLst>
                                    <p:cond delay="0"/>
                                  </p:stCondLst>
                                  <p:childTnLst>
                                    <p:set>
                                      <p:cBhvr>
                                        <p:cTn dur="1" fill="hold" id="6">
                                          <p:stCondLst>
                                            <p:cond delay="0"/>
                                          </p:stCondLst>
                                        </p:cTn>
                                        <p:tgtEl>
                                          <p:spTgt spid="55"/>
                                        </p:tgtEl>
                                        <p:attrNameLst>
                                          <p:attrName>style.visibility</p:attrName>
                                        </p:attrNameLst>
                                      </p:cBhvr>
                                      <p:to>
                                        <p:strVal val="visible"/>
                                      </p:to>
                                    </p:set>
                                    <p:anim calcmode="lin" valueType="num">
                                      <p:cBhvr additive="base">
                                        <p:cTn dur="2000" fill="hold" id="7"/>
                                        <p:tgtEl>
                                          <p:spTgt spid="55"/>
                                        </p:tgtEl>
                                        <p:attrNameLst>
                                          <p:attrName>ppt_x</p:attrName>
                                        </p:attrNameLst>
                                      </p:cBhvr>
                                      <p:tavLst>
                                        <p:tav tm="0">
                                          <p:val>
                                            <p:strVal val="#ppt_x"/>
                                          </p:val>
                                        </p:tav>
                                        <p:tav tm="100000">
                                          <p:val>
                                            <p:strVal val="#ppt_x"/>
                                          </p:val>
                                        </p:tav>
                                      </p:tavLst>
                                    </p:anim>
                                    <p:anim calcmode="lin" valueType="num">
                                      <p:cBhvr additive="base">
                                        <p:cTn dur="2000" fill="hold" id="8"/>
                                        <p:tgtEl>
                                          <p:spTgt spid="55"/>
                                        </p:tgtEl>
                                        <p:attrNameLst>
                                          <p:attrName>ppt_y</p:attrName>
                                        </p:attrNameLst>
                                      </p:cBhvr>
                                      <p:tavLst>
                                        <p:tav tm="0">
                                          <p:val>
                                            <p:strVal val="0-#ppt_h/2"/>
                                          </p:val>
                                        </p:tav>
                                        <p:tav tm="100000">
                                          <p:val>
                                            <p:strVal val="#ppt_y"/>
                                          </p:val>
                                        </p:tav>
                                      </p:tavLst>
                                    </p:anim>
                                  </p:childTnLst>
                                </p:cTn>
                              </p:par>
                              <p:par>
                                <p:cTn fill="hold" grpId="0" id="9" nodeType="withEffect" presetClass="entr" presetID="56" presetSubtype="0">
                                  <p:stCondLst>
                                    <p:cond delay="1000"/>
                                  </p:stCondLst>
                                  <p:iterate type="lt">
                                    <p:tmPct val="10000"/>
                                  </p:iterate>
                                  <p:childTnLst>
                                    <p:set>
                                      <p:cBhvr>
                                        <p:cTn dur="1" fill="hold" id="10">
                                          <p:stCondLst>
                                            <p:cond delay="0"/>
                                          </p:stCondLst>
                                        </p:cTn>
                                        <p:tgtEl>
                                          <p:spTgt spid="58"/>
                                        </p:tgtEl>
                                        <p:attrNameLst>
                                          <p:attrName>style.visibility</p:attrName>
                                        </p:attrNameLst>
                                      </p:cBhvr>
                                      <p:to>
                                        <p:strVal val="visible"/>
                                      </p:to>
                                    </p:set>
                                    <p:anim by="(-#ppt_w*2)" calcmode="lin" valueType="num">
                                      <p:cBhvr rctx="PPT">
                                        <p:cTn autoRev="1" dur="500" fill="hold" id="11">
                                          <p:stCondLst>
                                            <p:cond delay="0"/>
                                          </p:stCondLst>
                                        </p:cTn>
                                        <p:tgtEl>
                                          <p:spTgt spid="58"/>
                                        </p:tgtEl>
                                        <p:attrNameLst>
                                          <p:attrName>ppt_w</p:attrName>
                                        </p:attrNameLst>
                                      </p:cBhvr>
                                    </p:anim>
                                    <p:anim by="(#ppt_w*0.50)" calcmode="lin" valueType="num">
                                      <p:cBhvr>
                                        <p:cTn autoRev="1" decel="50000" dur="500" fill="hold" id="12">
                                          <p:stCondLst>
                                            <p:cond delay="0"/>
                                          </p:stCondLst>
                                        </p:cTn>
                                        <p:tgtEl>
                                          <p:spTgt spid="58"/>
                                        </p:tgtEl>
                                        <p:attrNameLst>
                                          <p:attrName>ppt_x</p:attrName>
                                        </p:attrNameLst>
                                      </p:cBhvr>
                                    </p:anim>
                                    <p:anim calcmode="lin" from="(-#ppt_h/2)" to="(#ppt_y)" valueType="num">
                                      <p:cBhvr>
                                        <p:cTn dur="1000" fill="hold" id="13">
                                          <p:stCondLst>
                                            <p:cond delay="0"/>
                                          </p:stCondLst>
                                        </p:cTn>
                                        <p:tgtEl>
                                          <p:spTgt spid="58"/>
                                        </p:tgtEl>
                                        <p:attrNameLst>
                                          <p:attrName>ppt_y</p:attrName>
                                        </p:attrNameLst>
                                      </p:cBhvr>
                                    </p:anim>
                                    <p:animRot by="21600000">
                                      <p:cBhvr>
                                        <p:cTn dur="1000" fill="hold" id="14">
                                          <p:stCondLst>
                                            <p:cond delay="0"/>
                                          </p:stCondLst>
                                        </p:cTn>
                                        <p:tgtEl>
                                          <p:spTgt spid="58"/>
                                        </p:tgtEl>
                                        <p:attrNameLst>
                                          <p:attrName>r</p:attrName>
                                        </p:attrNameLst>
                                      </p:cBhvr>
                                    </p:animRot>
                                  </p:childTnLst>
                                </p:cTn>
                              </p:par>
                              <p:par>
                                <p:cTn fill="hold" grpId="0" id="15" nodeType="withEffect" presetClass="entr" presetID="22" presetSubtype="8">
                                  <p:stCondLst>
                                    <p:cond delay="1500"/>
                                  </p:stCondLst>
                                  <p:childTnLst>
                                    <p:set>
                                      <p:cBhvr>
                                        <p:cTn dur="1" fill="hold" id="16">
                                          <p:stCondLst>
                                            <p:cond delay="0"/>
                                          </p:stCondLst>
                                        </p:cTn>
                                        <p:tgtEl>
                                          <p:spTgt spid="59"/>
                                        </p:tgtEl>
                                        <p:attrNameLst>
                                          <p:attrName>style.visibility</p:attrName>
                                        </p:attrNameLst>
                                      </p:cBhvr>
                                      <p:to>
                                        <p:strVal val="visible"/>
                                      </p:to>
                                    </p:set>
                                    <p:animEffect filter="wipe(left)" transition="in">
                                      <p:cBhvr>
                                        <p:cTn dur="500" id="17"/>
                                        <p:tgtEl>
                                          <p:spTgt spid="59"/>
                                        </p:tgtEl>
                                      </p:cBhvr>
                                    </p:animEffect>
                                  </p:childTnLst>
                                </p:cTn>
                              </p:par>
                            </p:childTnLst>
                          </p:cTn>
                        </p:par>
                        <p:par>
                          <p:cTn fill="hold" id="18" nodeType="afterGroup">
                            <p:stCondLst>
                              <p:cond delay="2000"/>
                            </p:stCondLst>
                            <p:childTnLst>
                              <p:par>
                                <p:cTn accel="52000" fill="hold" id="19" nodeType="afterEffect" presetClass="entr" presetID="2" presetSubtype="3">
                                  <p:stCondLst>
                                    <p:cond delay="0"/>
                                  </p:stCondLst>
                                  <p:childTnLst>
                                    <p:set>
                                      <p:cBhvr>
                                        <p:cTn dur="1" fill="hold" id="20">
                                          <p:stCondLst>
                                            <p:cond delay="0"/>
                                          </p:stCondLst>
                                        </p:cTn>
                                        <p:tgtEl>
                                          <p:spTgt spid="67"/>
                                        </p:tgtEl>
                                        <p:attrNameLst>
                                          <p:attrName>style.visibility</p:attrName>
                                        </p:attrNameLst>
                                      </p:cBhvr>
                                      <p:to>
                                        <p:strVal val="visible"/>
                                      </p:to>
                                    </p:set>
                                    <p:anim calcmode="lin" valueType="num">
                                      <p:cBhvr additive="base">
                                        <p:cTn dur="2000" fill="hold" id="21"/>
                                        <p:tgtEl>
                                          <p:spTgt spid="67"/>
                                        </p:tgtEl>
                                        <p:attrNameLst>
                                          <p:attrName>ppt_x</p:attrName>
                                        </p:attrNameLst>
                                      </p:cBhvr>
                                      <p:tavLst>
                                        <p:tav tm="0">
                                          <p:val>
                                            <p:strVal val="1+#ppt_w/2"/>
                                          </p:val>
                                        </p:tav>
                                        <p:tav tm="100000">
                                          <p:val>
                                            <p:strVal val="#ppt_x"/>
                                          </p:val>
                                        </p:tav>
                                      </p:tavLst>
                                    </p:anim>
                                    <p:anim calcmode="lin" valueType="num">
                                      <p:cBhvr additive="base">
                                        <p:cTn dur="2000" fill="hold" id="22"/>
                                        <p:tgtEl>
                                          <p:spTgt spid="67"/>
                                        </p:tgtEl>
                                        <p:attrNameLst>
                                          <p:attrName>ppt_y</p:attrName>
                                        </p:attrNameLst>
                                      </p:cBhvr>
                                      <p:tavLst>
                                        <p:tav tm="0">
                                          <p:val>
                                            <p:strVal val="0-#ppt_h/2"/>
                                          </p:val>
                                        </p:tav>
                                        <p:tav tm="100000">
                                          <p:val>
                                            <p:strVal val="#ppt_y"/>
                                          </p:val>
                                        </p:tav>
                                      </p:tavLst>
                                    </p:anim>
                                  </p:childTnLst>
                                </p:cTn>
                              </p:par>
                              <p:par>
                                <p:cTn accel="52000" fill="hold" id="23" nodeType="withEffect" presetClass="entr" presetID="2" presetSubtype="12">
                                  <p:stCondLst>
                                    <p:cond delay="0"/>
                                  </p:stCondLst>
                                  <p:childTnLst>
                                    <p:set>
                                      <p:cBhvr>
                                        <p:cTn dur="1" fill="hold" id="24">
                                          <p:stCondLst>
                                            <p:cond delay="0"/>
                                          </p:stCondLst>
                                        </p:cTn>
                                        <p:tgtEl>
                                          <p:spTgt spid="73"/>
                                        </p:tgtEl>
                                        <p:attrNameLst>
                                          <p:attrName>style.visibility</p:attrName>
                                        </p:attrNameLst>
                                      </p:cBhvr>
                                      <p:to>
                                        <p:strVal val="visible"/>
                                      </p:to>
                                    </p:set>
                                    <p:anim calcmode="lin" valueType="num">
                                      <p:cBhvr additive="base">
                                        <p:cTn dur="2000" fill="hold" id="25"/>
                                        <p:tgtEl>
                                          <p:spTgt spid="73"/>
                                        </p:tgtEl>
                                        <p:attrNameLst>
                                          <p:attrName>ppt_x</p:attrName>
                                        </p:attrNameLst>
                                      </p:cBhvr>
                                      <p:tavLst>
                                        <p:tav tm="0">
                                          <p:val>
                                            <p:strVal val="0-#ppt_w/2"/>
                                          </p:val>
                                        </p:tav>
                                        <p:tav tm="100000">
                                          <p:val>
                                            <p:strVal val="#ppt_x"/>
                                          </p:val>
                                        </p:tav>
                                      </p:tavLst>
                                    </p:anim>
                                    <p:anim calcmode="lin" valueType="num">
                                      <p:cBhvr additive="base">
                                        <p:cTn dur="2000" fill="hold" id="26"/>
                                        <p:tgtEl>
                                          <p:spTgt spid="73"/>
                                        </p:tgtEl>
                                        <p:attrNameLst>
                                          <p:attrName>ppt_y</p:attrName>
                                        </p:attrNameLst>
                                      </p:cBhvr>
                                      <p:tavLst>
                                        <p:tav tm="0">
                                          <p:val>
                                            <p:strVal val="1+#ppt_h/2"/>
                                          </p:val>
                                        </p:tav>
                                        <p:tav tm="100000">
                                          <p:val>
                                            <p:strVal val="#ppt_y"/>
                                          </p:val>
                                        </p:tav>
                                      </p:tavLst>
                                    </p:anim>
                                  </p:childTnLst>
                                </p:cTn>
                              </p:par>
                              <p:par>
                                <p:cTn accel="52000" fill="hold" id="27" nodeType="withEffect" presetClass="entr" presetID="2" presetSubtype="3">
                                  <p:stCondLst>
                                    <p:cond delay="0"/>
                                  </p:stCondLst>
                                  <p:childTnLst>
                                    <p:set>
                                      <p:cBhvr>
                                        <p:cTn dur="1" fill="hold" id="28">
                                          <p:stCondLst>
                                            <p:cond delay="0"/>
                                          </p:stCondLst>
                                        </p:cTn>
                                        <p:tgtEl>
                                          <p:spTgt spid="60"/>
                                        </p:tgtEl>
                                        <p:attrNameLst>
                                          <p:attrName>style.visibility</p:attrName>
                                        </p:attrNameLst>
                                      </p:cBhvr>
                                      <p:to>
                                        <p:strVal val="visible"/>
                                      </p:to>
                                    </p:set>
                                    <p:anim calcmode="lin" valueType="num">
                                      <p:cBhvr additive="base">
                                        <p:cTn dur="2000" fill="hold" id="29"/>
                                        <p:tgtEl>
                                          <p:spTgt spid="60"/>
                                        </p:tgtEl>
                                        <p:attrNameLst>
                                          <p:attrName>ppt_x</p:attrName>
                                        </p:attrNameLst>
                                      </p:cBhvr>
                                      <p:tavLst>
                                        <p:tav tm="0">
                                          <p:val>
                                            <p:strVal val="1+#ppt_w/2"/>
                                          </p:val>
                                        </p:tav>
                                        <p:tav tm="100000">
                                          <p:val>
                                            <p:strVal val="#ppt_x"/>
                                          </p:val>
                                        </p:tav>
                                      </p:tavLst>
                                    </p:anim>
                                    <p:anim calcmode="lin" valueType="num">
                                      <p:cBhvr additive="base">
                                        <p:cTn dur="2000" fill="hold" id="30"/>
                                        <p:tgtEl>
                                          <p:spTgt spid="60"/>
                                        </p:tgtEl>
                                        <p:attrNameLst>
                                          <p:attrName>ppt_y</p:attrName>
                                        </p:attrNameLst>
                                      </p:cBhvr>
                                      <p:tavLst>
                                        <p:tav tm="0">
                                          <p:val>
                                            <p:strVal val="0-#ppt_h/2"/>
                                          </p:val>
                                        </p:tav>
                                        <p:tav tm="100000">
                                          <p:val>
                                            <p:strVal val="#ppt_y"/>
                                          </p:val>
                                        </p:tav>
                                      </p:tavLst>
                                    </p:anim>
                                  </p:childTnLst>
                                </p:cTn>
                              </p:par>
                              <p:par>
                                <p:cTn accel="52000" fill="hold" id="31" nodeType="withEffect" presetClass="entr" presetID="2" presetSubtype="12">
                                  <p:stCondLst>
                                    <p:cond delay="0"/>
                                  </p:stCondLst>
                                  <p:childTnLst>
                                    <p:set>
                                      <p:cBhvr>
                                        <p:cTn dur="1" fill="hold" id="32">
                                          <p:stCondLst>
                                            <p:cond delay="0"/>
                                          </p:stCondLst>
                                        </p:cTn>
                                        <p:tgtEl>
                                          <p:spTgt spid="80"/>
                                        </p:tgtEl>
                                        <p:attrNameLst>
                                          <p:attrName>style.visibility</p:attrName>
                                        </p:attrNameLst>
                                      </p:cBhvr>
                                      <p:to>
                                        <p:strVal val="visible"/>
                                      </p:to>
                                    </p:set>
                                    <p:anim calcmode="lin" valueType="num">
                                      <p:cBhvr additive="base">
                                        <p:cTn dur="2000" fill="hold" id="33"/>
                                        <p:tgtEl>
                                          <p:spTgt spid="80"/>
                                        </p:tgtEl>
                                        <p:attrNameLst>
                                          <p:attrName>ppt_x</p:attrName>
                                        </p:attrNameLst>
                                      </p:cBhvr>
                                      <p:tavLst>
                                        <p:tav tm="0">
                                          <p:val>
                                            <p:strVal val="0-#ppt_w/2"/>
                                          </p:val>
                                        </p:tav>
                                        <p:tav tm="100000">
                                          <p:val>
                                            <p:strVal val="#ppt_x"/>
                                          </p:val>
                                        </p:tav>
                                      </p:tavLst>
                                    </p:anim>
                                    <p:anim calcmode="lin" valueType="num">
                                      <p:cBhvr additive="base">
                                        <p:cTn dur="2000" fill="hold" id="34"/>
                                        <p:tgtEl>
                                          <p:spTgt spid="80"/>
                                        </p:tgtEl>
                                        <p:attrNameLst>
                                          <p:attrName>ppt_y</p:attrName>
                                        </p:attrNameLst>
                                      </p:cBhvr>
                                      <p:tavLst>
                                        <p:tav tm="0">
                                          <p:val>
                                            <p:strVal val="1+#ppt_h/2"/>
                                          </p:val>
                                        </p:tav>
                                        <p:tav tm="100000">
                                          <p:val>
                                            <p:strVal val="#ppt_y"/>
                                          </p:val>
                                        </p:tav>
                                      </p:tavLst>
                                    </p:anim>
                                  </p:childTnLst>
                                </p:cTn>
                              </p:par>
                              <p:par>
                                <p:cTn fill="hold" id="35" nodeType="withEffect" presetClass="entr" presetID="42" presetSubtype="0">
                                  <p:stCondLst>
                                    <p:cond delay="1400"/>
                                  </p:stCondLst>
                                  <p:childTnLst>
                                    <p:set>
                                      <p:cBhvr>
                                        <p:cTn dur="1" fill="hold" id="36">
                                          <p:stCondLst>
                                            <p:cond delay="0"/>
                                          </p:stCondLst>
                                        </p:cTn>
                                        <p:tgtEl>
                                          <p:spTgt spid="87"/>
                                        </p:tgtEl>
                                        <p:attrNameLst>
                                          <p:attrName>style.visibility</p:attrName>
                                        </p:attrNameLst>
                                      </p:cBhvr>
                                      <p:to>
                                        <p:strVal val="visible"/>
                                      </p:to>
                                    </p:set>
                                    <p:animEffect filter="fade" transition="in">
                                      <p:cBhvr>
                                        <p:cTn dur="1000" id="37"/>
                                        <p:tgtEl>
                                          <p:spTgt spid="87"/>
                                        </p:tgtEl>
                                      </p:cBhvr>
                                    </p:animEffect>
                                    <p:anim calcmode="lin" valueType="num">
                                      <p:cBhvr>
                                        <p:cTn dur="1000" fill="hold" id="38"/>
                                        <p:tgtEl>
                                          <p:spTgt spid="87"/>
                                        </p:tgtEl>
                                        <p:attrNameLst>
                                          <p:attrName>ppt_x</p:attrName>
                                        </p:attrNameLst>
                                      </p:cBhvr>
                                      <p:tavLst>
                                        <p:tav tm="0">
                                          <p:val>
                                            <p:strVal val="#ppt_x"/>
                                          </p:val>
                                        </p:tav>
                                        <p:tav tm="100000">
                                          <p:val>
                                            <p:strVal val="#ppt_x"/>
                                          </p:val>
                                        </p:tav>
                                      </p:tavLst>
                                    </p:anim>
                                    <p:anim calcmode="lin" valueType="num">
                                      <p:cBhvr>
                                        <p:cTn dur="1000" fill="hold" id="39"/>
                                        <p:tgtEl>
                                          <p:spTgt spid="87"/>
                                        </p:tgtEl>
                                        <p:attrNameLst>
                                          <p:attrName>ppt_y</p:attrName>
                                        </p:attrNameLst>
                                      </p:cBhvr>
                                      <p:tavLst>
                                        <p:tav tm="0">
                                          <p:val>
                                            <p:strVal val="#ppt_y+.1"/>
                                          </p:val>
                                        </p:tav>
                                        <p:tav tm="100000">
                                          <p:val>
                                            <p:strVal val="#ppt_y"/>
                                          </p:val>
                                        </p:tav>
                                      </p:tavLst>
                                    </p:anim>
                                  </p:childTnLst>
                                </p:cTn>
                              </p:par>
                              <p:par>
                                <p:cTn fill="hold" id="40" nodeType="withEffect" presetClass="entr" presetID="47" presetSubtype="0">
                                  <p:stCondLst>
                                    <p:cond delay="1600"/>
                                  </p:stCondLst>
                                  <p:childTnLst>
                                    <p:set>
                                      <p:cBhvr>
                                        <p:cTn dur="1" fill="hold" id="41">
                                          <p:stCondLst>
                                            <p:cond delay="0"/>
                                          </p:stCondLst>
                                        </p:cTn>
                                        <p:tgtEl>
                                          <p:spTgt spid="90"/>
                                        </p:tgtEl>
                                        <p:attrNameLst>
                                          <p:attrName>style.visibility</p:attrName>
                                        </p:attrNameLst>
                                      </p:cBhvr>
                                      <p:to>
                                        <p:strVal val="visible"/>
                                      </p:to>
                                    </p:set>
                                    <p:animEffect filter="fade" transition="in">
                                      <p:cBhvr>
                                        <p:cTn dur="1000" id="42"/>
                                        <p:tgtEl>
                                          <p:spTgt spid="90"/>
                                        </p:tgtEl>
                                      </p:cBhvr>
                                    </p:animEffect>
                                    <p:anim calcmode="lin" valueType="num">
                                      <p:cBhvr>
                                        <p:cTn dur="1000" fill="hold" id="43"/>
                                        <p:tgtEl>
                                          <p:spTgt spid="90"/>
                                        </p:tgtEl>
                                        <p:attrNameLst>
                                          <p:attrName>ppt_x</p:attrName>
                                        </p:attrNameLst>
                                      </p:cBhvr>
                                      <p:tavLst>
                                        <p:tav tm="0">
                                          <p:val>
                                            <p:strVal val="#ppt_x"/>
                                          </p:val>
                                        </p:tav>
                                        <p:tav tm="100000">
                                          <p:val>
                                            <p:strVal val="#ppt_x"/>
                                          </p:val>
                                        </p:tav>
                                      </p:tavLst>
                                    </p:anim>
                                    <p:anim calcmode="lin" valueType="num">
                                      <p:cBhvr>
                                        <p:cTn dur="1000" fill="hold" id="44"/>
                                        <p:tgtEl>
                                          <p:spTgt spid="90"/>
                                        </p:tgtEl>
                                        <p:attrNameLst>
                                          <p:attrName>ppt_y</p:attrName>
                                        </p:attrNameLst>
                                      </p:cBhvr>
                                      <p:tavLst>
                                        <p:tav tm="0">
                                          <p:val>
                                            <p:strVal val="#ppt_y-.1"/>
                                          </p:val>
                                        </p:tav>
                                        <p:tav tm="100000">
                                          <p:val>
                                            <p:strVal val="#ppt_y"/>
                                          </p:val>
                                        </p:tav>
                                      </p:tavLst>
                                    </p:anim>
                                  </p:childTnLst>
                                </p:cTn>
                              </p:par>
                              <p:par>
                                <p:cTn fill="hold" id="45" nodeType="withEffect" presetClass="entr" presetID="42" presetSubtype="0">
                                  <p:stCondLst>
                                    <p:cond delay="1800"/>
                                  </p:stCondLst>
                                  <p:childTnLst>
                                    <p:set>
                                      <p:cBhvr>
                                        <p:cTn dur="1" fill="hold" id="46">
                                          <p:stCondLst>
                                            <p:cond delay="0"/>
                                          </p:stCondLst>
                                        </p:cTn>
                                        <p:tgtEl>
                                          <p:spTgt spid="93"/>
                                        </p:tgtEl>
                                        <p:attrNameLst>
                                          <p:attrName>style.visibility</p:attrName>
                                        </p:attrNameLst>
                                      </p:cBhvr>
                                      <p:to>
                                        <p:strVal val="visible"/>
                                      </p:to>
                                    </p:set>
                                    <p:animEffect filter="fade" transition="in">
                                      <p:cBhvr>
                                        <p:cTn dur="1000" id="47"/>
                                        <p:tgtEl>
                                          <p:spTgt spid="93"/>
                                        </p:tgtEl>
                                      </p:cBhvr>
                                    </p:animEffect>
                                    <p:anim calcmode="lin" valueType="num">
                                      <p:cBhvr>
                                        <p:cTn dur="1000" fill="hold" id="48"/>
                                        <p:tgtEl>
                                          <p:spTgt spid="93"/>
                                        </p:tgtEl>
                                        <p:attrNameLst>
                                          <p:attrName>ppt_x</p:attrName>
                                        </p:attrNameLst>
                                      </p:cBhvr>
                                      <p:tavLst>
                                        <p:tav tm="0">
                                          <p:val>
                                            <p:strVal val="#ppt_x"/>
                                          </p:val>
                                        </p:tav>
                                        <p:tav tm="100000">
                                          <p:val>
                                            <p:strVal val="#ppt_x"/>
                                          </p:val>
                                        </p:tav>
                                      </p:tavLst>
                                    </p:anim>
                                    <p:anim calcmode="lin" valueType="num">
                                      <p:cBhvr>
                                        <p:cTn dur="1000" fill="hold" id="49"/>
                                        <p:tgtEl>
                                          <p:spTgt spid="93"/>
                                        </p:tgtEl>
                                        <p:attrNameLst>
                                          <p:attrName>ppt_y</p:attrName>
                                        </p:attrNameLst>
                                      </p:cBhvr>
                                      <p:tavLst>
                                        <p:tav tm="0">
                                          <p:val>
                                            <p:strVal val="#ppt_y+.1"/>
                                          </p:val>
                                        </p:tav>
                                        <p:tav tm="100000">
                                          <p:val>
                                            <p:strVal val="#ppt_y"/>
                                          </p:val>
                                        </p:tav>
                                      </p:tavLst>
                                    </p:anim>
                                  </p:childTnLst>
                                </p:cTn>
                              </p:par>
                              <p:par>
                                <p:cTn fill="hold" id="50" nodeType="withEffect" presetClass="entr" presetID="47" presetSubtype="0">
                                  <p:stCondLst>
                                    <p:cond delay="2000"/>
                                  </p:stCondLst>
                                  <p:childTnLst>
                                    <p:set>
                                      <p:cBhvr>
                                        <p:cTn dur="1" fill="hold" id="51">
                                          <p:stCondLst>
                                            <p:cond delay="0"/>
                                          </p:stCondLst>
                                        </p:cTn>
                                        <p:tgtEl>
                                          <p:spTgt spid="96"/>
                                        </p:tgtEl>
                                        <p:attrNameLst>
                                          <p:attrName>style.visibility</p:attrName>
                                        </p:attrNameLst>
                                      </p:cBhvr>
                                      <p:to>
                                        <p:strVal val="visible"/>
                                      </p:to>
                                    </p:set>
                                    <p:animEffect filter="fade" transition="in">
                                      <p:cBhvr>
                                        <p:cTn dur="1000" id="52"/>
                                        <p:tgtEl>
                                          <p:spTgt spid="96"/>
                                        </p:tgtEl>
                                      </p:cBhvr>
                                    </p:animEffect>
                                    <p:anim calcmode="lin" valueType="num">
                                      <p:cBhvr>
                                        <p:cTn dur="1000" fill="hold" id="53"/>
                                        <p:tgtEl>
                                          <p:spTgt spid="96"/>
                                        </p:tgtEl>
                                        <p:attrNameLst>
                                          <p:attrName>ppt_x</p:attrName>
                                        </p:attrNameLst>
                                      </p:cBhvr>
                                      <p:tavLst>
                                        <p:tav tm="0">
                                          <p:val>
                                            <p:strVal val="#ppt_x"/>
                                          </p:val>
                                        </p:tav>
                                        <p:tav tm="100000">
                                          <p:val>
                                            <p:strVal val="#ppt_x"/>
                                          </p:val>
                                        </p:tav>
                                      </p:tavLst>
                                    </p:anim>
                                    <p:anim calcmode="lin" valueType="num">
                                      <p:cBhvr>
                                        <p:cTn dur="1000" fill="hold" id="54"/>
                                        <p:tgtEl>
                                          <p:spTgt spid="96"/>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8"/>
      <p:bldP grpId="0" spid="59"/>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椭圆 34"/>
          <p:cNvSpPr/>
          <p:nvPr/>
        </p:nvSpPr>
        <p:spPr>
          <a:xfrm flipV="1" rot="5400000">
            <a:off x="6909553" y="3010963"/>
            <a:ext cx="1163726" cy="1476374"/>
          </a:xfrm>
          <a:custGeom>
            <a:rect b="b" l="l" r="r" t="t"/>
            <a:pathLst>
              <a:path h="1438889" w="1118836">
                <a:moveTo>
                  <a:pt x="548270" y="0"/>
                </a:moveTo>
                <a:lnTo>
                  <a:pt x="721662" y="346785"/>
                </a:lnTo>
                <a:cubicBezTo>
                  <a:pt x="951885" y="413972"/>
                  <a:pt x="1118836" y="627225"/>
                  <a:pt x="1118836" y="879471"/>
                </a:cubicBezTo>
                <a:cubicBezTo>
                  <a:pt x="1118836" y="1188429"/>
                  <a:pt x="868376" y="1438889"/>
                  <a:pt x="559418" y="1438889"/>
                </a:cubicBezTo>
                <a:cubicBezTo>
                  <a:pt x="250460" y="1438889"/>
                  <a:pt x="0" y="1188429"/>
                  <a:pt x="0" y="879471"/>
                </a:cubicBezTo>
                <a:cubicBezTo>
                  <a:pt x="0" y="636984"/>
                  <a:pt x="154283" y="430531"/>
                  <a:pt x="370781" y="354978"/>
                </a:cubicBezTo>
                <a:close/>
              </a:path>
            </a:pathLst>
          </a:custGeom>
          <a:solidFill>
            <a:schemeClr val="accent2"/>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nvGrpSpPr>
          <p:cNvPr id="5" name="组合 4"/>
          <p:cNvGrpSpPr/>
          <p:nvPr/>
        </p:nvGrpSpPr>
        <p:grpSpPr>
          <a:xfrm rot="5400000">
            <a:off x="1231410" y="1071162"/>
            <a:ext cx="1146479" cy="1489544"/>
            <a:chOff x="4020870" y="2194485"/>
            <a:chExt cx="1102258" cy="1432090"/>
          </a:xfrm>
          <a:effectLst>
            <a:outerShdw algn="tr" blurRad="444500" dir="8100000" dist="254000" rotWithShape="0">
              <a:prstClr val="black">
                <a:alpha val="50000"/>
              </a:prstClr>
            </a:outerShdw>
          </a:effectLst>
        </p:grpSpPr>
        <p:sp>
          <p:nvSpPr>
            <p:cNvPr id="6" name="等腰三角形 43"/>
            <p:cNvSpPr/>
            <p:nvPr/>
          </p:nvSpPr>
          <p:spPr>
            <a:xfrm>
              <a:off x="4020870" y="2194485"/>
              <a:ext cx="1102258" cy="1432090"/>
            </a:xfrm>
            <a:custGeom>
              <a:rect b="b" l="l" r="r" t="t"/>
              <a:pathLst>
                <a:path h="1432090" w="1102258">
                  <a:moveTo>
                    <a:pt x="761620" y="431870"/>
                  </a:moveTo>
                  <a:lnTo>
                    <a:pt x="856659" y="621949"/>
                  </a:lnTo>
                  <a:lnTo>
                    <a:pt x="234710" y="621949"/>
                  </a:lnTo>
                  <a:lnTo>
                    <a:pt x="325695" y="439980"/>
                  </a:lnTo>
                  <a:cubicBezTo>
                    <a:pt x="163858" y="520416"/>
                    <a:pt x="53779" y="687834"/>
                    <a:pt x="53779" y="880961"/>
                  </a:cubicBezTo>
                  <a:cubicBezTo>
                    <a:pt x="53779" y="1155639"/>
                    <a:pt x="276450" y="1378310"/>
                    <a:pt x="551128" y="1378310"/>
                  </a:cubicBezTo>
                  <a:cubicBezTo>
                    <a:pt x="825806" y="1378310"/>
                    <a:pt x="1048477" y="1155639"/>
                    <a:pt x="1048477" y="880961"/>
                  </a:cubicBezTo>
                  <a:cubicBezTo>
                    <a:pt x="1048477" y="681767"/>
                    <a:pt x="931374" y="509923"/>
                    <a:pt x="761620" y="431870"/>
                  </a:cubicBezTo>
                  <a:close/>
                  <a:moveTo>
                    <a:pt x="545685" y="0"/>
                  </a:moveTo>
                  <a:lnTo>
                    <a:pt x="726120" y="360871"/>
                  </a:lnTo>
                  <a:cubicBezTo>
                    <a:pt x="945108" y="431845"/>
                    <a:pt x="1102258" y="638051"/>
                    <a:pt x="1102258" y="880961"/>
                  </a:cubicBezTo>
                  <a:cubicBezTo>
                    <a:pt x="1102258" y="1185341"/>
                    <a:pt x="855509" y="1432090"/>
                    <a:pt x="551129" y="1432090"/>
                  </a:cubicBezTo>
                  <a:cubicBezTo>
                    <a:pt x="246749" y="1432090"/>
                    <a:pt x="0" y="1185341"/>
                    <a:pt x="0" y="880961"/>
                  </a:cubicBezTo>
                  <a:cubicBezTo>
                    <a:pt x="0" y="642821"/>
                    <a:pt x="151038" y="439958"/>
                    <a:pt x="363249" y="364872"/>
                  </a:cubicBezTo>
                  <a:close/>
                </a:path>
              </a:pathLst>
            </a:custGeom>
            <a:gradFill>
              <a:gsLst>
                <a:gs pos="0">
                  <a:schemeClr val="bg1"/>
                </a:gs>
                <a:gs pos="55000">
                  <a:schemeClr val="bg1">
                    <a:lumMod val="95000"/>
                  </a:schemeClr>
                </a:gs>
                <a:gs pos="100000">
                  <a:schemeClr val="bg1">
                    <a:lumMod val="6500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7" name="等腰三角形 42"/>
            <p:cNvSpPr/>
            <p:nvPr/>
          </p:nvSpPr>
          <p:spPr>
            <a:xfrm>
              <a:off x="4044928" y="2251925"/>
              <a:ext cx="1054142" cy="1350592"/>
            </a:xfrm>
            <a:custGeom>
              <a:rect b="b" l="l" r="r" t="t"/>
              <a:pathLst>
                <a:path h="1350592" w="1054142">
                  <a:moveTo>
                    <a:pt x="521627" y="0"/>
                  </a:moveTo>
                  <a:lnTo>
                    <a:pt x="682907" y="322559"/>
                  </a:lnTo>
                  <a:cubicBezTo>
                    <a:pt x="898294" y="386795"/>
                    <a:pt x="1054142" y="586958"/>
                    <a:pt x="1054142" y="823521"/>
                  </a:cubicBezTo>
                  <a:cubicBezTo>
                    <a:pt x="1054142" y="1114614"/>
                    <a:pt x="818164" y="1350592"/>
                    <a:pt x="527071" y="1350592"/>
                  </a:cubicBezTo>
                  <a:cubicBezTo>
                    <a:pt x="235978" y="1350592"/>
                    <a:pt x="0" y="1114614"/>
                    <a:pt x="0" y="823521"/>
                  </a:cubicBezTo>
                  <a:cubicBezTo>
                    <a:pt x="0" y="591722"/>
                    <a:pt x="149634" y="394871"/>
                    <a:pt x="358347" y="326560"/>
                  </a:cubicBezTo>
                  <a:close/>
                </a:path>
              </a:pathLst>
            </a:custGeom>
            <a:gradFill>
              <a:gsLst>
                <a:gs pos="0">
                  <a:schemeClr val="bg1"/>
                </a:gs>
                <a:gs pos="43000">
                  <a:schemeClr val="bg1">
                    <a:lumMod val="95000"/>
                  </a:schemeClr>
                </a:gs>
                <a:gs pos="100000">
                  <a:schemeClr val="bg1">
                    <a:lumMod val="75000"/>
                  </a:schemeClr>
                </a:gs>
              </a:gsLst>
              <a:lin ang="14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8" name="组合 7"/>
          <p:cNvGrpSpPr/>
          <p:nvPr/>
        </p:nvGrpSpPr>
        <p:grpSpPr>
          <a:xfrm>
            <a:off x="2872660" y="1327501"/>
            <a:ext cx="5375990" cy="1224902"/>
            <a:chOff x="4304043" y="1286668"/>
            <a:chExt cx="3837944" cy="2757793"/>
          </a:xfrm>
          <a:effectLst>
            <a:outerShdw algn="tr" blurRad="381000" dir="8100000" dist="254000" rotWithShape="0">
              <a:prstClr val="black">
                <a:alpha val="40000"/>
              </a:prstClr>
            </a:outerShdw>
          </a:effectLst>
        </p:grpSpPr>
        <p:sp>
          <p:nvSpPr>
            <p:cNvPr id="9" name="圆角矩形 8"/>
            <p:cNvSpPr/>
            <p:nvPr/>
          </p:nvSpPr>
          <p:spPr>
            <a:xfrm>
              <a:off x="4304043" y="1286668"/>
              <a:ext cx="3837944" cy="2757793"/>
            </a:xfrm>
            <a:prstGeom prst="roundRect">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0" name="圆角矩形 9"/>
            <p:cNvSpPr/>
            <p:nvPr/>
          </p:nvSpPr>
          <p:spPr>
            <a:xfrm>
              <a:off x="4351930" y="1330004"/>
              <a:ext cx="3742172" cy="2671122"/>
            </a:xfrm>
            <a:prstGeom prst="roundRect">
              <a:avLst/>
            </a:prstGeom>
            <a:gradFill>
              <a:gsLst>
                <a:gs pos="42000">
                  <a:srgbClr val="F0F0F0"/>
                </a:gs>
                <a:gs pos="0">
                  <a:schemeClr val="bg1"/>
                </a:gs>
                <a:gs pos="100000">
                  <a:schemeClr val="bg1">
                    <a:lumMod val="8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11" name="组合 10"/>
          <p:cNvGrpSpPr/>
          <p:nvPr/>
        </p:nvGrpSpPr>
        <p:grpSpPr>
          <a:xfrm>
            <a:off x="908957" y="3179740"/>
            <a:ext cx="5375990" cy="1224902"/>
            <a:chOff x="4304043" y="1286668"/>
            <a:chExt cx="3837944" cy="2757793"/>
          </a:xfrm>
          <a:effectLst>
            <a:outerShdw algn="tr" blurRad="381000" dir="8100000" dist="254000" rotWithShape="0">
              <a:prstClr val="black">
                <a:alpha val="40000"/>
              </a:prstClr>
            </a:outerShdw>
          </a:effectLst>
        </p:grpSpPr>
        <p:sp>
          <p:nvSpPr>
            <p:cNvPr id="12" name="圆角矩形 11"/>
            <p:cNvSpPr/>
            <p:nvPr/>
          </p:nvSpPr>
          <p:spPr>
            <a:xfrm>
              <a:off x="4304043" y="1286668"/>
              <a:ext cx="3837944" cy="2757793"/>
            </a:xfrm>
            <a:prstGeom prst="roundRect">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3" name="圆角矩形 12"/>
            <p:cNvSpPr/>
            <p:nvPr/>
          </p:nvSpPr>
          <p:spPr>
            <a:xfrm>
              <a:off x="4351930" y="1330004"/>
              <a:ext cx="3742172" cy="2671122"/>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4" name="TextBox 23"/>
          <p:cNvSpPr>
            <a:spLocks noChangeArrowheads="1"/>
          </p:cNvSpPr>
          <p:nvPr/>
        </p:nvSpPr>
        <p:spPr bwMode="auto">
          <a:xfrm>
            <a:off x="3184167" y="1596561"/>
            <a:ext cx="4752975" cy="5715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just" defTabSz="914400" eaLnBrk="1" fontAlgn="base" hangingPunct="1" indent="0" latinLnBrk="0" lvl="0" marL="0" marR="0" rtl="0">
              <a:lnSpc>
                <a:spcPts val="1500"/>
              </a:lnSpc>
              <a:spcBef>
                <a:spcPct val="0"/>
              </a:spcBef>
              <a:spcAft>
                <a:spcPct val="0"/>
              </a:spcAft>
              <a:buClrTx/>
              <a:buSzTx/>
              <a:buFontTx/>
              <a:buNone/>
              <a:defRPr/>
            </a:pPr>
            <a:r>
              <a:rPr altLang="en-US" b="0" baseline="0" cap="none" i="0" kern="1200" kumimoji="0" lang="zh-CN" noProof="0" normalizeH="0" spc="0" strike="noStrike" sz="1000" u="none">
                <a:ln>
                  <a:noFill/>
                </a:ln>
                <a:solidFill>
                  <a:prstClr val="black"/>
                </a:solidFill>
                <a:effectLst/>
                <a:uLnTx/>
                <a:uFillTx/>
                <a:latin typeface="微软雅黑"/>
                <a:ea typeface="微软雅黑"/>
                <a:cs typeface="+mn-cs"/>
              </a:rPr>
              <a:t>点击输入简要文字内容，文字内容需概括精炼，不用多余的文字修饰，言简意赅的说明分项内容……。点击输入简要文字内容，文字内容需概括精炼，不用多余的文字修饰，言简意赅的说明分项内容……。</a:t>
            </a:r>
          </a:p>
        </p:txBody>
      </p:sp>
      <p:sp>
        <p:nvSpPr>
          <p:cNvPr id="15" name="TextBox 24"/>
          <p:cNvSpPr>
            <a:spLocks noChangeArrowheads="1"/>
          </p:cNvSpPr>
          <p:nvPr/>
        </p:nvSpPr>
        <p:spPr bwMode="auto">
          <a:xfrm>
            <a:off x="1174964" y="1567801"/>
            <a:ext cx="874712"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800" u="none">
                <a:ln>
                  <a:noFill/>
                </a:ln>
                <a:solidFill>
                  <a:prstClr val="black"/>
                </a:solidFill>
                <a:effectLst/>
                <a:uLnTx/>
                <a:uFillTx/>
                <a:latin typeface="微软雅黑"/>
                <a:ea typeface="微软雅黑"/>
                <a:cs typeface="+mn-cs"/>
              </a:rPr>
              <a:t>标题</a:t>
            </a:r>
          </a:p>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800" u="none">
                <a:ln>
                  <a:noFill/>
                </a:ln>
                <a:solidFill>
                  <a:prstClr val="black"/>
                </a:solidFill>
                <a:effectLst/>
                <a:uLnTx/>
                <a:uFillTx/>
                <a:latin typeface="微软雅黑"/>
                <a:ea typeface="微软雅黑"/>
                <a:cs typeface="+mn-cs"/>
              </a:rPr>
              <a:t>内容</a:t>
            </a:r>
          </a:p>
        </p:txBody>
      </p:sp>
      <p:sp>
        <p:nvSpPr>
          <p:cNvPr id="16" name="TextBox 31"/>
          <p:cNvSpPr>
            <a:spLocks noChangeArrowheads="1"/>
          </p:cNvSpPr>
          <p:nvPr/>
        </p:nvSpPr>
        <p:spPr bwMode="auto">
          <a:xfrm>
            <a:off x="7236296" y="3481001"/>
            <a:ext cx="874713" cy="54864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800" u="none">
                <a:ln>
                  <a:noFill/>
                </a:ln>
                <a:solidFill>
                  <a:prstClr val="white"/>
                </a:solidFill>
                <a:effectLst/>
                <a:uLnTx/>
                <a:uFillTx/>
                <a:latin typeface="微软雅黑"/>
                <a:ea typeface="微软雅黑"/>
                <a:cs typeface="+mn-cs"/>
              </a:rPr>
              <a:t>标题</a:t>
            </a:r>
          </a:p>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800" u="none">
                <a:ln>
                  <a:noFill/>
                </a:ln>
                <a:solidFill>
                  <a:prstClr val="white"/>
                </a:solidFill>
                <a:effectLst/>
                <a:uLnTx/>
                <a:uFillTx/>
                <a:latin typeface="微软雅黑"/>
                <a:ea typeface="微软雅黑"/>
                <a:cs typeface="+mn-cs"/>
              </a:rPr>
              <a:t>内容</a:t>
            </a:r>
          </a:p>
        </p:txBody>
      </p:sp>
      <p:sp>
        <p:nvSpPr>
          <p:cNvPr id="17" name="TextBox 25"/>
          <p:cNvSpPr>
            <a:spLocks noChangeArrowheads="1"/>
          </p:cNvSpPr>
          <p:nvPr/>
        </p:nvSpPr>
        <p:spPr bwMode="auto">
          <a:xfrm>
            <a:off x="1165225" y="3373280"/>
            <a:ext cx="4967288" cy="5715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0" rIns="0" tIns="0">
            <a:spAutoFit/>
          </a:bodyPr>
          <a:lstStyle/>
          <a:p>
            <a:pPr algn="just" defTabSz="914400" eaLnBrk="1" fontAlgn="base" hangingPunct="1" indent="0" latinLnBrk="0" lvl="0" marL="0" marR="0" rtl="0">
              <a:lnSpc>
                <a:spcPts val="1500"/>
              </a:lnSpc>
              <a:spcBef>
                <a:spcPct val="0"/>
              </a:spcBef>
              <a:spcAft>
                <a:spcPct val="0"/>
              </a:spcAft>
              <a:buClrTx/>
              <a:buSzTx/>
              <a:buFontTx/>
              <a:buNone/>
              <a:defRPr/>
            </a:pPr>
            <a:r>
              <a:rPr altLang="en-US" b="0" baseline="0" cap="none" i="0" kern="1200" kumimoji="0" lang="zh-CN" noProof="0" normalizeH="0" spc="0" strike="noStrike" sz="1000" u="none">
                <a:ln>
                  <a:noFill/>
                </a:ln>
                <a:solidFill>
                  <a:srgbClr val="FCFCFC"/>
                </a:solidFill>
                <a:effectLst/>
                <a:uLnTx/>
                <a:uFillTx/>
                <a:latin typeface="微软雅黑"/>
                <a:ea typeface="微软雅黑"/>
                <a:cs typeface="+mn-cs"/>
              </a:rPr>
              <a:t>点击输入简要文字内容，文字内容需概括精炼，不用多余的文字修饰，言简意赅的说明分项内容……。点击输入简要文字内容，文字内容需概括精炼，不用多余的文字修饰，言简意赅的说明分项内容……。</a:t>
            </a:r>
          </a:p>
        </p:txBody>
      </p:sp>
    </p:spTree>
    <p:extLst>
      <p:ext uri="{BB962C8B-B14F-4D97-AF65-F5344CB8AC3E}">
        <p14:creationId val="2966255001"/>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2">
                                  <p:stCondLst>
                                    <p:cond delay="0"/>
                                  </p:stCondLst>
                                  <p:childTnLst>
                                    <p:set>
                                      <p:cBhvr>
                                        <p:cTn dur="1" fill="hold" id="6">
                                          <p:stCondLst>
                                            <p:cond delay="0"/>
                                          </p:stCondLst>
                                        </p:cTn>
                                        <p:tgtEl>
                                          <p:spTgt spid="5"/>
                                        </p:tgtEl>
                                        <p:attrNameLst>
                                          <p:attrName>style.visibility</p:attrName>
                                        </p:attrNameLst>
                                      </p:cBhvr>
                                      <p:to>
                                        <p:strVal val="visible"/>
                                      </p:to>
                                    </p:set>
                                    <p:anim calcmode="lin" valueType="num">
                                      <p:cBhvr additive="base">
                                        <p:cTn dur="500" fill="hold" id="7"/>
                                        <p:tgtEl>
                                          <p:spTgt spid="5"/>
                                        </p:tgtEl>
                                        <p:attrNameLst>
                                          <p:attrName>ppt_x</p:attrName>
                                        </p:attrNameLst>
                                      </p:cBhvr>
                                      <p:tavLst>
                                        <p:tav tm="0">
                                          <p:val>
                                            <p:strVal val="1+#ppt_w/2"/>
                                          </p:val>
                                        </p:tav>
                                        <p:tav tm="100000">
                                          <p:val>
                                            <p:strVal val="#ppt_x"/>
                                          </p:val>
                                        </p:tav>
                                      </p:tavLst>
                                    </p:anim>
                                    <p:anim calcmode="lin" valueType="num">
                                      <p:cBhvr additive="base">
                                        <p:cTn dur="500" fill="hold" id="8"/>
                                        <p:tgtEl>
                                          <p:spTgt spid="5"/>
                                        </p:tgtEl>
                                        <p:attrNameLst>
                                          <p:attrName>ppt_y</p:attrName>
                                        </p:attrNameLst>
                                      </p:cBhvr>
                                      <p:tavLst>
                                        <p:tav tm="0">
                                          <p:val>
                                            <p:strVal val="#ppt_y"/>
                                          </p:val>
                                        </p:tav>
                                        <p:tav tm="100000">
                                          <p:val>
                                            <p:strVal val="#ppt_y"/>
                                          </p:val>
                                        </p:tav>
                                      </p:tavLst>
                                    </p:anim>
                                  </p:childTnLst>
                                </p:cTn>
                              </p:par>
                              <p:par>
                                <p:cTn fill="hold" grpId="0" id="9" nodeType="withEffect" presetClass="entr" presetID="2" presetSubtype="2">
                                  <p:stCondLst>
                                    <p:cond delay="200"/>
                                  </p:stCondLst>
                                  <p:childTnLst>
                                    <p:set>
                                      <p:cBhvr>
                                        <p:cTn dur="1" fill="hold" id="10">
                                          <p:stCondLst>
                                            <p:cond delay="0"/>
                                          </p:stCondLst>
                                        </p:cTn>
                                        <p:tgtEl>
                                          <p:spTgt spid="4"/>
                                        </p:tgtEl>
                                        <p:attrNameLst>
                                          <p:attrName>style.visibility</p:attrName>
                                        </p:attrNameLst>
                                      </p:cBhvr>
                                      <p:to>
                                        <p:strVal val="visible"/>
                                      </p:to>
                                    </p:set>
                                    <p:anim calcmode="lin" valueType="num">
                                      <p:cBhvr additive="base">
                                        <p:cTn dur="500" fill="hold" id="11"/>
                                        <p:tgtEl>
                                          <p:spTgt spid="4"/>
                                        </p:tgtEl>
                                        <p:attrNameLst>
                                          <p:attrName>ppt_x</p:attrName>
                                        </p:attrNameLst>
                                      </p:cBhvr>
                                      <p:tavLst>
                                        <p:tav tm="0">
                                          <p:val>
                                            <p:strVal val="1+#ppt_w/2"/>
                                          </p:val>
                                        </p:tav>
                                        <p:tav tm="100000">
                                          <p:val>
                                            <p:strVal val="#ppt_x"/>
                                          </p:val>
                                        </p:tav>
                                      </p:tavLst>
                                    </p:anim>
                                    <p:anim calcmode="lin" valueType="num">
                                      <p:cBhvr additive="base">
                                        <p:cTn dur="500" fill="hold" id="12"/>
                                        <p:tgtEl>
                                          <p:spTgt spid="4"/>
                                        </p:tgtEl>
                                        <p:attrNameLst>
                                          <p:attrName>ppt_y</p:attrName>
                                        </p:attrNameLst>
                                      </p:cBhvr>
                                      <p:tavLst>
                                        <p:tav tm="0">
                                          <p:val>
                                            <p:strVal val="#ppt_y"/>
                                          </p:val>
                                        </p:tav>
                                        <p:tav tm="100000">
                                          <p:val>
                                            <p:strVal val="#ppt_y"/>
                                          </p:val>
                                        </p:tav>
                                      </p:tavLst>
                                    </p:anim>
                                  </p:childTnLst>
                                </p:cTn>
                              </p:par>
                            </p:childTnLst>
                          </p:cTn>
                        </p:par>
                        <p:par>
                          <p:cTn fill="hold" id="13" nodeType="afterGroup">
                            <p:stCondLst>
                              <p:cond delay="700"/>
                            </p:stCondLst>
                            <p:childTnLst>
                              <p:par>
                                <p:cTn fill="hold" id="14" nodeType="afterEffect" presetClass="entr" presetID="53" presetSubtype="0">
                                  <p:stCondLst>
                                    <p:cond delay="0"/>
                                  </p:stCondLst>
                                  <p:childTnLst>
                                    <p:set>
                                      <p:cBhvr>
                                        <p:cTn dur="1" fill="hold" id="15">
                                          <p:stCondLst>
                                            <p:cond delay="0"/>
                                          </p:stCondLst>
                                        </p:cTn>
                                        <p:tgtEl>
                                          <p:spTgt spid="8"/>
                                        </p:tgtEl>
                                        <p:attrNameLst>
                                          <p:attrName>style.visibility</p:attrName>
                                        </p:attrNameLst>
                                      </p:cBhvr>
                                      <p:to>
                                        <p:strVal val="visible"/>
                                      </p:to>
                                    </p:set>
                                    <p:anim calcmode="lin" valueType="num">
                                      <p:cBhvr>
                                        <p:cTn dur="500" fill="hold" id="16"/>
                                        <p:tgtEl>
                                          <p:spTgt spid="8"/>
                                        </p:tgtEl>
                                        <p:attrNameLst>
                                          <p:attrName>ppt_w</p:attrName>
                                        </p:attrNameLst>
                                      </p:cBhvr>
                                      <p:tavLst>
                                        <p:tav tm="0">
                                          <p:val>
                                            <p:fltVal val="0"/>
                                          </p:val>
                                        </p:tav>
                                        <p:tav tm="100000">
                                          <p:val>
                                            <p:strVal val="#ppt_w"/>
                                          </p:val>
                                        </p:tav>
                                      </p:tavLst>
                                    </p:anim>
                                    <p:anim calcmode="lin" valueType="num">
                                      <p:cBhvr>
                                        <p:cTn dur="500" fill="hold" id="17"/>
                                        <p:tgtEl>
                                          <p:spTgt spid="8"/>
                                        </p:tgtEl>
                                        <p:attrNameLst>
                                          <p:attrName>ppt_h</p:attrName>
                                        </p:attrNameLst>
                                      </p:cBhvr>
                                      <p:tavLst>
                                        <p:tav tm="0">
                                          <p:val>
                                            <p:fltVal val="0"/>
                                          </p:val>
                                        </p:tav>
                                        <p:tav tm="100000">
                                          <p:val>
                                            <p:strVal val="#ppt_h"/>
                                          </p:val>
                                        </p:tav>
                                      </p:tavLst>
                                    </p:anim>
                                    <p:animEffect filter="fade" transition="in">
                                      <p:cBhvr>
                                        <p:cTn dur="500" id="18"/>
                                        <p:tgtEl>
                                          <p:spTgt spid="8"/>
                                        </p:tgtEl>
                                      </p:cBhvr>
                                    </p:animEffect>
                                  </p:childTnLst>
                                </p:cTn>
                              </p:par>
                            </p:childTnLst>
                          </p:cTn>
                        </p:par>
                        <p:par>
                          <p:cTn fill="hold" id="19" nodeType="afterGroup">
                            <p:stCondLst>
                              <p:cond delay="1200"/>
                            </p:stCondLst>
                            <p:childTnLst>
                              <p:par>
                                <p:cTn fill="hold" id="20" nodeType="afterEffect" presetClass="entr" presetID="53" presetSubtype="0">
                                  <p:stCondLst>
                                    <p:cond delay="0"/>
                                  </p:stCondLst>
                                  <p:childTnLst>
                                    <p:set>
                                      <p:cBhvr>
                                        <p:cTn dur="1" fill="hold" id="21">
                                          <p:stCondLst>
                                            <p:cond delay="0"/>
                                          </p:stCondLst>
                                        </p:cTn>
                                        <p:tgtEl>
                                          <p:spTgt spid="11"/>
                                        </p:tgtEl>
                                        <p:attrNameLst>
                                          <p:attrName>style.visibility</p:attrName>
                                        </p:attrNameLst>
                                      </p:cBhvr>
                                      <p:to>
                                        <p:strVal val="visible"/>
                                      </p:to>
                                    </p:set>
                                    <p:anim calcmode="lin" valueType="num">
                                      <p:cBhvr>
                                        <p:cTn dur="500" fill="hold" id="22"/>
                                        <p:tgtEl>
                                          <p:spTgt spid="11"/>
                                        </p:tgtEl>
                                        <p:attrNameLst>
                                          <p:attrName>ppt_w</p:attrName>
                                        </p:attrNameLst>
                                      </p:cBhvr>
                                      <p:tavLst>
                                        <p:tav tm="0">
                                          <p:val>
                                            <p:fltVal val="0"/>
                                          </p:val>
                                        </p:tav>
                                        <p:tav tm="100000">
                                          <p:val>
                                            <p:strVal val="#ppt_w"/>
                                          </p:val>
                                        </p:tav>
                                      </p:tavLst>
                                    </p:anim>
                                    <p:anim calcmode="lin" valueType="num">
                                      <p:cBhvr>
                                        <p:cTn dur="500" fill="hold" id="23"/>
                                        <p:tgtEl>
                                          <p:spTgt spid="11"/>
                                        </p:tgtEl>
                                        <p:attrNameLst>
                                          <p:attrName>ppt_h</p:attrName>
                                        </p:attrNameLst>
                                      </p:cBhvr>
                                      <p:tavLst>
                                        <p:tav tm="0">
                                          <p:val>
                                            <p:fltVal val="0"/>
                                          </p:val>
                                        </p:tav>
                                        <p:tav tm="100000">
                                          <p:val>
                                            <p:strVal val="#ppt_h"/>
                                          </p:val>
                                        </p:tav>
                                      </p:tavLst>
                                    </p:anim>
                                    <p:animEffect filter="fade" transition="in">
                                      <p:cBhvr>
                                        <p:cTn dur="500" id="24"/>
                                        <p:tgtEl>
                                          <p:spTgt spid="11"/>
                                        </p:tgtEl>
                                      </p:cBhvr>
                                    </p:animEffect>
                                  </p:childTnLst>
                                </p:cTn>
                              </p:par>
                              <p:par>
                                <p:cTn fill="hold" grpId="0" id="25" nodeType="withEffect" presetClass="entr" presetID="2" presetSubtype="2">
                                  <p:stCondLst>
                                    <p:cond delay="0"/>
                                  </p:stCondLst>
                                  <p:childTnLst>
                                    <p:set>
                                      <p:cBhvr>
                                        <p:cTn dur="1" fill="hold" id="26">
                                          <p:stCondLst>
                                            <p:cond delay="0"/>
                                          </p:stCondLst>
                                        </p:cTn>
                                        <p:tgtEl>
                                          <p:spTgt spid="14"/>
                                        </p:tgtEl>
                                        <p:attrNameLst>
                                          <p:attrName>style.visibility</p:attrName>
                                        </p:attrNameLst>
                                      </p:cBhvr>
                                      <p:to>
                                        <p:strVal val="visible"/>
                                      </p:to>
                                    </p:set>
                                    <p:anim calcmode="lin" valueType="num">
                                      <p:cBhvr>
                                        <p:cTn dur="500" fill="hold" id="27"/>
                                        <p:tgtEl>
                                          <p:spTgt spid="14"/>
                                        </p:tgtEl>
                                        <p:attrNameLst>
                                          <p:attrName>ppt_x</p:attrName>
                                        </p:attrNameLst>
                                      </p:cBhvr>
                                      <p:tavLst>
                                        <p:tav tm="0">
                                          <p:val>
                                            <p:strVal val="1+#ppt_w/2"/>
                                          </p:val>
                                        </p:tav>
                                        <p:tav tm="100000">
                                          <p:val>
                                            <p:strVal val="#ppt_x"/>
                                          </p:val>
                                        </p:tav>
                                      </p:tavLst>
                                    </p:anim>
                                    <p:anim calcmode="lin" valueType="num">
                                      <p:cBhvr>
                                        <p:cTn dur="500" fill="hold" id="28"/>
                                        <p:tgtEl>
                                          <p:spTgt spid="14"/>
                                        </p:tgtEl>
                                        <p:attrNameLst>
                                          <p:attrName>ppt_y</p:attrName>
                                        </p:attrNameLst>
                                      </p:cBhvr>
                                      <p:tavLst>
                                        <p:tav tm="0">
                                          <p:val>
                                            <p:strVal val="#ppt_y"/>
                                          </p:val>
                                        </p:tav>
                                        <p:tav tm="100000">
                                          <p:val>
                                            <p:strVal val="#ppt_y"/>
                                          </p:val>
                                        </p:tav>
                                      </p:tavLst>
                                    </p:anim>
                                  </p:childTnLst>
                                </p:cTn>
                              </p:par>
                              <p:par>
                                <p:cTn fill="hold" grpId="0" id="29" nodeType="withEffect" presetClass="entr" presetID="2" presetSubtype="8">
                                  <p:stCondLst>
                                    <p:cond delay="0"/>
                                  </p:stCondLst>
                                  <p:childTnLst>
                                    <p:set>
                                      <p:cBhvr>
                                        <p:cTn dur="1" fill="hold" id="30">
                                          <p:stCondLst>
                                            <p:cond delay="0"/>
                                          </p:stCondLst>
                                        </p:cTn>
                                        <p:tgtEl>
                                          <p:spTgt spid="15"/>
                                        </p:tgtEl>
                                        <p:attrNameLst>
                                          <p:attrName>style.visibility</p:attrName>
                                        </p:attrNameLst>
                                      </p:cBhvr>
                                      <p:to>
                                        <p:strVal val="visible"/>
                                      </p:to>
                                    </p:set>
                                    <p:anim calcmode="lin" valueType="num">
                                      <p:cBhvr>
                                        <p:cTn dur="500" fill="hold" id="31"/>
                                        <p:tgtEl>
                                          <p:spTgt spid="15"/>
                                        </p:tgtEl>
                                        <p:attrNameLst>
                                          <p:attrName>ppt_x</p:attrName>
                                        </p:attrNameLst>
                                      </p:cBhvr>
                                      <p:tavLst>
                                        <p:tav tm="0">
                                          <p:val>
                                            <p:strVal val="0-#ppt_w/2"/>
                                          </p:val>
                                        </p:tav>
                                        <p:tav tm="100000">
                                          <p:val>
                                            <p:strVal val="#ppt_x"/>
                                          </p:val>
                                        </p:tav>
                                      </p:tavLst>
                                    </p:anim>
                                    <p:anim calcmode="lin" valueType="num">
                                      <p:cBhvr>
                                        <p:cTn dur="500" fill="hold" id="32"/>
                                        <p:tgtEl>
                                          <p:spTgt spid="15"/>
                                        </p:tgtEl>
                                        <p:attrNameLst>
                                          <p:attrName>ppt_y</p:attrName>
                                        </p:attrNameLst>
                                      </p:cBhvr>
                                      <p:tavLst>
                                        <p:tav tm="0">
                                          <p:val>
                                            <p:strVal val="#ppt_y"/>
                                          </p:val>
                                        </p:tav>
                                        <p:tav tm="100000">
                                          <p:val>
                                            <p:strVal val="#ppt_y"/>
                                          </p:val>
                                        </p:tav>
                                      </p:tavLst>
                                    </p:anim>
                                  </p:childTnLst>
                                </p:cTn>
                              </p:par>
                              <p:par>
                                <p:cTn fill="hold" grpId="0" id="33" nodeType="withEffect" presetClass="entr" presetID="2" presetSubtype="8">
                                  <p:stCondLst>
                                    <p:cond delay="0"/>
                                  </p:stCondLst>
                                  <p:childTnLst>
                                    <p:set>
                                      <p:cBhvr>
                                        <p:cTn dur="1" fill="hold" id="34">
                                          <p:stCondLst>
                                            <p:cond delay="0"/>
                                          </p:stCondLst>
                                        </p:cTn>
                                        <p:tgtEl>
                                          <p:spTgt spid="17"/>
                                        </p:tgtEl>
                                        <p:attrNameLst>
                                          <p:attrName>style.visibility</p:attrName>
                                        </p:attrNameLst>
                                      </p:cBhvr>
                                      <p:to>
                                        <p:strVal val="visible"/>
                                      </p:to>
                                    </p:set>
                                    <p:anim calcmode="lin" valueType="num">
                                      <p:cBhvr>
                                        <p:cTn dur="500" fill="hold" id="35"/>
                                        <p:tgtEl>
                                          <p:spTgt spid="17"/>
                                        </p:tgtEl>
                                        <p:attrNameLst>
                                          <p:attrName>ppt_x</p:attrName>
                                        </p:attrNameLst>
                                      </p:cBhvr>
                                      <p:tavLst>
                                        <p:tav tm="0">
                                          <p:val>
                                            <p:strVal val="0-#ppt_w/2"/>
                                          </p:val>
                                        </p:tav>
                                        <p:tav tm="100000">
                                          <p:val>
                                            <p:strVal val="#ppt_x"/>
                                          </p:val>
                                        </p:tav>
                                      </p:tavLst>
                                    </p:anim>
                                    <p:anim calcmode="lin" valueType="num">
                                      <p:cBhvr>
                                        <p:cTn dur="500" fill="hold" id="36"/>
                                        <p:tgtEl>
                                          <p:spTgt spid="17"/>
                                        </p:tgtEl>
                                        <p:attrNameLst>
                                          <p:attrName>ppt_y</p:attrName>
                                        </p:attrNameLst>
                                      </p:cBhvr>
                                      <p:tavLst>
                                        <p:tav tm="0">
                                          <p:val>
                                            <p:strVal val="#ppt_y"/>
                                          </p:val>
                                        </p:tav>
                                        <p:tav tm="100000">
                                          <p:val>
                                            <p:strVal val="#ppt_y"/>
                                          </p:val>
                                        </p:tav>
                                      </p:tavLst>
                                    </p:anim>
                                  </p:childTnLst>
                                </p:cTn>
                              </p:par>
                              <p:par>
                                <p:cTn fill="hold" grpId="0" id="37" nodeType="withEffect" presetClass="entr" presetID="2" presetSubtype="2">
                                  <p:stCondLst>
                                    <p:cond delay="0"/>
                                  </p:stCondLst>
                                  <p:childTnLst>
                                    <p:set>
                                      <p:cBhvr>
                                        <p:cTn dur="1" fill="hold" id="38">
                                          <p:stCondLst>
                                            <p:cond delay="0"/>
                                          </p:stCondLst>
                                        </p:cTn>
                                        <p:tgtEl>
                                          <p:spTgt spid="16"/>
                                        </p:tgtEl>
                                        <p:attrNameLst>
                                          <p:attrName>style.visibility</p:attrName>
                                        </p:attrNameLst>
                                      </p:cBhvr>
                                      <p:to>
                                        <p:strVal val="visible"/>
                                      </p:to>
                                    </p:set>
                                    <p:anim calcmode="lin" valueType="num">
                                      <p:cBhvr>
                                        <p:cTn dur="500" fill="hold" id="39"/>
                                        <p:tgtEl>
                                          <p:spTgt spid="16"/>
                                        </p:tgtEl>
                                        <p:attrNameLst>
                                          <p:attrName>ppt_x</p:attrName>
                                        </p:attrNameLst>
                                      </p:cBhvr>
                                      <p:tavLst>
                                        <p:tav tm="0">
                                          <p:val>
                                            <p:strVal val="1+#ppt_w/2"/>
                                          </p:val>
                                        </p:tav>
                                        <p:tav tm="100000">
                                          <p:val>
                                            <p:strVal val="#ppt_x"/>
                                          </p:val>
                                        </p:tav>
                                      </p:tavLst>
                                    </p:anim>
                                    <p:anim calcmode="lin" valueType="num">
                                      <p:cBhvr>
                                        <p:cTn dur="500" fill="hold" id="40"/>
                                        <p:tgtEl>
                                          <p:spTgt spid="16"/>
                                        </p:tgtEl>
                                        <p:attrNameLst>
                                          <p:attrName>ppt_y</p:attrName>
                                        </p:attrNameLst>
                                      </p:cBhvr>
                                      <p:tavLst>
                                        <p:tav tm="0">
                                          <p:val>
                                            <p:strVal val="#ppt_y"/>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14"/>
      <p:bldP grpId="0" spid="15"/>
      <p:bldP grpId="0" spid="16"/>
      <p:bldP grpId="0" spid="17"/>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8" name="图片 17"/>
          <p:cNvPicPr>
            <a:picLocks noChangeAspect="1"/>
          </p:cNvPicPr>
          <p:nvPr/>
        </p:nvPicPr>
        <p:blipFill>
          <a:blip r:embed="rId2">
            <a:extLst>
              <a:ext uri="{28A0092B-C50C-407E-A947-70E740481C1C}">
                <a14:useLocalDpi val="0"/>
              </a:ext>
            </a:extLst>
          </a:blip>
          <a:srcRect t="6914"/>
          <a:stretch>
            <a:fillRect/>
          </a:stretch>
        </p:blipFill>
        <p:spPr>
          <a:xfrm>
            <a:off x="2785847" y="1"/>
            <a:ext cx="6358153" cy="3329200"/>
          </a:xfrm>
          <a:prstGeom prst="rect">
            <a:avLst/>
          </a:prstGeom>
        </p:spPr>
      </p:pic>
      <p:sp>
        <p:nvSpPr>
          <p:cNvPr id="106" name="TextBox 11"/>
          <p:cNvSpPr txBox="1"/>
          <p:nvPr/>
        </p:nvSpPr>
        <p:spPr>
          <a:xfrm>
            <a:off x="3115322" y="2266454"/>
            <a:ext cx="1249680" cy="518160"/>
          </a:xfrm>
          <a:prstGeom prst="rect">
            <a:avLst/>
          </a:prstGeom>
          <a:noFill/>
        </p:spPr>
        <p:txBody>
          <a:bodyPr rtlCol="0" wrap="none">
            <a:spAutoFit/>
          </a:bodyPr>
          <a:lstStyle/>
          <a:p>
            <a:pPr algn="l"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1400" u="none">
                <a:ln>
                  <a:noFill/>
                </a:ln>
                <a:solidFill>
                  <a:srgbClr val="080808"/>
                </a:solidFill>
                <a:effectLst/>
                <a:uLnTx/>
                <a:uFillTx/>
                <a:latin typeface="微软雅黑"/>
                <a:ea typeface="微软雅黑"/>
                <a:cs typeface="+mn-cs"/>
              </a:rPr>
              <a:t> 第四部分</a:t>
            </a:r>
          </a:p>
          <a:p>
            <a:pPr algn="l"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1400" u="none">
                <a:ln>
                  <a:noFill/>
                </a:ln>
                <a:solidFill>
                  <a:srgbClr val="080808"/>
                </a:solidFill>
                <a:effectLst/>
                <a:uLnTx/>
                <a:uFillTx/>
                <a:latin typeface="微软雅黑"/>
                <a:ea typeface="微软雅黑"/>
                <a:cs typeface="+mn-cs"/>
              </a:rPr>
              <a:t>标题文字内容</a:t>
            </a:r>
          </a:p>
        </p:txBody>
      </p:sp>
      <p:cxnSp>
        <p:nvCxnSpPr>
          <p:cNvPr id="107" name="直接连接符 106"/>
          <p:cNvCxnSpPr/>
          <p:nvPr/>
        </p:nvCxnSpPr>
        <p:spPr>
          <a:xfrm flipH="1" flipV="1">
            <a:off x="2899296" y="2194446"/>
            <a:ext cx="0" cy="1924424"/>
          </a:xfrm>
          <a:prstGeom prst="line">
            <a:avLst/>
          </a:prstGeom>
          <a:noFill/>
          <a:ln algn="ctr" cap="flat" cmpd="sng" w="12700">
            <a:solidFill>
              <a:srgbClr val="080808"/>
            </a:solidFill>
            <a:prstDash val="dash"/>
          </a:ln>
          <a:effectLst/>
        </p:spPr>
      </p:cxnSp>
      <p:sp>
        <p:nvSpPr>
          <p:cNvPr id="108" name="TextBox 13"/>
          <p:cNvSpPr txBox="1"/>
          <p:nvPr/>
        </p:nvSpPr>
        <p:spPr>
          <a:xfrm>
            <a:off x="1581296" y="3788530"/>
            <a:ext cx="902846" cy="243840"/>
          </a:xfrm>
          <a:prstGeom prst="rect">
            <a:avLst/>
          </a:prstGeom>
          <a:noFill/>
        </p:spPr>
        <p:txBody>
          <a:bodyPr bIns="0" lIns="0" rIns="0" rtlCol="0" tIns="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600" u="none">
                <a:ln>
                  <a:noFill/>
                </a:ln>
                <a:solidFill>
                  <a:srgbClr val="080808"/>
                </a:solidFill>
                <a:effectLst/>
                <a:uLnTx/>
                <a:uFillTx/>
                <a:latin typeface="微软雅黑"/>
                <a:ea typeface="微软雅黑"/>
                <a:cs typeface="+mn-cs"/>
              </a:rPr>
              <a:t>PART 04</a:t>
            </a:r>
          </a:p>
        </p:txBody>
      </p:sp>
      <p:grpSp>
        <p:nvGrpSpPr>
          <p:cNvPr id="109" name="组合 108"/>
          <p:cNvGrpSpPr/>
          <p:nvPr/>
        </p:nvGrpSpPr>
        <p:grpSpPr>
          <a:xfrm>
            <a:off x="1387128" y="2266456"/>
            <a:ext cx="1197175" cy="1197175"/>
            <a:chOff x="304800" y="673100"/>
            <a:chExt cx="4000500" cy="4000500"/>
          </a:xfrm>
          <a:effectLst>
            <a:outerShdw algn="tr" blurRad="444500" dir="8100000" dist="254000" rotWithShape="0">
              <a:prstClr val="black">
                <a:alpha val="50000"/>
              </a:prstClr>
            </a:outerShdw>
          </a:effectLst>
        </p:grpSpPr>
        <p:sp>
          <p:nvSpPr>
            <p:cNvPr id="110" name="同心圆 109"/>
            <p:cNvSpPr/>
            <p:nvPr/>
          </p:nvSpPr>
          <p:spPr>
            <a:xfrm>
              <a:off x="304800" y="673100"/>
              <a:ext cx="4000500" cy="4000500"/>
            </a:xfrm>
            <a:prstGeom prst="donut">
              <a:avLst>
                <a:gd fmla="val 4879" name="adj"/>
              </a:avLst>
            </a:prstGeom>
            <a:gradFill>
              <a:gsLst>
                <a:gs pos="0">
                  <a:sysClr lastClr="FFFFFF" val="window"/>
                </a:gs>
                <a:gs pos="55000">
                  <a:sysClr lastClr="FFFFFF" val="window">
                    <a:lumMod val="95000"/>
                  </a:sysClr>
                </a:gs>
                <a:gs pos="100000">
                  <a:sysClr lastClr="FFFFFF" val="window">
                    <a:lumMod val="65000"/>
                  </a:sysClr>
                </a:gs>
              </a:gsLst>
              <a:lin ang="8100000" scaled="0"/>
            </a:gradFill>
            <a:ln algn="ctr" cap="flat" cmpd="sng" w="25400">
              <a:noFill/>
              <a:prstDash val="solid"/>
            </a:ln>
            <a:effectLst/>
          </p:spPr>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rgbClr val="080808"/>
                </a:solidFill>
                <a:effectLst/>
                <a:uLnTx/>
                <a:uFillTx/>
                <a:latin typeface="微软雅黑"/>
                <a:ea typeface="微软雅黑"/>
                <a:cs typeface="+mn-cs"/>
              </a:endParaRPr>
            </a:p>
          </p:txBody>
        </p:sp>
        <p:sp>
          <p:nvSpPr>
            <p:cNvPr id="111" name="椭圆 110"/>
            <p:cNvSpPr/>
            <p:nvPr/>
          </p:nvSpPr>
          <p:spPr>
            <a:xfrm>
              <a:off x="392112" y="760412"/>
              <a:ext cx="3825874" cy="3825874"/>
            </a:xfrm>
            <a:prstGeom prst="ellipse">
              <a:avLst/>
            </a:prstGeom>
            <a:gradFill>
              <a:gsLst>
                <a:gs pos="0">
                  <a:sysClr lastClr="FFFFFF" val="window"/>
                </a:gs>
                <a:gs pos="51000">
                  <a:sysClr lastClr="FFFFFF" val="window">
                    <a:lumMod val="95000"/>
                  </a:sysClr>
                </a:gs>
                <a:gs pos="100000">
                  <a:sysClr lastClr="FFFFFF" val="window">
                    <a:lumMod val="75000"/>
                  </a:sysClr>
                </a:gs>
              </a:gsLst>
              <a:lin ang="18900000" scaled="0"/>
            </a:gradFill>
            <a:ln algn="ctr" cap="flat" cmpd="sng" w="25400">
              <a:noFill/>
              <a:prstDash val="solid"/>
            </a:ln>
            <a:effectLst/>
          </p:spPr>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rgbClr val="080808"/>
                </a:solidFill>
                <a:effectLst/>
                <a:uLnTx/>
                <a:uFillTx/>
                <a:latin typeface="微软雅黑"/>
                <a:ea typeface="微软雅黑"/>
                <a:cs typeface="+mn-cs"/>
              </a:endParaRPr>
            </a:p>
          </p:txBody>
        </p:sp>
      </p:grpSp>
      <p:sp>
        <p:nvSpPr>
          <p:cNvPr id="112" name="TextBox 24"/>
          <p:cNvSpPr txBox="1"/>
          <p:nvPr/>
        </p:nvSpPr>
        <p:spPr>
          <a:xfrm>
            <a:off x="3211992" y="3346574"/>
            <a:ext cx="1027882"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3" name="TextBox 25"/>
          <p:cNvSpPr txBox="1"/>
          <p:nvPr/>
        </p:nvSpPr>
        <p:spPr>
          <a:xfrm>
            <a:off x="4264663" y="3346574"/>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4" name="TextBox 26"/>
          <p:cNvSpPr txBox="1"/>
          <p:nvPr/>
        </p:nvSpPr>
        <p:spPr>
          <a:xfrm>
            <a:off x="5274689" y="3346574"/>
            <a:ext cx="1027882"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5" name="TextBox 27"/>
          <p:cNvSpPr txBox="1"/>
          <p:nvPr/>
        </p:nvSpPr>
        <p:spPr>
          <a:xfrm>
            <a:off x="3211992"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6" name="TextBox 28"/>
          <p:cNvSpPr txBox="1"/>
          <p:nvPr/>
        </p:nvSpPr>
        <p:spPr>
          <a:xfrm>
            <a:off x="4264664"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7" name="TextBox 29"/>
          <p:cNvSpPr txBox="1"/>
          <p:nvPr/>
        </p:nvSpPr>
        <p:spPr>
          <a:xfrm>
            <a:off x="5274303"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8" name="TextBox 13"/>
          <p:cNvSpPr txBox="1"/>
          <p:nvPr/>
        </p:nvSpPr>
        <p:spPr>
          <a:xfrm>
            <a:off x="1607738" y="2480322"/>
            <a:ext cx="902846" cy="762000"/>
          </a:xfrm>
          <a:prstGeom prst="rect">
            <a:avLst/>
          </a:prstGeom>
          <a:noFill/>
        </p:spPr>
        <p:txBody>
          <a:bodyPr bIns="0" lIns="0" rIns="0" rtlCol="0" tIns="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5000" u="none">
                <a:ln>
                  <a:noFill/>
                </a:ln>
                <a:solidFill>
                  <a:srgbClr val="26AADB"/>
                </a:solidFill>
                <a:effectLst/>
                <a:uLnTx/>
                <a:uFillTx/>
                <a:latin typeface="微软雅黑"/>
                <a:ea typeface="微软雅黑"/>
                <a:cs typeface="+mn-cs"/>
              </a:rPr>
              <a:t>04</a:t>
            </a:r>
          </a:p>
        </p:txBody>
      </p:sp>
    </p:spTree>
    <p:extLst>
      <p:ext uri="{BB962C8B-B14F-4D97-AF65-F5344CB8AC3E}">
        <p14:creationId val="183972157"/>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10" presetSubtype="0">
                                  <p:stCondLst>
                                    <p:cond delay="0"/>
                                  </p:stCondLst>
                                  <p:childTnLst>
                                    <p:set>
                                      <p:cBhvr>
                                        <p:cTn dur="1" fill="hold" id="6">
                                          <p:stCondLst>
                                            <p:cond delay="0"/>
                                          </p:stCondLst>
                                        </p:cTn>
                                        <p:tgtEl>
                                          <p:spTgt spid="109"/>
                                        </p:tgtEl>
                                        <p:attrNameLst>
                                          <p:attrName>style.visibility</p:attrName>
                                        </p:attrNameLst>
                                      </p:cBhvr>
                                      <p:to>
                                        <p:strVal val="visible"/>
                                      </p:to>
                                    </p:set>
                                    <p:animEffect filter="fade" transition="in">
                                      <p:cBhvr>
                                        <p:cTn dur="500" id="7"/>
                                        <p:tgtEl>
                                          <p:spTgt spid="109"/>
                                        </p:tgtEl>
                                      </p:cBhvr>
                                    </p:animEffect>
                                  </p:childTnLst>
                                </p:cTn>
                              </p:par>
                            </p:childTnLst>
                          </p:cTn>
                        </p:par>
                        <p:par>
                          <p:cTn fill="hold" id="8" nodeType="afterGroup">
                            <p:stCondLst>
                              <p:cond delay="500"/>
                            </p:stCondLst>
                            <p:childTnLst>
                              <p:par>
                                <p:cTn fill="hold" grpId="0" id="9" nodeType="afterEffect" presetClass="entr" presetID="47" presetSubtype="0">
                                  <p:stCondLst>
                                    <p:cond delay="0"/>
                                  </p:stCondLst>
                                  <p:childTnLst>
                                    <p:set>
                                      <p:cBhvr>
                                        <p:cTn dur="1" fill="hold" id="10">
                                          <p:stCondLst>
                                            <p:cond delay="0"/>
                                          </p:stCondLst>
                                        </p:cTn>
                                        <p:tgtEl>
                                          <p:spTgt spid="118"/>
                                        </p:tgtEl>
                                        <p:attrNameLst>
                                          <p:attrName>style.visibility</p:attrName>
                                        </p:attrNameLst>
                                      </p:cBhvr>
                                      <p:to>
                                        <p:strVal val="visible"/>
                                      </p:to>
                                    </p:set>
                                    <p:animEffect filter="fade" transition="in">
                                      <p:cBhvr>
                                        <p:cTn dur="500" id="11"/>
                                        <p:tgtEl>
                                          <p:spTgt spid="118"/>
                                        </p:tgtEl>
                                      </p:cBhvr>
                                    </p:animEffect>
                                    <p:anim calcmode="lin" valueType="num">
                                      <p:cBhvr>
                                        <p:cTn dur="500" fill="hold" id="12"/>
                                        <p:tgtEl>
                                          <p:spTgt spid="118"/>
                                        </p:tgtEl>
                                        <p:attrNameLst>
                                          <p:attrName>ppt_x</p:attrName>
                                        </p:attrNameLst>
                                      </p:cBhvr>
                                      <p:tavLst>
                                        <p:tav tm="0">
                                          <p:val>
                                            <p:strVal val="#ppt_x"/>
                                          </p:val>
                                        </p:tav>
                                        <p:tav tm="100000">
                                          <p:val>
                                            <p:strVal val="#ppt_x"/>
                                          </p:val>
                                        </p:tav>
                                      </p:tavLst>
                                    </p:anim>
                                    <p:anim calcmode="lin" valueType="num">
                                      <p:cBhvr>
                                        <p:cTn dur="500" fill="hold" id="13"/>
                                        <p:tgtEl>
                                          <p:spTgt spid="118"/>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1000"/>
                            </p:stCondLst>
                            <p:childTnLst>
                              <p:par>
                                <p:cTn fill="hold" id="15" nodeType="afterEffect" presetClass="entr" presetID="22" presetSubtype="4">
                                  <p:stCondLst>
                                    <p:cond delay="0"/>
                                  </p:stCondLst>
                                  <p:childTnLst>
                                    <p:set>
                                      <p:cBhvr>
                                        <p:cTn dur="1" fill="hold" id="16">
                                          <p:stCondLst>
                                            <p:cond delay="0"/>
                                          </p:stCondLst>
                                        </p:cTn>
                                        <p:tgtEl>
                                          <p:spTgt spid="107"/>
                                        </p:tgtEl>
                                        <p:attrNameLst>
                                          <p:attrName>style.visibility</p:attrName>
                                        </p:attrNameLst>
                                      </p:cBhvr>
                                      <p:to>
                                        <p:strVal val="visible"/>
                                      </p:to>
                                    </p:set>
                                    <p:animEffect filter="wipe(down)" transition="in">
                                      <p:cBhvr>
                                        <p:cTn dur="500" id="17"/>
                                        <p:tgtEl>
                                          <p:spTgt spid="107"/>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06"/>
                                        </p:tgtEl>
                                        <p:attrNameLst>
                                          <p:attrName>style.visibility</p:attrName>
                                        </p:attrNameLst>
                                      </p:cBhvr>
                                      <p:to>
                                        <p:strVal val="visible"/>
                                      </p:to>
                                    </p:set>
                                    <p:anim calcmode="lin" valueType="num">
                                      <p:cBhvr additive="base">
                                        <p:cTn dur="500" id="21"/>
                                        <p:tgtEl>
                                          <p:spTgt spid="106"/>
                                        </p:tgtEl>
                                        <p:attrNameLst>
                                          <p:attrName>ppt_x</p:attrName>
                                        </p:attrNameLst>
                                      </p:cBhvr>
                                      <p:tavLst>
                                        <p:tav tm="0">
                                          <p:val>
                                            <p:strVal val="#ppt_x-#ppt_w*1.125000"/>
                                          </p:val>
                                        </p:tav>
                                        <p:tav tm="100000">
                                          <p:val>
                                            <p:strVal val="#ppt_x"/>
                                          </p:val>
                                        </p:tav>
                                      </p:tavLst>
                                    </p:anim>
                                    <p:animEffect filter="wipe(right)" transition="in">
                                      <p:cBhvr>
                                        <p:cTn dur="500" id="22"/>
                                        <p:tgtEl>
                                          <p:spTgt spid="106"/>
                                        </p:tgtEl>
                                      </p:cBhvr>
                                    </p:animEffect>
                                  </p:childTnLst>
                                </p:cTn>
                              </p:par>
                            </p:childTnLst>
                          </p:cTn>
                        </p:par>
                        <p:par>
                          <p:cTn fill="hold" id="23" nodeType="afterGroup">
                            <p:stCondLst>
                              <p:cond delay="2000"/>
                            </p:stCondLst>
                            <p:childTnLst>
                              <p:par>
                                <p:cTn fill="hold" grpId="0" id="24" nodeType="afterEffect" presetClass="entr" presetID="47" presetSubtype="0">
                                  <p:stCondLst>
                                    <p:cond delay="0"/>
                                  </p:stCondLst>
                                  <p:childTnLst>
                                    <p:set>
                                      <p:cBhvr>
                                        <p:cTn dur="1" fill="hold" id="25">
                                          <p:stCondLst>
                                            <p:cond delay="0"/>
                                          </p:stCondLst>
                                        </p:cTn>
                                        <p:tgtEl>
                                          <p:spTgt spid="108"/>
                                        </p:tgtEl>
                                        <p:attrNameLst>
                                          <p:attrName>style.visibility</p:attrName>
                                        </p:attrNameLst>
                                      </p:cBhvr>
                                      <p:to>
                                        <p:strVal val="visible"/>
                                      </p:to>
                                    </p:set>
                                    <p:animEffect filter="fade" transition="in">
                                      <p:cBhvr>
                                        <p:cTn dur="500" id="26"/>
                                        <p:tgtEl>
                                          <p:spTgt spid="108"/>
                                        </p:tgtEl>
                                      </p:cBhvr>
                                    </p:animEffect>
                                    <p:anim calcmode="lin" valueType="num">
                                      <p:cBhvr>
                                        <p:cTn dur="500" fill="hold" id="27"/>
                                        <p:tgtEl>
                                          <p:spTgt spid="108"/>
                                        </p:tgtEl>
                                        <p:attrNameLst>
                                          <p:attrName>ppt_x</p:attrName>
                                        </p:attrNameLst>
                                      </p:cBhvr>
                                      <p:tavLst>
                                        <p:tav tm="0">
                                          <p:val>
                                            <p:strVal val="#ppt_x"/>
                                          </p:val>
                                        </p:tav>
                                        <p:tav tm="100000">
                                          <p:val>
                                            <p:strVal val="#ppt_x"/>
                                          </p:val>
                                        </p:tav>
                                      </p:tavLst>
                                    </p:anim>
                                    <p:anim calcmode="lin" valueType="num">
                                      <p:cBhvr>
                                        <p:cTn dur="500" fill="hold" id="28"/>
                                        <p:tgtEl>
                                          <p:spTgt spid="108"/>
                                        </p:tgtEl>
                                        <p:attrNameLst>
                                          <p:attrName>ppt_y</p:attrName>
                                        </p:attrNameLst>
                                      </p:cBhvr>
                                      <p:tavLst>
                                        <p:tav tm="0">
                                          <p:val>
                                            <p:strVal val="#ppt_y-.1"/>
                                          </p:val>
                                        </p:tav>
                                        <p:tav tm="100000">
                                          <p:val>
                                            <p:strVal val="#ppt_y"/>
                                          </p:val>
                                        </p:tav>
                                      </p:tavLst>
                                    </p:anim>
                                  </p:childTnLst>
                                </p:cTn>
                              </p:par>
                            </p:childTnLst>
                          </p:cTn>
                        </p:par>
                        <p:par>
                          <p:cTn fill="hold" id="29" nodeType="afterGroup">
                            <p:stCondLst>
                              <p:cond delay="2500"/>
                            </p:stCondLst>
                            <p:childTnLst>
                              <p:par>
                                <p:cTn fill="hold" grpId="0" id="30" nodeType="afterEffect" presetClass="entr" presetID="2" presetSubtype="4">
                                  <p:stCondLst>
                                    <p:cond delay="0"/>
                                  </p:stCondLst>
                                  <p:childTnLst>
                                    <p:set>
                                      <p:cBhvr>
                                        <p:cTn dur="1" fill="hold" id="31">
                                          <p:stCondLst>
                                            <p:cond delay="0"/>
                                          </p:stCondLst>
                                        </p:cTn>
                                        <p:tgtEl>
                                          <p:spTgt spid="112"/>
                                        </p:tgtEl>
                                        <p:attrNameLst>
                                          <p:attrName>style.visibility</p:attrName>
                                        </p:attrNameLst>
                                      </p:cBhvr>
                                      <p:to>
                                        <p:strVal val="visible"/>
                                      </p:to>
                                    </p:set>
                                    <p:anim calcmode="lin" valueType="num">
                                      <p:cBhvr additive="base">
                                        <p:cTn dur="500" fill="hold" id="32"/>
                                        <p:tgtEl>
                                          <p:spTgt spid="112"/>
                                        </p:tgtEl>
                                        <p:attrNameLst>
                                          <p:attrName>ppt_x</p:attrName>
                                        </p:attrNameLst>
                                      </p:cBhvr>
                                      <p:tavLst>
                                        <p:tav tm="0">
                                          <p:val>
                                            <p:strVal val="#ppt_x"/>
                                          </p:val>
                                        </p:tav>
                                        <p:tav tm="100000">
                                          <p:val>
                                            <p:strVal val="#ppt_x"/>
                                          </p:val>
                                        </p:tav>
                                      </p:tavLst>
                                    </p:anim>
                                    <p:anim calcmode="lin" valueType="num">
                                      <p:cBhvr additive="base">
                                        <p:cTn dur="500" fill="hold" id="33"/>
                                        <p:tgtEl>
                                          <p:spTgt spid="112"/>
                                        </p:tgtEl>
                                        <p:attrNameLst>
                                          <p:attrName>ppt_y</p:attrName>
                                        </p:attrNameLst>
                                      </p:cBhvr>
                                      <p:tavLst>
                                        <p:tav tm="0">
                                          <p:val>
                                            <p:strVal val="1+#ppt_h/2"/>
                                          </p:val>
                                        </p:tav>
                                        <p:tav tm="100000">
                                          <p:val>
                                            <p:strVal val="#ppt_y"/>
                                          </p:val>
                                        </p:tav>
                                      </p:tavLst>
                                    </p:anim>
                                  </p:childTnLst>
                                </p:cTn>
                              </p:par>
                              <p:par>
                                <p:cTn fill="hold" grpId="0" id="34" nodeType="withEffect" presetClass="entr" presetID="2" presetSubtype="4">
                                  <p:stCondLst>
                                    <p:cond delay="200"/>
                                  </p:stCondLst>
                                  <p:childTnLst>
                                    <p:set>
                                      <p:cBhvr>
                                        <p:cTn dur="1" fill="hold" id="35">
                                          <p:stCondLst>
                                            <p:cond delay="0"/>
                                          </p:stCondLst>
                                        </p:cTn>
                                        <p:tgtEl>
                                          <p:spTgt spid="113"/>
                                        </p:tgtEl>
                                        <p:attrNameLst>
                                          <p:attrName>style.visibility</p:attrName>
                                        </p:attrNameLst>
                                      </p:cBhvr>
                                      <p:to>
                                        <p:strVal val="visible"/>
                                      </p:to>
                                    </p:set>
                                    <p:anim calcmode="lin" valueType="num">
                                      <p:cBhvr additive="base">
                                        <p:cTn dur="500" fill="hold" id="36"/>
                                        <p:tgtEl>
                                          <p:spTgt spid="113"/>
                                        </p:tgtEl>
                                        <p:attrNameLst>
                                          <p:attrName>ppt_x</p:attrName>
                                        </p:attrNameLst>
                                      </p:cBhvr>
                                      <p:tavLst>
                                        <p:tav tm="0">
                                          <p:val>
                                            <p:strVal val="#ppt_x"/>
                                          </p:val>
                                        </p:tav>
                                        <p:tav tm="100000">
                                          <p:val>
                                            <p:strVal val="#ppt_x"/>
                                          </p:val>
                                        </p:tav>
                                      </p:tavLst>
                                    </p:anim>
                                    <p:anim calcmode="lin" valueType="num">
                                      <p:cBhvr additive="base">
                                        <p:cTn dur="500" fill="hold" id="37"/>
                                        <p:tgtEl>
                                          <p:spTgt spid="113"/>
                                        </p:tgtEl>
                                        <p:attrNameLst>
                                          <p:attrName>ppt_y</p:attrName>
                                        </p:attrNameLst>
                                      </p:cBhvr>
                                      <p:tavLst>
                                        <p:tav tm="0">
                                          <p:val>
                                            <p:strVal val="1+#ppt_h/2"/>
                                          </p:val>
                                        </p:tav>
                                        <p:tav tm="100000">
                                          <p:val>
                                            <p:strVal val="#ppt_y"/>
                                          </p:val>
                                        </p:tav>
                                      </p:tavLst>
                                    </p:anim>
                                  </p:childTnLst>
                                </p:cTn>
                              </p:par>
                              <p:par>
                                <p:cTn fill="hold" grpId="0" id="38" nodeType="withEffect" presetClass="entr" presetID="2" presetSubtype="4">
                                  <p:stCondLst>
                                    <p:cond delay="400"/>
                                  </p:stCondLst>
                                  <p:childTnLst>
                                    <p:set>
                                      <p:cBhvr>
                                        <p:cTn dur="1" fill="hold" id="39">
                                          <p:stCondLst>
                                            <p:cond delay="0"/>
                                          </p:stCondLst>
                                        </p:cTn>
                                        <p:tgtEl>
                                          <p:spTgt spid="114"/>
                                        </p:tgtEl>
                                        <p:attrNameLst>
                                          <p:attrName>style.visibility</p:attrName>
                                        </p:attrNameLst>
                                      </p:cBhvr>
                                      <p:to>
                                        <p:strVal val="visible"/>
                                      </p:to>
                                    </p:set>
                                    <p:anim calcmode="lin" valueType="num">
                                      <p:cBhvr additive="base">
                                        <p:cTn dur="500" fill="hold" id="40"/>
                                        <p:tgtEl>
                                          <p:spTgt spid="114"/>
                                        </p:tgtEl>
                                        <p:attrNameLst>
                                          <p:attrName>ppt_x</p:attrName>
                                        </p:attrNameLst>
                                      </p:cBhvr>
                                      <p:tavLst>
                                        <p:tav tm="0">
                                          <p:val>
                                            <p:strVal val="#ppt_x"/>
                                          </p:val>
                                        </p:tav>
                                        <p:tav tm="100000">
                                          <p:val>
                                            <p:strVal val="#ppt_x"/>
                                          </p:val>
                                        </p:tav>
                                      </p:tavLst>
                                    </p:anim>
                                    <p:anim calcmode="lin" valueType="num">
                                      <p:cBhvr additive="base">
                                        <p:cTn dur="500" fill="hold" id="41"/>
                                        <p:tgtEl>
                                          <p:spTgt spid="114"/>
                                        </p:tgtEl>
                                        <p:attrNameLst>
                                          <p:attrName>ppt_y</p:attrName>
                                        </p:attrNameLst>
                                      </p:cBhvr>
                                      <p:tavLst>
                                        <p:tav tm="0">
                                          <p:val>
                                            <p:strVal val="1+#ppt_h/2"/>
                                          </p:val>
                                        </p:tav>
                                        <p:tav tm="100000">
                                          <p:val>
                                            <p:strVal val="#ppt_y"/>
                                          </p:val>
                                        </p:tav>
                                      </p:tavLst>
                                    </p:anim>
                                  </p:childTnLst>
                                </p:cTn>
                              </p:par>
                              <p:par>
                                <p:cTn fill="hold" grpId="0" id="42" nodeType="withEffect" presetClass="entr" presetID="2" presetSubtype="4">
                                  <p:stCondLst>
                                    <p:cond delay="600"/>
                                  </p:stCondLst>
                                  <p:childTnLst>
                                    <p:set>
                                      <p:cBhvr>
                                        <p:cTn dur="1" fill="hold" id="43">
                                          <p:stCondLst>
                                            <p:cond delay="0"/>
                                          </p:stCondLst>
                                        </p:cTn>
                                        <p:tgtEl>
                                          <p:spTgt spid="115"/>
                                        </p:tgtEl>
                                        <p:attrNameLst>
                                          <p:attrName>style.visibility</p:attrName>
                                        </p:attrNameLst>
                                      </p:cBhvr>
                                      <p:to>
                                        <p:strVal val="visible"/>
                                      </p:to>
                                    </p:set>
                                    <p:anim calcmode="lin" valueType="num">
                                      <p:cBhvr additive="base">
                                        <p:cTn dur="500" fill="hold" id="44"/>
                                        <p:tgtEl>
                                          <p:spTgt spid="115"/>
                                        </p:tgtEl>
                                        <p:attrNameLst>
                                          <p:attrName>ppt_x</p:attrName>
                                        </p:attrNameLst>
                                      </p:cBhvr>
                                      <p:tavLst>
                                        <p:tav tm="0">
                                          <p:val>
                                            <p:strVal val="#ppt_x"/>
                                          </p:val>
                                        </p:tav>
                                        <p:tav tm="100000">
                                          <p:val>
                                            <p:strVal val="#ppt_x"/>
                                          </p:val>
                                        </p:tav>
                                      </p:tavLst>
                                    </p:anim>
                                    <p:anim calcmode="lin" valueType="num">
                                      <p:cBhvr additive="base">
                                        <p:cTn dur="500" fill="hold" id="45"/>
                                        <p:tgtEl>
                                          <p:spTgt spid="115"/>
                                        </p:tgtEl>
                                        <p:attrNameLst>
                                          <p:attrName>ppt_y</p:attrName>
                                        </p:attrNameLst>
                                      </p:cBhvr>
                                      <p:tavLst>
                                        <p:tav tm="0">
                                          <p:val>
                                            <p:strVal val="1+#ppt_h/2"/>
                                          </p:val>
                                        </p:tav>
                                        <p:tav tm="100000">
                                          <p:val>
                                            <p:strVal val="#ppt_y"/>
                                          </p:val>
                                        </p:tav>
                                      </p:tavLst>
                                    </p:anim>
                                  </p:childTnLst>
                                </p:cTn>
                              </p:par>
                              <p:par>
                                <p:cTn fill="hold" grpId="0" id="46" nodeType="withEffect" presetClass="entr" presetID="2" presetSubtype="4">
                                  <p:stCondLst>
                                    <p:cond delay="800"/>
                                  </p:stCondLst>
                                  <p:childTnLst>
                                    <p:set>
                                      <p:cBhvr>
                                        <p:cTn dur="1" fill="hold" id="47">
                                          <p:stCondLst>
                                            <p:cond delay="0"/>
                                          </p:stCondLst>
                                        </p:cTn>
                                        <p:tgtEl>
                                          <p:spTgt spid="116"/>
                                        </p:tgtEl>
                                        <p:attrNameLst>
                                          <p:attrName>style.visibility</p:attrName>
                                        </p:attrNameLst>
                                      </p:cBhvr>
                                      <p:to>
                                        <p:strVal val="visible"/>
                                      </p:to>
                                    </p:set>
                                    <p:anim calcmode="lin" valueType="num">
                                      <p:cBhvr additive="base">
                                        <p:cTn dur="500" fill="hold" id="48"/>
                                        <p:tgtEl>
                                          <p:spTgt spid="116"/>
                                        </p:tgtEl>
                                        <p:attrNameLst>
                                          <p:attrName>ppt_x</p:attrName>
                                        </p:attrNameLst>
                                      </p:cBhvr>
                                      <p:tavLst>
                                        <p:tav tm="0">
                                          <p:val>
                                            <p:strVal val="#ppt_x"/>
                                          </p:val>
                                        </p:tav>
                                        <p:tav tm="100000">
                                          <p:val>
                                            <p:strVal val="#ppt_x"/>
                                          </p:val>
                                        </p:tav>
                                      </p:tavLst>
                                    </p:anim>
                                    <p:anim calcmode="lin" valueType="num">
                                      <p:cBhvr additive="base">
                                        <p:cTn dur="500" fill="hold" id="49"/>
                                        <p:tgtEl>
                                          <p:spTgt spid="116"/>
                                        </p:tgtEl>
                                        <p:attrNameLst>
                                          <p:attrName>ppt_y</p:attrName>
                                        </p:attrNameLst>
                                      </p:cBhvr>
                                      <p:tavLst>
                                        <p:tav tm="0">
                                          <p:val>
                                            <p:strVal val="1+#ppt_h/2"/>
                                          </p:val>
                                        </p:tav>
                                        <p:tav tm="100000">
                                          <p:val>
                                            <p:strVal val="#ppt_y"/>
                                          </p:val>
                                        </p:tav>
                                      </p:tavLst>
                                    </p:anim>
                                  </p:childTnLst>
                                </p:cTn>
                              </p:par>
                              <p:par>
                                <p:cTn fill="hold" grpId="0" id="50" nodeType="withEffect" presetClass="entr" presetID="2" presetSubtype="4">
                                  <p:stCondLst>
                                    <p:cond delay="1000"/>
                                  </p:stCondLst>
                                  <p:childTnLst>
                                    <p:set>
                                      <p:cBhvr>
                                        <p:cTn dur="1" fill="hold" id="51">
                                          <p:stCondLst>
                                            <p:cond delay="0"/>
                                          </p:stCondLst>
                                        </p:cTn>
                                        <p:tgtEl>
                                          <p:spTgt spid="117"/>
                                        </p:tgtEl>
                                        <p:attrNameLst>
                                          <p:attrName>style.visibility</p:attrName>
                                        </p:attrNameLst>
                                      </p:cBhvr>
                                      <p:to>
                                        <p:strVal val="visible"/>
                                      </p:to>
                                    </p:set>
                                    <p:anim calcmode="lin" valueType="num">
                                      <p:cBhvr additive="base">
                                        <p:cTn dur="500" fill="hold" id="52"/>
                                        <p:tgtEl>
                                          <p:spTgt spid="117"/>
                                        </p:tgtEl>
                                        <p:attrNameLst>
                                          <p:attrName>ppt_x</p:attrName>
                                        </p:attrNameLst>
                                      </p:cBhvr>
                                      <p:tavLst>
                                        <p:tav tm="0">
                                          <p:val>
                                            <p:strVal val="#ppt_x"/>
                                          </p:val>
                                        </p:tav>
                                        <p:tav tm="100000">
                                          <p:val>
                                            <p:strVal val="#ppt_x"/>
                                          </p:val>
                                        </p:tav>
                                      </p:tavLst>
                                    </p:anim>
                                    <p:anim calcmode="lin" valueType="num">
                                      <p:cBhvr additive="base">
                                        <p:cTn dur="500" fill="hold" id="53"/>
                                        <p:tgtEl>
                                          <p:spTgt spid="1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6"/>
      <p:bldP grpId="0" spid="108"/>
      <p:bldP grpId="0" spid="112"/>
      <p:bldP grpId="0" spid="113"/>
      <p:bldP grpId="0" spid="114"/>
      <p:bldP grpId="0" spid="115"/>
      <p:bldP grpId="0" spid="116"/>
      <p:bldP grpId="0" spid="117"/>
      <p:bldP grpId="0" spid="118"/>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圆角矩形 3"/>
          <p:cNvSpPr/>
          <p:nvPr/>
        </p:nvSpPr>
        <p:spPr>
          <a:xfrm rot="5400000">
            <a:off x="2570636" y="2903009"/>
            <a:ext cx="2093533" cy="1161081"/>
          </a:xfrm>
          <a:prstGeom prst="roundRect">
            <a:avLst>
              <a:gd fmla="val 50000" name="adj"/>
            </a:avLst>
          </a:prstGeom>
          <a:solidFill>
            <a:schemeClr val="accent2"/>
          </a:solidFill>
          <a:ln>
            <a:noFill/>
          </a:ln>
          <a:effectLst>
            <a:outerShdw algn="tr" blurRad="444500" dir="8100000" dist="254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nvGrpSpPr>
          <p:cNvPr id="5" name="组合 4"/>
          <p:cNvGrpSpPr/>
          <p:nvPr/>
        </p:nvGrpSpPr>
        <p:grpSpPr>
          <a:xfrm>
            <a:off x="3184393" y="3575022"/>
            <a:ext cx="886646" cy="886646"/>
            <a:chOff x="304800" y="673100"/>
            <a:chExt cx="4000500" cy="4000500"/>
          </a:xfrm>
          <a:effectLst>
            <a:outerShdw algn="tr" blurRad="444500" dir="8100000" dist="254000" rotWithShape="0">
              <a:prstClr val="black">
                <a:alpha val="50000"/>
              </a:prstClr>
            </a:outerShdw>
          </a:effectLst>
        </p:grpSpPr>
        <p:sp>
          <p:nvSpPr>
            <p:cNvPr id="6" name="同心圆 5"/>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7" name="椭圆 6"/>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8" name="组合 7"/>
          <p:cNvGrpSpPr/>
          <p:nvPr/>
        </p:nvGrpSpPr>
        <p:grpSpPr>
          <a:xfrm>
            <a:off x="1558466" y="1864187"/>
            <a:ext cx="1161081" cy="2666129"/>
            <a:chOff x="4013612" y="985436"/>
            <a:chExt cx="1443428" cy="3314468"/>
          </a:xfrm>
        </p:grpSpPr>
        <p:sp>
          <p:nvSpPr>
            <p:cNvPr id="9" name="圆角矩形 8"/>
            <p:cNvSpPr/>
            <p:nvPr/>
          </p:nvSpPr>
          <p:spPr>
            <a:xfrm rot="5400000">
              <a:off x="3078092" y="1920956"/>
              <a:ext cx="3314468" cy="1443428"/>
            </a:xfrm>
            <a:prstGeom prst="roundRect">
              <a:avLst>
                <a:gd fmla="val 50000" name="adj"/>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a:effectLst>
              <a:outerShdw algn="tr" blurRad="444500" dir="8100000" dist="254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0" name="圆角矩形 9"/>
            <p:cNvSpPr/>
            <p:nvPr/>
          </p:nvSpPr>
          <p:spPr>
            <a:xfrm rot="5400000">
              <a:off x="3109761" y="1976006"/>
              <a:ext cx="3251129" cy="1352701"/>
            </a:xfrm>
            <a:prstGeom prst="roundRect">
              <a:avLst>
                <a:gd fmla="val 50000" name="adj"/>
              </a:avLst>
            </a:prstGeom>
            <a:gradFill>
              <a:gsLst>
                <a:gs pos="42000">
                  <a:srgbClr val="F0F0F0"/>
                </a:gs>
                <a:gs pos="0">
                  <a:schemeClr val="bg1"/>
                </a:gs>
                <a:gs pos="100000">
                  <a:schemeClr val="bg1">
                    <a:lumMod val="8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1" name="椭圆 10"/>
          <p:cNvSpPr/>
          <p:nvPr/>
        </p:nvSpPr>
        <p:spPr>
          <a:xfrm>
            <a:off x="1696948" y="3568355"/>
            <a:ext cx="899981" cy="899981"/>
          </a:xfrm>
          <a:prstGeom prst="ellipse">
            <a:avLst/>
          </a:prstGeom>
          <a:solidFill>
            <a:schemeClr val="accent1"/>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2" name="圆角矩形 11"/>
          <p:cNvSpPr/>
          <p:nvPr/>
        </p:nvSpPr>
        <p:spPr>
          <a:xfrm rot="5400000">
            <a:off x="5286529" y="2662110"/>
            <a:ext cx="2575331" cy="1161081"/>
          </a:xfrm>
          <a:prstGeom prst="roundRect">
            <a:avLst>
              <a:gd fmla="val 50000" name="adj"/>
            </a:avLst>
          </a:prstGeom>
          <a:solidFill>
            <a:schemeClr val="accent4"/>
          </a:solidFill>
          <a:ln>
            <a:noFill/>
          </a:ln>
          <a:effectLst>
            <a:outerShdw algn="tr" blurRad="444500" dir="8100000" dist="254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nvGrpSpPr>
          <p:cNvPr id="13" name="组合 12"/>
          <p:cNvGrpSpPr/>
          <p:nvPr/>
        </p:nvGrpSpPr>
        <p:grpSpPr>
          <a:xfrm>
            <a:off x="6145946" y="3575022"/>
            <a:ext cx="886646" cy="886646"/>
            <a:chOff x="304800" y="673100"/>
            <a:chExt cx="4000500" cy="4000500"/>
          </a:xfrm>
          <a:effectLst>
            <a:outerShdw algn="tr" blurRad="444500" dir="8100000" dist="254000" rotWithShape="0">
              <a:prstClr val="black">
                <a:alpha val="50000"/>
              </a:prstClr>
            </a:outerShdw>
          </a:effectLst>
        </p:grpSpPr>
        <p:sp>
          <p:nvSpPr>
            <p:cNvPr id="14" name="同心圆 13"/>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15" name="椭圆 14"/>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16" name="组合 15"/>
          <p:cNvGrpSpPr/>
          <p:nvPr/>
        </p:nvGrpSpPr>
        <p:grpSpPr>
          <a:xfrm>
            <a:off x="4515258" y="1864187"/>
            <a:ext cx="1161081" cy="2666129"/>
            <a:chOff x="4013612" y="985436"/>
            <a:chExt cx="1443428" cy="3314468"/>
          </a:xfrm>
        </p:grpSpPr>
        <p:sp>
          <p:nvSpPr>
            <p:cNvPr id="17" name="圆角矩形 16"/>
            <p:cNvSpPr/>
            <p:nvPr/>
          </p:nvSpPr>
          <p:spPr>
            <a:xfrm rot="5400000">
              <a:off x="3078092" y="1920956"/>
              <a:ext cx="3314468" cy="1443428"/>
            </a:xfrm>
            <a:prstGeom prst="roundRect">
              <a:avLst>
                <a:gd fmla="val 50000" name="adj"/>
              </a:avLst>
            </a:prstGeom>
            <a:gradFill>
              <a:gsLst>
                <a:gs pos="62000">
                  <a:schemeClr val="bg1">
                    <a:lumMod val="95000"/>
                  </a:schemeClr>
                </a:gs>
                <a:gs pos="0">
                  <a:schemeClr val="bg1"/>
                </a:gs>
                <a:gs pos="100000">
                  <a:schemeClr val="bg1">
                    <a:lumMod val="85000"/>
                  </a:schemeClr>
                </a:gs>
                <a:gs pos="0">
                  <a:schemeClr val="bg1"/>
                </a:gs>
              </a:gsLst>
              <a:lin ang="8100000" scaled="0"/>
            </a:gradFill>
            <a:ln>
              <a:noFill/>
            </a:ln>
            <a:effectLst>
              <a:outerShdw algn="tr" blurRad="444500" dir="8100000" dist="254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8" name="圆角矩形 17"/>
            <p:cNvSpPr/>
            <p:nvPr/>
          </p:nvSpPr>
          <p:spPr>
            <a:xfrm rot="5400000">
              <a:off x="3109761" y="1976006"/>
              <a:ext cx="3251129" cy="1352701"/>
            </a:xfrm>
            <a:prstGeom prst="roundRect">
              <a:avLst>
                <a:gd fmla="val 50000" name="adj"/>
              </a:avLst>
            </a:prstGeom>
            <a:gradFill>
              <a:gsLst>
                <a:gs pos="42000">
                  <a:srgbClr val="F0F0F0"/>
                </a:gs>
                <a:gs pos="0">
                  <a:schemeClr val="bg1"/>
                </a:gs>
                <a:gs pos="100000">
                  <a:schemeClr val="bg1">
                    <a:lumMod val="8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9" name="椭圆 18"/>
          <p:cNvSpPr/>
          <p:nvPr/>
        </p:nvSpPr>
        <p:spPr>
          <a:xfrm>
            <a:off x="4658502" y="3568355"/>
            <a:ext cx="899981" cy="899981"/>
          </a:xfrm>
          <a:prstGeom prst="ellipse">
            <a:avLst/>
          </a:prstGeom>
          <a:solidFill>
            <a:schemeClr val="accent3"/>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20" name="TextBox 123"/>
          <p:cNvSpPr txBox="1"/>
          <p:nvPr/>
        </p:nvSpPr>
        <p:spPr>
          <a:xfrm>
            <a:off x="4703573" y="2273552"/>
            <a:ext cx="652780" cy="36576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1800" u="none">
                <a:ln>
                  <a:noFill/>
                </a:ln>
                <a:solidFill>
                  <a:prstClr val="black"/>
                </a:solidFill>
                <a:effectLst/>
                <a:uLnTx/>
                <a:uFillTx/>
                <a:latin typeface="微软雅黑"/>
                <a:ea typeface="微软雅黑"/>
                <a:cs typeface="+mn-cs"/>
              </a:rPr>
              <a:t>25%</a:t>
            </a:r>
          </a:p>
        </p:txBody>
      </p:sp>
      <p:sp>
        <p:nvSpPr>
          <p:cNvPr id="21" name="TextBox 124"/>
          <p:cNvSpPr txBox="1"/>
          <p:nvPr/>
        </p:nvSpPr>
        <p:spPr>
          <a:xfrm>
            <a:off x="1712519" y="2273552"/>
            <a:ext cx="652780" cy="36576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1800" u="none">
                <a:ln>
                  <a:noFill/>
                </a:ln>
                <a:solidFill>
                  <a:prstClr val="black"/>
                </a:solidFill>
                <a:effectLst/>
                <a:uLnTx/>
                <a:uFillTx/>
                <a:latin typeface="微软雅黑"/>
                <a:ea typeface="微软雅黑"/>
                <a:cs typeface="+mn-cs"/>
              </a:rPr>
              <a:t>25%</a:t>
            </a:r>
          </a:p>
        </p:txBody>
      </p:sp>
      <p:sp>
        <p:nvSpPr>
          <p:cNvPr id="22" name="TextBox 127"/>
          <p:cNvSpPr txBox="1"/>
          <p:nvPr/>
        </p:nvSpPr>
        <p:spPr>
          <a:xfrm>
            <a:off x="3184393" y="2783200"/>
            <a:ext cx="652780" cy="36576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1800" u="none">
                <a:ln>
                  <a:noFill/>
                </a:ln>
                <a:solidFill>
                  <a:prstClr val="white"/>
                </a:solidFill>
                <a:effectLst/>
                <a:uLnTx/>
                <a:uFillTx/>
                <a:latin typeface="微软雅黑"/>
                <a:ea typeface="微软雅黑"/>
                <a:cs typeface="+mn-cs"/>
              </a:rPr>
              <a:t>15%</a:t>
            </a:r>
          </a:p>
        </p:txBody>
      </p:sp>
      <p:sp>
        <p:nvSpPr>
          <p:cNvPr id="23" name="TextBox 128"/>
          <p:cNvSpPr txBox="1"/>
          <p:nvPr/>
        </p:nvSpPr>
        <p:spPr>
          <a:xfrm>
            <a:off x="6165297" y="2273552"/>
            <a:ext cx="652780" cy="36576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1800" u="none">
                <a:ln>
                  <a:noFill/>
                </a:ln>
                <a:solidFill>
                  <a:prstClr val="white"/>
                </a:solidFill>
                <a:effectLst/>
                <a:uLnTx/>
                <a:uFillTx/>
                <a:latin typeface="微软雅黑"/>
                <a:ea typeface="微软雅黑"/>
                <a:cs typeface="+mn-cs"/>
              </a:rPr>
              <a:t>25%</a:t>
            </a:r>
          </a:p>
        </p:txBody>
      </p:sp>
      <p:sp>
        <p:nvSpPr>
          <p:cNvPr id="24" name="TextBox 131"/>
          <p:cNvSpPr txBox="1"/>
          <p:nvPr/>
        </p:nvSpPr>
        <p:spPr>
          <a:xfrm>
            <a:off x="1691680" y="828257"/>
            <a:ext cx="1097280" cy="2743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typeface="+mn-cs"/>
              </a:rPr>
              <a:t>添加文字标题</a:t>
            </a:r>
          </a:p>
        </p:txBody>
      </p:sp>
      <p:sp>
        <p:nvSpPr>
          <p:cNvPr id="25" name="TextBox 132"/>
          <p:cNvSpPr txBox="1"/>
          <p:nvPr/>
        </p:nvSpPr>
        <p:spPr>
          <a:xfrm>
            <a:off x="1691680" y="987574"/>
            <a:ext cx="2468880" cy="45720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charset="2" pitchFamily="2" typeface="方正兰亭细黑_GBK_M"/>
              </a:rPr>
              <a:t>添加文字内容，内容详尽简要清晰。</a:t>
            </a:r>
          </a:p>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charset="2" pitchFamily="2" typeface="方正兰亭细黑_GBK_M"/>
              </a:rPr>
              <a:t>添加文字内容，内容详尽简要清晰。</a:t>
            </a:r>
          </a:p>
        </p:txBody>
      </p:sp>
      <p:cxnSp>
        <p:nvCxnSpPr>
          <p:cNvPr id="26" name="直接连接符 25"/>
          <p:cNvCxnSpPr/>
          <p:nvPr/>
        </p:nvCxnSpPr>
        <p:spPr>
          <a:xfrm flipH="1" flipV="1">
            <a:off x="1563059" y="838247"/>
            <a:ext cx="0" cy="576518"/>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445780804"/>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12" presetSubtype="8">
                                  <p:stCondLst>
                                    <p:cond delay="500"/>
                                  </p:stCondLst>
                                  <p:childTnLst>
                                    <p:set>
                                      <p:cBhvr>
                                        <p:cTn dur="1" fill="hold" id="6">
                                          <p:stCondLst>
                                            <p:cond delay="0"/>
                                          </p:stCondLst>
                                        </p:cTn>
                                        <p:tgtEl>
                                          <p:spTgt spid="26"/>
                                        </p:tgtEl>
                                        <p:attrNameLst>
                                          <p:attrName>style.visibility</p:attrName>
                                        </p:attrNameLst>
                                      </p:cBhvr>
                                      <p:to>
                                        <p:strVal val="visible"/>
                                      </p:to>
                                    </p:set>
                                    <p:anim calcmode="lin" valueType="num">
                                      <p:cBhvr additive="base">
                                        <p:cTn dur="500" id="7"/>
                                        <p:tgtEl>
                                          <p:spTgt spid="26"/>
                                        </p:tgtEl>
                                        <p:attrNameLst>
                                          <p:attrName>ppt_x</p:attrName>
                                        </p:attrNameLst>
                                      </p:cBhvr>
                                      <p:tavLst>
                                        <p:tav tm="0">
                                          <p:val>
                                            <p:strVal val="#ppt_x-#ppt_w*1.125000"/>
                                          </p:val>
                                        </p:tav>
                                        <p:tav tm="100000">
                                          <p:val>
                                            <p:strVal val="#ppt_x"/>
                                          </p:val>
                                        </p:tav>
                                      </p:tavLst>
                                    </p:anim>
                                    <p:animEffect filter="wipe(right)" transition="in">
                                      <p:cBhvr>
                                        <p:cTn dur="500" id="8"/>
                                        <p:tgtEl>
                                          <p:spTgt spid="26"/>
                                        </p:tgtEl>
                                      </p:cBhvr>
                                    </p:animEffect>
                                  </p:childTnLst>
                                </p:cTn>
                              </p:par>
                              <p:par>
                                <p:cTn fill="hold" grpId="0" id="9" nodeType="withEffect" presetClass="entr" presetID="12" presetSubtype="8">
                                  <p:stCondLst>
                                    <p:cond delay="500"/>
                                  </p:stCondLst>
                                  <p:childTnLst>
                                    <p:set>
                                      <p:cBhvr>
                                        <p:cTn dur="1" fill="hold" id="10">
                                          <p:stCondLst>
                                            <p:cond delay="0"/>
                                          </p:stCondLst>
                                        </p:cTn>
                                        <p:tgtEl>
                                          <p:spTgt spid="24"/>
                                        </p:tgtEl>
                                        <p:attrNameLst>
                                          <p:attrName>style.visibility</p:attrName>
                                        </p:attrNameLst>
                                      </p:cBhvr>
                                      <p:to>
                                        <p:strVal val="visible"/>
                                      </p:to>
                                    </p:set>
                                    <p:anim calcmode="lin" valueType="num">
                                      <p:cBhvr additive="base">
                                        <p:cTn dur="500" id="11"/>
                                        <p:tgtEl>
                                          <p:spTgt spid="24"/>
                                        </p:tgtEl>
                                        <p:attrNameLst>
                                          <p:attrName>ppt_x</p:attrName>
                                        </p:attrNameLst>
                                      </p:cBhvr>
                                      <p:tavLst>
                                        <p:tav tm="0">
                                          <p:val>
                                            <p:strVal val="#ppt_x-#ppt_w*1.125000"/>
                                          </p:val>
                                        </p:tav>
                                        <p:tav tm="100000">
                                          <p:val>
                                            <p:strVal val="#ppt_x"/>
                                          </p:val>
                                        </p:tav>
                                      </p:tavLst>
                                    </p:anim>
                                    <p:animEffect filter="wipe(right)" transition="in">
                                      <p:cBhvr>
                                        <p:cTn dur="500" id="12"/>
                                        <p:tgtEl>
                                          <p:spTgt spid="24"/>
                                        </p:tgtEl>
                                      </p:cBhvr>
                                    </p:animEffect>
                                  </p:childTnLst>
                                </p:cTn>
                              </p:par>
                              <p:par>
                                <p:cTn fill="hold" grpId="0" id="13" nodeType="withEffect" presetClass="entr" presetID="12" presetSubtype="8">
                                  <p:stCondLst>
                                    <p:cond delay="500"/>
                                  </p:stCondLst>
                                  <p:childTnLst>
                                    <p:set>
                                      <p:cBhvr>
                                        <p:cTn dur="1" fill="hold" id="14">
                                          <p:stCondLst>
                                            <p:cond delay="0"/>
                                          </p:stCondLst>
                                        </p:cTn>
                                        <p:tgtEl>
                                          <p:spTgt spid="25"/>
                                        </p:tgtEl>
                                        <p:attrNameLst>
                                          <p:attrName>style.visibility</p:attrName>
                                        </p:attrNameLst>
                                      </p:cBhvr>
                                      <p:to>
                                        <p:strVal val="visible"/>
                                      </p:to>
                                    </p:set>
                                    <p:anim calcmode="lin" valueType="num">
                                      <p:cBhvr additive="base">
                                        <p:cTn dur="500" id="15"/>
                                        <p:tgtEl>
                                          <p:spTgt spid="25"/>
                                        </p:tgtEl>
                                        <p:attrNameLst>
                                          <p:attrName>ppt_x</p:attrName>
                                        </p:attrNameLst>
                                      </p:cBhvr>
                                      <p:tavLst>
                                        <p:tav tm="0">
                                          <p:val>
                                            <p:strVal val="#ppt_x-#ppt_w*1.125000"/>
                                          </p:val>
                                        </p:tav>
                                        <p:tav tm="100000">
                                          <p:val>
                                            <p:strVal val="#ppt_x"/>
                                          </p:val>
                                        </p:tav>
                                      </p:tavLst>
                                    </p:anim>
                                    <p:animEffect filter="wipe(right)" transition="in">
                                      <p:cBhvr>
                                        <p:cTn dur="500" id="16"/>
                                        <p:tgtEl>
                                          <p:spTgt spid="25"/>
                                        </p:tgtEl>
                                      </p:cBhvr>
                                    </p:animEffect>
                                  </p:childTnLst>
                                </p:cTn>
                              </p:par>
                            </p:childTnLst>
                          </p:cTn>
                        </p:par>
                        <p:par>
                          <p:cTn fill="hold" id="17" nodeType="afterGroup">
                            <p:stCondLst>
                              <p:cond delay="1000"/>
                            </p:stCondLst>
                            <p:childTnLst>
                              <p:par>
                                <p:cTn fill="hold" grpId="0" id="18" nodeType="afterEffect" presetClass="entr" presetID="2" presetSubtype="4">
                                  <p:stCondLst>
                                    <p:cond delay="0"/>
                                  </p:stCondLst>
                                  <p:childTnLst>
                                    <p:set>
                                      <p:cBhvr>
                                        <p:cTn dur="1" fill="hold" id="19">
                                          <p:stCondLst>
                                            <p:cond delay="0"/>
                                          </p:stCondLst>
                                        </p:cTn>
                                        <p:tgtEl>
                                          <p:spTgt spid="11"/>
                                        </p:tgtEl>
                                        <p:attrNameLst>
                                          <p:attrName>style.visibility</p:attrName>
                                        </p:attrNameLst>
                                      </p:cBhvr>
                                      <p:to>
                                        <p:strVal val="visible"/>
                                      </p:to>
                                    </p:set>
                                    <p:anim calcmode="lin" valueType="num">
                                      <p:cBhvr additive="base">
                                        <p:cTn dur="300" fill="hold" id="20"/>
                                        <p:tgtEl>
                                          <p:spTgt spid="11"/>
                                        </p:tgtEl>
                                        <p:attrNameLst>
                                          <p:attrName>ppt_x</p:attrName>
                                        </p:attrNameLst>
                                      </p:cBhvr>
                                      <p:tavLst>
                                        <p:tav tm="0">
                                          <p:val>
                                            <p:strVal val="#ppt_x"/>
                                          </p:val>
                                        </p:tav>
                                        <p:tav tm="100000">
                                          <p:val>
                                            <p:strVal val="#ppt_x"/>
                                          </p:val>
                                        </p:tav>
                                      </p:tavLst>
                                    </p:anim>
                                    <p:anim calcmode="lin" valueType="num">
                                      <p:cBhvr additive="base">
                                        <p:cTn dur="300" fill="hold" id="21"/>
                                        <p:tgtEl>
                                          <p:spTgt spid="11"/>
                                        </p:tgtEl>
                                        <p:attrNameLst>
                                          <p:attrName>ppt_y</p:attrName>
                                        </p:attrNameLst>
                                      </p:cBhvr>
                                      <p:tavLst>
                                        <p:tav tm="0">
                                          <p:val>
                                            <p:strVal val="1+#ppt_h/2"/>
                                          </p:val>
                                        </p:tav>
                                        <p:tav tm="100000">
                                          <p:val>
                                            <p:strVal val="#ppt_y"/>
                                          </p:val>
                                        </p:tav>
                                      </p:tavLst>
                                    </p:anim>
                                  </p:childTnLst>
                                </p:cTn>
                              </p:par>
                              <p:par>
                                <p:cTn fill="hold" id="22" nodeType="withEffect" presetClass="entr" presetID="2" presetSubtype="4">
                                  <p:stCondLst>
                                    <p:cond delay="200"/>
                                  </p:stCondLst>
                                  <p:childTnLst>
                                    <p:set>
                                      <p:cBhvr>
                                        <p:cTn dur="1" fill="hold" id="23">
                                          <p:stCondLst>
                                            <p:cond delay="0"/>
                                          </p:stCondLst>
                                        </p:cTn>
                                        <p:tgtEl>
                                          <p:spTgt spid="5"/>
                                        </p:tgtEl>
                                        <p:attrNameLst>
                                          <p:attrName>style.visibility</p:attrName>
                                        </p:attrNameLst>
                                      </p:cBhvr>
                                      <p:to>
                                        <p:strVal val="visible"/>
                                      </p:to>
                                    </p:set>
                                    <p:anim calcmode="lin" valueType="num">
                                      <p:cBhvr additive="base">
                                        <p:cTn dur="300" fill="hold" id="24"/>
                                        <p:tgtEl>
                                          <p:spTgt spid="5"/>
                                        </p:tgtEl>
                                        <p:attrNameLst>
                                          <p:attrName>ppt_x</p:attrName>
                                        </p:attrNameLst>
                                      </p:cBhvr>
                                      <p:tavLst>
                                        <p:tav tm="0">
                                          <p:val>
                                            <p:strVal val="#ppt_x"/>
                                          </p:val>
                                        </p:tav>
                                        <p:tav tm="100000">
                                          <p:val>
                                            <p:strVal val="#ppt_x"/>
                                          </p:val>
                                        </p:tav>
                                      </p:tavLst>
                                    </p:anim>
                                    <p:anim calcmode="lin" valueType="num">
                                      <p:cBhvr additive="base">
                                        <p:cTn dur="300" fill="hold" id="25"/>
                                        <p:tgtEl>
                                          <p:spTgt spid="5"/>
                                        </p:tgtEl>
                                        <p:attrNameLst>
                                          <p:attrName>ppt_y</p:attrName>
                                        </p:attrNameLst>
                                      </p:cBhvr>
                                      <p:tavLst>
                                        <p:tav tm="0">
                                          <p:val>
                                            <p:strVal val="1+#ppt_h/2"/>
                                          </p:val>
                                        </p:tav>
                                        <p:tav tm="100000">
                                          <p:val>
                                            <p:strVal val="#ppt_y"/>
                                          </p:val>
                                        </p:tav>
                                      </p:tavLst>
                                    </p:anim>
                                  </p:childTnLst>
                                </p:cTn>
                              </p:par>
                              <p:par>
                                <p:cTn fill="hold" grpId="0" id="26" nodeType="withEffect" presetClass="entr" presetID="2" presetSubtype="4">
                                  <p:stCondLst>
                                    <p:cond delay="400"/>
                                  </p:stCondLst>
                                  <p:childTnLst>
                                    <p:set>
                                      <p:cBhvr>
                                        <p:cTn dur="1" fill="hold" id="27">
                                          <p:stCondLst>
                                            <p:cond delay="0"/>
                                          </p:stCondLst>
                                        </p:cTn>
                                        <p:tgtEl>
                                          <p:spTgt spid="19"/>
                                        </p:tgtEl>
                                        <p:attrNameLst>
                                          <p:attrName>style.visibility</p:attrName>
                                        </p:attrNameLst>
                                      </p:cBhvr>
                                      <p:to>
                                        <p:strVal val="visible"/>
                                      </p:to>
                                    </p:set>
                                    <p:anim calcmode="lin" valueType="num">
                                      <p:cBhvr additive="base">
                                        <p:cTn dur="300" fill="hold" id="28"/>
                                        <p:tgtEl>
                                          <p:spTgt spid="19"/>
                                        </p:tgtEl>
                                        <p:attrNameLst>
                                          <p:attrName>ppt_x</p:attrName>
                                        </p:attrNameLst>
                                      </p:cBhvr>
                                      <p:tavLst>
                                        <p:tav tm="0">
                                          <p:val>
                                            <p:strVal val="#ppt_x"/>
                                          </p:val>
                                        </p:tav>
                                        <p:tav tm="100000">
                                          <p:val>
                                            <p:strVal val="#ppt_x"/>
                                          </p:val>
                                        </p:tav>
                                      </p:tavLst>
                                    </p:anim>
                                    <p:anim calcmode="lin" valueType="num">
                                      <p:cBhvr additive="base">
                                        <p:cTn dur="300" fill="hold" id="29"/>
                                        <p:tgtEl>
                                          <p:spTgt spid="19"/>
                                        </p:tgtEl>
                                        <p:attrNameLst>
                                          <p:attrName>ppt_y</p:attrName>
                                        </p:attrNameLst>
                                      </p:cBhvr>
                                      <p:tavLst>
                                        <p:tav tm="0">
                                          <p:val>
                                            <p:strVal val="1+#ppt_h/2"/>
                                          </p:val>
                                        </p:tav>
                                        <p:tav tm="100000">
                                          <p:val>
                                            <p:strVal val="#ppt_y"/>
                                          </p:val>
                                        </p:tav>
                                      </p:tavLst>
                                    </p:anim>
                                  </p:childTnLst>
                                </p:cTn>
                              </p:par>
                              <p:par>
                                <p:cTn fill="hold" id="30" nodeType="withEffect" presetClass="entr" presetID="2" presetSubtype="4">
                                  <p:stCondLst>
                                    <p:cond delay="600"/>
                                  </p:stCondLst>
                                  <p:childTnLst>
                                    <p:set>
                                      <p:cBhvr>
                                        <p:cTn dur="1" fill="hold" id="31">
                                          <p:stCondLst>
                                            <p:cond delay="0"/>
                                          </p:stCondLst>
                                        </p:cTn>
                                        <p:tgtEl>
                                          <p:spTgt spid="13"/>
                                        </p:tgtEl>
                                        <p:attrNameLst>
                                          <p:attrName>style.visibility</p:attrName>
                                        </p:attrNameLst>
                                      </p:cBhvr>
                                      <p:to>
                                        <p:strVal val="visible"/>
                                      </p:to>
                                    </p:set>
                                    <p:anim calcmode="lin" valueType="num">
                                      <p:cBhvr additive="base">
                                        <p:cTn dur="300" fill="hold" id="32"/>
                                        <p:tgtEl>
                                          <p:spTgt spid="13"/>
                                        </p:tgtEl>
                                        <p:attrNameLst>
                                          <p:attrName>ppt_x</p:attrName>
                                        </p:attrNameLst>
                                      </p:cBhvr>
                                      <p:tavLst>
                                        <p:tav tm="0">
                                          <p:val>
                                            <p:strVal val="#ppt_x"/>
                                          </p:val>
                                        </p:tav>
                                        <p:tav tm="100000">
                                          <p:val>
                                            <p:strVal val="#ppt_x"/>
                                          </p:val>
                                        </p:tav>
                                      </p:tavLst>
                                    </p:anim>
                                    <p:anim calcmode="lin" valueType="num">
                                      <p:cBhvr additive="base">
                                        <p:cTn dur="300" fill="hold" id="33"/>
                                        <p:tgtEl>
                                          <p:spTgt spid="13"/>
                                        </p:tgtEl>
                                        <p:attrNameLst>
                                          <p:attrName>ppt_y</p:attrName>
                                        </p:attrNameLst>
                                      </p:cBhvr>
                                      <p:tavLst>
                                        <p:tav tm="0">
                                          <p:val>
                                            <p:strVal val="1+#ppt_h/2"/>
                                          </p:val>
                                        </p:tav>
                                        <p:tav tm="100000">
                                          <p:val>
                                            <p:strVal val="#ppt_y"/>
                                          </p:val>
                                        </p:tav>
                                      </p:tavLst>
                                    </p:anim>
                                  </p:childTnLst>
                                </p:cTn>
                              </p:par>
                              <p:par>
                                <p:cTn fill="hold" id="34" nodeType="withEffect" presetClass="entr" presetID="22" presetSubtype="4">
                                  <p:stCondLst>
                                    <p:cond delay="300"/>
                                  </p:stCondLst>
                                  <p:childTnLst>
                                    <p:set>
                                      <p:cBhvr>
                                        <p:cTn dur="1" fill="hold" id="35">
                                          <p:stCondLst>
                                            <p:cond delay="0"/>
                                          </p:stCondLst>
                                        </p:cTn>
                                        <p:tgtEl>
                                          <p:spTgt spid="8"/>
                                        </p:tgtEl>
                                        <p:attrNameLst>
                                          <p:attrName>style.visibility</p:attrName>
                                        </p:attrNameLst>
                                      </p:cBhvr>
                                      <p:to>
                                        <p:strVal val="visible"/>
                                      </p:to>
                                    </p:set>
                                    <p:animEffect filter="wipe(down)" transition="in">
                                      <p:cBhvr>
                                        <p:cTn dur="500" id="36"/>
                                        <p:tgtEl>
                                          <p:spTgt spid="8"/>
                                        </p:tgtEl>
                                      </p:cBhvr>
                                    </p:animEffect>
                                  </p:childTnLst>
                                </p:cTn>
                              </p:par>
                              <p:par>
                                <p:cTn fill="hold" grpId="0" id="37" nodeType="withEffect" presetClass="entr" presetID="22" presetSubtype="4">
                                  <p:stCondLst>
                                    <p:cond delay="500"/>
                                  </p:stCondLst>
                                  <p:childTnLst>
                                    <p:set>
                                      <p:cBhvr>
                                        <p:cTn dur="1" fill="hold" id="38">
                                          <p:stCondLst>
                                            <p:cond delay="0"/>
                                          </p:stCondLst>
                                        </p:cTn>
                                        <p:tgtEl>
                                          <p:spTgt spid="4"/>
                                        </p:tgtEl>
                                        <p:attrNameLst>
                                          <p:attrName>style.visibility</p:attrName>
                                        </p:attrNameLst>
                                      </p:cBhvr>
                                      <p:to>
                                        <p:strVal val="visible"/>
                                      </p:to>
                                    </p:set>
                                    <p:animEffect filter="wipe(down)" transition="in">
                                      <p:cBhvr>
                                        <p:cTn dur="500" id="39"/>
                                        <p:tgtEl>
                                          <p:spTgt spid="4"/>
                                        </p:tgtEl>
                                      </p:cBhvr>
                                    </p:animEffect>
                                  </p:childTnLst>
                                </p:cTn>
                              </p:par>
                              <p:par>
                                <p:cTn fill="hold" id="40" nodeType="withEffect" presetClass="entr" presetID="22" presetSubtype="4">
                                  <p:stCondLst>
                                    <p:cond delay="700"/>
                                  </p:stCondLst>
                                  <p:childTnLst>
                                    <p:set>
                                      <p:cBhvr>
                                        <p:cTn dur="1" fill="hold" id="41">
                                          <p:stCondLst>
                                            <p:cond delay="0"/>
                                          </p:stCondLst>
                                        </p:cTn>
                                        <p:tgtEl>
                                          <p:spTgt spid="16"/>
                                        </p:tgtEl>
                                        <p:attrNameLst>
                                          <p:attrName>style.visibility</p:attrName>
                                        </p:attrNameLst>
                                      </p:cBhvr>
                                      <p:to>
                                        <p:strVal val="visible"/>
                                      </p:to>
                                    </p:set>
                                    <p:animEffect filter="wipe(down)" transition="in">
                                      <p:cBhvr>
                                        <p:cTn dur="500" id="42"/>
                                        <p:tgtEl>
                                          <p:spTgt spid="16"/>
                                        </p:tgtEl>
                                      </p:cBhvr>
                                    </p:animEffect>
                                  </p:childTnLst>
                                </p:cTn>
                              </p:par>
                              <p:par>
                                <p:cTn fill="hold" grpId="0" id="43" nodeType="withEffect" presetClass="entr" presetID="22" presetSubtype="4">
                                  <p:stCondLst>
                                    <p:cond delay="900"/>
                                  </p:stCondLst>
                                  <p:childTnLst>
                                    <p:set>
                                      <p:cBhvr>
                                        <p:cTn dur="1" fill="hold" id="44">
                                          <p:stCondLst>
                                            <p:cond delay="0"/>
                                          </p:stCondLst>
                                        </p:cTn>
                                        <p:tgtEl>
                                          <p:spTgt spid="12"/>
                                        </p:tgtEl>
                                        <p:attrNameLst>
                                          <p:attrName>style.visibility</p:attrName>
                                        </p:attrNameLst>
                                      </p:cBhvr>
                                      <p:to>
                                        <p:strVal val="visible"/>
                                      </p:to>
                                    </p:set>
                                    <p:animEffect filter="wipe(down)" transition="in">
                                      <p:cBhvr>
                                        <p:cTn dur="500" id="45"/>
                                        <p:tgtEl>
                                          <p:spTgt spid="12"/>
                                        </p:tgtEl>
                                      </p:cBhvr>
                                    </p:animEffect>
                                  </p:childTnLst>
                                </p:cTn>
                              </p:par>
                              <p:par>
                                <p:cTn fill="hold" grpId="0" id="46" nodeType="withEffect" presetClass="entr" presetID="12" presetSubtype="1">
                                  <p:stCondLst>
                                    <p:cond delay="800"/>
                                  </p:stCondLst>
                                  <p:childTnLst>
                                    <p:set>
                                      <p:cBhvr>
                                        <p:cTn dur="1" fill="hold" id="47">
                                          <p:stCondLst>
                                            <p:cond delay="0"/>
                                          </p:stCondLst>
                                        </p:cTn>
                                        <p:tgtEl>
                                          <p:spTgt spid="21"/>
                                        </p:tgtEl>
                                        <p:attrNameLst>
                                          <p:attrName>style.visibility</p:attrName>
                                        </p:attrNameLst>
                                      </p:cBhvr>
                                      <p:to>
                                        <p:strVal val="visible"/>
                                      </p:to>
                                    </p:set>
                                    <p:anim calcmode="lin" valueType="num">
                                      <p:cBhvr additive="base">
                                        <p:cTn dur="500" id="48"/>
                                        <p:tgtEl>
                                          <p:spTgt spid="21"/>
                                        </p:tgtEl>
                                        <p:attrNameLst>
                                          <p:attrName>ppt_y</p:attrName>
                                        </p:attrNameLst>
                                      </p:cBhvr>
                                      <p:tavLst>
                                        <p:tav tm="0">
                                          <p:val>
                                            <p:strVal val="#ppt_y-#ppt_h*1.125000"/>
                                          </p:val>
                                        </p:tav>
                                        <p:tav tm="100000">
                                          <p:val>
                                            <p:strVal val="#ppt_y"/>
                                          </p:val>
                                        </p:tav>
                                      </p:tavLst>
                                    </p:anim>
                                    <p:animEffect filter="wipe(down)" transition="in">
                                      <p:cBhvr>
                                        <p:cTn dur="500" id="49"/>
                                        <p:tgtEl>
                                          <p:spTgt spid="21"/>
                                        </p:tgtEl>
                                      </p:cBhvr>
                                    </p:animEffect>
                                  </p:childTnLst>
                                </p:cTn>
                              </p:par>
                              <p:par>
                                <p:cTn fill="hold" grpId="0" id="50" nodeType="withEffect" presetClass="entr" presetID="12" presetSubtype="1">
                                  <p:stCondLst>
                                    <p:cond delay="1000"/>
                                  </p:stCondLst>
                                  <p:childTnLst>
                                    <p:set>
                                      <p:cBhvr>
                                        <p:cTn dur="1" fill="hold" id="51">
                                          <p:stCondLst>
                                            <p:cond delay="0"/>
                                          </p:stCondLst>
                                        </p:cTn>
                                        <p:tgtEl>
                                          <p:spTgt spid="22"/>
                                        </p:tgtEl>
                                        <p:attrNameLst>
                                          <p:attrName>style.visibility</p:attrName>
                                        </p:attrNameLst>
                                      </p:cBhvr>
                                      <p:to>
                                        <p:strVal val="visible"/>
                                      </p:to>
                                    </p:set>
                                    <p:anim calcmode="lin" valueType="num">
                                      <p:cBhvr additive="base">
                                        <p:cTn dur="500" id="52"/>
                                        <p:tgtEl>
                                          <p:spTgt spid="22"/>
                                        </p:tgtEl>
                                        <p:attrNameLst>
                                          <p:attrName>ppt_y</p:attrName>
                                        </p:attrNameLst>
                                      </p:cBhvr>
                                      <p:tavLst>
                                        <p:tav tm="0">
                                          <p:val>
                                            <p:strVal val="#ppt_y-#ppt_h*1.125000"/>
                                          </p:val>
                                        </p:tav>
                                        <p:tav tm="100000">
                                          <p:val>
                                            <p:strVal val="#ppt_y"/>
                                          </p:val>
                                        </p:tav>
                                      </p:tavLst>
                                    </p:anim>
                                    <p:animEffect filter="wipe(down)" transition="in">
                                      <p:cBhvr>
                                        <p:cTn dur="500" id="53"/>
                                        <p:tgtEl>
                                          <p:spTgt spid="22"/>
                                        </p:tgtEl>
                                      </p:cBhvr>
                                    </p:animEffect>
                                  </p:childTnLst>
                                </p:cTn>
                              </p:par>
                              <p:par>
                                <p:cTn fill="hold" grpId="0" id="54" nodeType="withEffect" presetClass="entr" presetID="12" presetSubtype="1">
                                  <p:stCondLst>
                                    <p:cond delay="1200"/>
                                  </p:stCondLst>
                                  <p:childTnLst>
                                    <p:set>
                                      <p:cBhvr>
                                        <p:cTn dur="1" fill="hold" id="55">
                                          <p:stCondLst>
                                            <p:cond delay="0"/>
                                          </p:stCondLst>
                                        </p:cTn>
                                        <p:tgtEl>
                                          <p:spTgt spid="20"/>
                                        </p:tgtEl>
                                        <p:attrNameLst>
                                          <p:attrName>style.visibility</p:attrName>
                                        </p:attrNameLst>
                                      </p:cBhvr>
                                      <p:to>
                                        <p:strVal val="visible"/>
                                      </p:to>
                                    </p:set>
                                    <p:anim calcmode="lin" valueType="num">
                                      <p:cBhvr additive="base">
                                        <p:cTn dur="500" id="56"/>
                                        <p:tgtEl>
                                          <p:spTgt spid="20"/>
                                        </p:tgtEl>
                                        <p:attrNameLst>
                                          <p:attrName>ppt_y</p:attrName>
                                        </p:attrNameLst>
                                      </p:cBhvr>
                                      <p:tavLst>
                                        <p:tav tm="0">
                                          <p:val>
                                            <p:strVal val="#ppt_y-#ppt_h*1.125000"/>
                                          </p:val>
                                        </p:tav>
                                        <p:tav tm="100000">
                                          <p:val>
                                            <p:strVal val="#ppt_y"/>
                                          </p:val>
                                        </p:tav>
                                      </p:tavLst>
                                    </p:anim>
                                    <p:animEffect filter="wipe(down)" transition="in">
                                      <p:cBhvr>
                                        <p:cTn dur="500" id="57"/>
                                        <p:tgtEl>
                                          <p:spTgt spid="20"/>
                                        </p:tgtEl>
                                      </p:cBhvr>
                                    </p:animEffect>
                                  </p:childTnLst>
                                </p:cTn>
                              </p:par>
                              <p:par>
                                <p:cTn fill="hold" grpId="0" id="58" nodeType="withEffect" presetClass="entr" presetID="12" presetSubtype="1">
                                  <p:stCondLst>
                                    <p:cond delay="1400"/>
                                  </p:stCondLst>
                                  <p:childTnLst>
                                    <p:set>
                                      <p:cBhvr>
                                        <p:cTn dur="1" fill="hold" id="59">
                                          <p:stCondLst>
                                            <p:cond delay="0"/>
                                          </p:stCondLst>
                                        </p:cTn>
                                        <p:tgtEl>
                                          <p:spTgt spid="23"/>
                                        </p:tgtEl>
                                        <p:attrNameLst>
                                          <p:attrName>style.visibility</p:attrName>
                                        </p:attrNameLst>
                                      </p:cBhvr>
                                      <p:to>
                                        <p:strVal val="visible"/>
                                      </p:to>
                                    </p:set>
                                    <p:anim calcmode="lin" valueType="num">
                                      <p:cBhvr additive="base">
                                        <p:cTn dur="500" id="60"/>
                                        <p:tgtEl>
                                          <p:spTgt spid="23"/>
                                        </p:tgtEl>
                                        <p:attrNameLst>
                                          <p:attrName>ppt_y</p:attrName>
                                        </p:attrNameLst>
                                      </p:cBhvr>
                                      <p:tavLst>
                                        <p:tav tm="0">
                                          <p:val>
                                            <p:strVal val="#ppt_y-#ppt_h*1.125000"/>
                                          </p:val>
                                        </p:tav>
                                        <p:tav tm="100000">
                                          <p:val>
                                            <p:strVal val="#ppt_y"/>
                                          </p:val>
                                        </p:tav>
                                      </p:tavLst>
                                    </p:anim>
                                    <p:animEffect filter="wipe(down)" transition="in">
                                      <p:cBhvr>
                                        <p:cTn dur="500" id="61"/>
                                        <p:tgtEl>
                                          <p:spTgt spid="2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11"/>
      <p:bldP grpId="0" spid="12"/>
      <p:bldP grpId="0" spid="19"/>
      <p:bldP grpId="0" spid="20"/>
      <p:bldP grpId="0" spid="21"/>
      <p:bldP grpId="0" spid="22"/>
      <p:bldP grpId="0" spid="23"/>
      <p:bldP grpId="0" spid="24"/>
      <p:bldP grpId="0" spid="25"/>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4" name="图表 3"/>
          <p:cNvGraphicFramePr/>
          <p:nvPr>
            <p:extLst/>
          </p:nvPr>
        </p:nvGraphicFramePr>
        <p:xfrm>
          <a:off x="815618" y="1223963"/>
          <a:ext cx="7512765" cy="2493066"/>
        </p:xfrm>
        <a:graphic>
          <a:graphicData uri="http://schemas.openxmlformats.org/drawingml/2006/chart">
            <c:chart xmlns:c="http://schemas.openxmlformats.org/drawingml/2006/chart" r:id="rId3"/>
          </a:graphicData>
        </a:graphic>
      </p:graphicFrame>
      <p:grpSp>
        <p:nvGrpSpPr>
          <p:cNvPr id="5" name="组合 4"/>
          <p:cNvGrpSpPr/>
          <p:nvPr/>
        </p:nvGrpSpPr>
        <p:grpSpPr>
          <a:xfrm>
            <a:off x="758114" y="3985237"/>
            <a:ext cx="7627774" cy="784830"/>
            <a:chOff x="1010818" y="5313639"/>
            <a:chExt cx="10170365" cy="1046439"/>
          </a:xfrm>
        </p:grpSpPr>
        <p:sp>
          <p:nvSpPr>
            <p:cNvPr id="6" name="文本框 5"/>
            <p:cNvSpPr txBox="1"/>
            <p:nvPr/>
          </p:nvSpPr>
          <p:spPr bwMode="auto">
            <a:xfrm>
              <a:off x="1010818" y="5313640"/>
              <a:ext cx="10170365" cy="579119"/>
            </a:xfrm>
            <a:prstGeom prst="rect">
              <a:avLst/>
            </a:prstGeom>
            <a:noFill/>
          </p:spPr>
          <p:txBody>
            <a:bodyPr wrap="square">
              <a:spAutoFit/>
            </a:bodyPr>
            <a:lstStyle/>
            <a:p>
              <a:pPr algn="ctr" defTabSz="914400" eaLnBrk="1" fontAlgn="base" hangingPunct="1" indent="0" latinLnBrk="0" lvl="0" marL="0" marR="0" rtl="0">
                <a:lnSpc>
                  <a:spcPct val="125000"/>
                </a:lnSpc>
                <a:spcBef>
                  <a:spcPct val="0"/>
                </a:spcBef>
                <a:spcAft>
                  <a:spcPct val="0"/>
                </a:spcAft>
                <a:buClrTx/>
                <a:buSzTx/>
                <a:buFontTx/>
                <a:buNone/>
                <a:defRPr/>
              </a:pPr>
              <a:r>
                <a:rPr altLang="en-US" b="0" baseline="0" cap="none" i="0" kern="1200" kumimoji="0" lang="zh-CN" noProof="0" normalizeH="0" spc="0" strike="noStrike" sz="900" u="none">
                  <a:ln>
                    <a:noFill/>
                  </a:ln>
                  <a:solidFill>
                    <a:srgbClr val="000000"/>
                  </a:solidFill>
                  <a:effectLst/>
                  <a:uLnTx/>
                  <a:uFillTx/>
                  <a:latin typeface="微软雅黑"/>
                  <a:ea charset="-122" typeface="宋体"/>
                  <a:cs charset="0" typeface="Lato Light"/>
                  <a:sym charset="0" typeface="Lato Light"/>
                </a:rPr>
                <a:t>此处添加详细文本描述，建议与标题相关并此处添加详细文本描述，建议与标题相关并</a:t>
              </a:r>
            </a:p>
            <a:p>
              <a:pPr algn="ctr" defTabSz="914400" eaLnBrk="1" fontAlgn="base" hangingPunct="1" indent="0" latinLnBrk="0" lvl="0" marL="0" marR="0" rtl="0">
                <a:lnSpc>
                  <a:spcPct val="125000"/>
                </a:lnSpc>
                <a:spcBef>
                  <a:spcPct val="0"/>
                </a:spcBef>
                <a:spcAft>
                  <a:spcPct val="0"/>
                </a:spcAft>
                <a:buClrTx/>
                <a:buSzTx/>
                <a:buFontTx/>
                <a:buNone/>
                <a:defRPr/>
              </a:pPr>
              <a:r>
                <a:rPr altLang="en-US" b="0" baseline="0" cap="none" i="0" kern="1200" kumimoji="0" lang="zh-CN" noProof="0" normalizeH="0" spc="0" strike="noStrike" sz="900" u="none">
                  <a:ln>
                    <a:noFill/>
                  </a:ln>
                  <a:solidFill>
                    <a:srgbClr val="000000"/>
                  </a:solidFill>
                  <a:effectLst/>
                  <a:uLnTx/>
                  <a:uFillTx/>
                  <a:latin typeface="微软雅黑"/>
                  <a:ea charset="-122" typeface="宋体"/>
                  <a:cs charset="0" typeface="Lato Light"/>
                  <a:sym charset="0" typeface="Lato Light"/>
                </a:rPr>
                <a:t>此处添加详细文本描述，建议与标题相关并此处添加详细文本描述，建议与标题相关并</a:t>
              </a:r>
            </a:p>
          </p:txBody>
        </p:sp>
        <p:cxnSp>
          <p:nvCxnSpPr>
            <p:cNvPr id="7" name="直接连接符 6"/>
            <p:cNvCxnSpPr/>
            <p:nvPr/>
          </p:nvCxnSpPr>
          <p:spPr>
            <a:xfrm>
              <a:off x="1170432" y="5313639"/>
              <a:ext cx="9851136" cy="0"/>
            </a:xfrm>
            <a:prstGeom prst="line">
              <a:avLst/>
            </a:prstGeom>
            <a:ln w="9525">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val="2756467412"/>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1" id="5" nodeType="afterEffect" presetClass="entr" presetID="37" presetSubtype="0">
                                  <p:stCondLst>
                                    <p:cond delay="0"/>
                                  </p:stCondLst>
                                  <p:childTnLst>
                                    <p:set>
                                      <p:cBhvr>
                                        <p:cTn dur="1" fill="hold" id="6">
                                          <p:stCondLst>
                                            <p:cond delay="0"/>
                                          </p:stCondLst>
                                        </p:cTn>
                                        <p:tgtEl>
                                          <p:spTgt spid="4">
                                            <p:graphicEl>
                                              <a:chart bldStep="gridLegend" categoryIdx="-3" seriesIdx="-3"/>
                                            </p:graphicEl>
                                          </p:spTgt>
                                        </p:tgtEl>
                                        <p:attrNameLst>
                                          <p:attrName>style.visibility</p:attrName>
                                        </p:attrNameLst>
                                      </p:cBhvr>
                                      <p:to>
                                        <p:strVal val="visible"/>
                                      </p:to>
                                    </p:set>
                                    <p:animEffect filter="fade" transition="in">
                                      <p:cBhvr>
                                        <p:cTn dur="1000" id="7"/>
                                        <p:tgtEl>
                                          <p:spTgt spid="4">
                                            <p:graphicEl>
                                              <a:chart bldStep="gridLegend" categoryIdx="-3" seriesIdx="-3"/>
                                            </p:graphicEl>
                                          </p:spTgt>
                                        </p:tgtEl>
                                      </p:cBhvr>
                                    </p:animEffect>
                                    <p:anim calcmode="lin" valueType="num">
                                      <p:cBhvr>
                                        <p:cTn dur="1000" fill="hold" id="8"/>
                                        <p:tgtEl>
                                          <p:spTgt spid="4">
                                            <p:graphicEl>
                                              <a:chart bldStep="gridLegend" categoryIdx="-3" seriesIdx="-3"/>
                                            </p:graphicEl>
                                          </p:spTgt>
                                        </p:tgtEl>
                                        <p:attrNameLst>
                                          <p:attrName>ppt_x</p:attrName>
                                        </p:attrNameLst>
                                      </p:cBhvr>
                                      <p:tavLst>
                                        <p:tav tm="0">
                                          <p:val>
                                            <p:strVal val="#ppt_x"/>
                                          </p:val>
                                        </p:tav>
                                        <p:tav tm="100000">
                                          <p:val>
                                            <p:strVal val="#ppt_x"/>
                                          </p:val>
                                        </p:tav>
                                      </p:tavLst>
                                    </p:anim>
                                    <p:anim calcmode="lin" valueType="num">
                                      <p:cBhvr>
                                        <p:cTn decel="100000" dur="900" fill="hold" id="9"/>
                                        <p:tgtEl>
                                          <p:spTgt spid="4">
                                            <p:graphicEl>
                                              <a:chart bldStep="gridLegend" categoryIdx="-3" seriesIdx="-3"/>
                                            </p:graphicEl>
                                          </p:spTgt>
                                        </p:tgtEl>
                                        <p:attrNameLst>
                                          <p:attrName>ppt_y</p:attrName>
                                        </p:attrNameLst>
                                      </p:cBhvr>
                                      <p:tavLst>
                                        <p:tav tm="0">
                                          <p:val>
                                            <p:strVal val="#ppt_y+1"/>
                                          </p:val>
                                        </p:tav>
                                        <p:tav tm="100000">
                                          <p:val>
                                            <p:strVal val="#ppt_y-.03"/>
                                          </p:val>
                                        </p:tav>
                                      </p:tavLst>
                                    </p:anim>
                                    <p:anim calcmode="lin" valueType="num">
                                      <p:cBhvr>
                                        <p:cTn accel="100000" dur="100" fill="hold" id="10">
                                          <p:stCondLst>
                                            <p:cond delay="900"/>
                                          </p:stCondLst>
                                        </p:cTn>
                                        <p:tgtEl>
                                          <p:spTgt spid="4">
                                            <p:graphicEl>
                                              <a:chart bldStep="gridLegend" categoryIdx="-3" seriesIdx="-3"/>
                                            </p:graphicEl>
                                          </p:spTgt>
                                        </p:tgtEl>
                                        <p:attrNameLst>
                                          <p:attrName>ppt_y</p:attrName>
                                        </p:attrNameLst>
                                      </p:cBhvr>
                                      <p:tavLst>
                                        <p:tav tm="0">
                                          <p:val>
                                            <p:strVal val="#ppt_y-.03"/>
                                          </p:val>
                                        </p:tav>
                                        <p:tav tm="100000">
                                          <p:val>
                                            <p:strVal val="#ppt_y"/>
                                          </p:val>
                                        </p:tav>
                                      </p:tavLst>
                                    </p:anim>
                                  </p:childTnLst>
                                </p:cTn>
                              </p:par>
                            </p:childTnLst>
                          </p:cTn>
                        </p:par>
                        <p:par>
                          <p:cTn fill="hold" id="11" nodeType="afterGroup">
                            <p:stCondLst>
                              <p:cond delay="1000"/>
                            </p:stCondLst>
                            <p:childTnLst>
                              <p:par>
                                <p:cTn fill="hold" grpId="0" id="12" nodeType="afterEffect" presetClass="entr" presetID="22" presetSubtype="4">
                                  <p:stCondLst>
                                    <p:cond delay="0"/>
                                  </p:stCondLst>
                                  <p:childTnLst>
                                    <p:set>
                                      <p:cBhvr>
                                        <p:cTn dur="1" fill="hold" id="13">
                                          <p:stCondLst>
                                            <p:cond delay="0"/>
                                          </p:stCondLst>
                                        </p:cTn>
                                        <p:tgtEl>
                                          <p:spTgt spid="4">
                                            <p:graphicEl>
                                              <a:chart bldStep="series" categoryIdx="-4" seriesIdx="1"/>
                                            </p:graphicEl>
                                          </p:spTgt>
                                        </p:tgtEl>
                                        <p:attrNameLst>
                                          <p:attrName>style.visibility</p:attrName>
                                        </p:attrNameLst>
                                      </p:cBhvr>
                                      <p:to>
                                        <p:strVal val="visible"/>
                                      </p:to>
                                    </p:set>
                                    <p:animEffect filter="wipe(down)" transition="in">
                                      <p:cBhvr>
                                        <p:cTn dur="500" id="14"/>
                                        <p:tgtEl>
                                          <p:spTgt spid="4">
                                            <p:graphicEl>
                                              <a:chart bldStep="series" categoryIdx="-4" seriesIdx="1"/>
                                            </p:graphicEl>
                                          </p:spTgt>
                                        </p:tgtEl>
                                      </p:cBhvr>
                                    </p:animEffect>
                                  </p:childTnLst>
                                </p:cTn>
                              </p:par>
                            </p:childTnLst>
                          </p:cTn>
                        </p:par>
                        <p:par>
                          <p:cTn fill="hold" id="15" nodeType="afterGroup">
                            <p:stCondLst>
                              <p:cond delay="1500"/>
                            </p:stCondLst>
                            <p:childTnLst>
                              <p:par>
                                <p:cTn fill="hold" grpId="0" id="16" nodeType="afterEffect" presetClass="entr" presetID="22" presetSubtype="8">
                                  <p:stCondLst>
                                    <p:cond delay="0"/>
                                  </p:stCondLst>
                                  <p:childTnLst>
                                    <p:set>
                                      <p:cBhvr>
                                        <p:cTn dur="1" fill="hold" id="17">
                                          <p:stCondLst>
                                            <p:cond delay="0"/>
                                          </p:stCondLst>
                                        </p:cTn>
                                        <p:tgtEl>
                                          <p:spTgt spid="4">
                                            <p:graphicEl>
                                              <a:chart bldStep="series" categoryIdx="-4" seriesIdx="2"/>
                                            </p:graphicEl>
                                          </p:spTgt>
                                        </p:tgtEl>
                                        <p:attrNameLst>
                                          <p:attrName>style.visibility</p:attrName>
                                        </p:attrNameLst>
                                      </p:cBhvr>
                                      <p:to>
                                        <p:strVal val="visible"/>
                                      </p:to>
                                    </p:set>
                                    <p:animEffect filter="wipe(left)" transition="in">
                                      <p:cBhvr>
                                        <p:cTn dur="2000" id="18"/>
                                        <p:tgtEl>
                                          <p:spTgt spid="4">
                                            <p:graphicEl>
                                              <a:chart bldStep="series" categoryIdx="-4" seriesIdx="2"/>
                                            </p:graphicEl>
                                          </p:spTgt>
                                        </p:tgtEl>
                                      </p:cBhvr>
                                    </p:animEffect>
                                  </p:childTnLst>
                                </p:cTn>
                              </p:par>
                            </p:childTnLst>
                          </p:cTn>
                        </p:par>
                        <p:par>
                          <p:cTn fill="hold" id="19" nodeType="afterGroup">
                            <p:stCondLst>
                              <p:cond delay="3500"/>
                            </p:stCondLst>
                            <p:childTnLst>
                              <p:par>
                                <p:cTn fill="hold" id="20" nodeType="afterEffect" presetClass="entr" presetID="16" presetSubtype="37">
                                  <p:stCondLst>
                                    <p:cond delay="0"/>
                                  </p:stCondLst>
                                  <p:childTnLst>
                                    <p:set>
                                      <p:cBhvr>
                                        <p:cTn dur="1" fill="hold" id="21">
                                          <p:stCondLst>
                                            <p:cond delay="0"/>
                                          </p:stCondLst>
                                        </p:cTn>
                                        <p:tgtEl>
                                          <p:spTgt spid="5"/>
                                        </p:tgtEl>
                                        <p:attrNameLst>
                                          <p:attrName>style.visibility</p:attrName>
                                        </p:attrNameLst>
                                      </p:cBhvr>
                                      <p:to>
                                        <p:strVal val="visible"/>
                                      </p:to>
                                    </p:set>
                                    <p:animEffect filter="barn(outVertical)" transition="in">
                                      <p:cBhvr>
                                        <p:cTn dur="500" id="22"/>
                                        <p:tgtEl>
                                          <p:spTgt spid="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Graphic grpId="0" spid="4">
        <p:bldSub>
          <a:bldChart bld="series"/>
        </p:bldSub>
      </p:bldGraphic>
      <p:bldGraphic grpId="1" spid="4">
        <p:bldSub>
          <a:bldChart bld="series"/>
        </p:bldSub>
      </p:bldGraphic>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p:cNvGrpSpPr/>
          <p:nvPr/>
        </p:nvGrpSpPr>
        <p:grpSpPr>
          <a:xfrm>
            <a:off x="5555375" y="1365456"/>
            <a:ext cx="630230" cy="630230"/>
            <a:chOff x="304800" y="673100"/>
            <a:chExt cx="4000500" cy="4000500"/>
          </a:xfrm>
          <a:effectLst>
            <a:outerShdw algn="tr" blurRad="444500" dir="8100000" dist="254000" rotWithShape="0">
              <a:prstClr val="black">
                <a:alpha val="50000"/>
              </a:prstClr>
            </a:outerShdw>
          </a:effectLst>
        </p:grpSpPr>
        <p:sp>
          <p:nvSpPr>
            <p:cNvPr id="5" name="同心圆 4"/>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200" u="none">
                <a:ln>
                  <a:noFill/>
                </a:ln>
                <a:solidFill>
                  <a:prstClr val="black"/>
                </a:solidFill>
                <a:effectLst/>
                <a:uLnTx/>
                <a:uFillTx/>
                <a:latin typeface="微软雅黑"/>
                <a:ea typeface="微软雅黑"/>
                <a:cs typeface="+mn-cs"/>
              </a:endParaRPr>
            </a:p>
          </p:txBody>
        </p:sp>
        <p:sp>
          <p:nvSpPr>
            <p:cNvPr id="6" name="椭圆 5"/>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200" u="none">
                <a:ln>
                  <a:noFill/>
                </a:ln>
                <a:solidFill>
                  <a:prstClr val="black"/>
                </a:solidFill>
                <a:effectLst/>
                <a:uLnTx/>
                <a:uFillTx/>
                <a:latin typeface="微软雅黑"/>
                <a:ea typeface="微软雅黑"/>
                <a:cs typeface="+mn-cs"/>
              </a:endParaRPr>
            </a:p>
          </p:txBody>
        </p:sp>
      </p:grpSp>
      <p:grpSp>
        <p:nvGrpSpPr>
          <p:cNvPr id="7" name="组合 6"/>
          <p:cNvGrpSpPr/>
          <p:nvPr/>
        </p:nvGrpSpPr>
        <p:grpSpPr>
          <a:xfrm>
            <a:off x="5456848" y="1816596"/>
            <a:ext cx="769476" cy="769476"/>
            <a:chOff x="1695226" y="3321784"/>
            <a:chExt cx="1250759" cy="1250759"/>
          </a:xfrm>
        </p:grpSpPr>
        <p:sp>
          <p:nvSpPr>
            <p:cNvPr id="8" name="椭圆 7"/>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9" name="椭圆 8"/>
            <p:cNvSpPr/>
            <p:nvPr/>
          </p:nvSpPr>
          <p:spPr>
            <a:xfrm>
              <a:off x="1826937" y="3453495"/>
              <a:ext cx="987336" cy="987336"/>
            </a:xfrm>
            <a:prstGeom prst="ellipse">
              <a:avLst/>
            </a:prstGeom>
            <a:solidFill>
              <a:schemeClr val="accent3"/>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10" name="组合 9"/>
          <p:cNvGrpSpPr/>
          <p:nvPr/>
        </p:nvGrpSpPr>
        <p:grpSpPr>
          <a:xfrm>
            <a:off x="5098505" y="2421766"/>
            <a:ext cx="890519" cy="890519"/>
            <a:chOff x="304800" y="673100"/>
            <a:chExt cx="4000500" cy="4000500"/>
          </a:xfrm>
          <a:effectLst>
            <a:outerShdw algn="tr" blurRad="444500" dir="8100000" dist="254000" rotWithShape="0">
              <a:prstClr val="black">
                <a:alpha val="50000"/>
              </a:prstClr>
            </a:outerShdw>
          </a:effectLst>
        </p:grpSpPr>
        <p:sp>
          <p:nvSpPr>
            <p:cNvPr id="11" name="同心圆 10"/>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200" u="none">
                <a:ln>
                  <a:noFill/>
                </a:ln>
                <a:solidFill>
                  <a:prstClr val="black"/>
                </a:solidFill>
                <a:effectLst/>
                <a:uLnTx/>
                <a:uFillTx/>
                <a:latin typeface="微软雅黑"/>
                <a:ea typeface="微软雅黑"/>
                <a:cs typeface="+mn-cs"/>
              </a:endParaRPr>
            </a:p>
          </p:txBody>
        </p:sp>
        <p:sp>
          <p:nvSpPr>
            <p:cNvPr id="12" name="椭圆 11"/>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200" u="none">
                <a:ln>
                  <a:noFill/>
                </a:ln>
                <a:solidFill>
                  <a:prstClr val="black"/>
                </a:solidFill>
                <a:effectLst/>
                <a:uLnTx/>
                <a:uFillTx/>
                <a:latin typeface="微软雅黑"/>
                <a:ea typeface="微软雅黑"/>
                <a:cs typeface="+mn-cs"/>
              </a:endParaRPr>
            </a:p>
          </p:txBody>
        </p:sp>
      </p:grpSp>
      <p:sp>
        <p:nvSpPr>
          <p:cNvPr id="13" name="TextBox 13"/>
          <p:cNvSpPr txBox="1"/>
          <p:nvPr/>
        </p:nvSpPr>
        <p:spPr>
          <a:xfrm>
            <a:off x="6601640" y="1539146"/>
            <a:ext cx="1021080" cy="25908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100" u="none">
                <a:ln>
                  <a:noFill/>
                </a:ln>
                <a:solidFill>
                  <a:srgbClr val="484848"/>
                </a:solidFill>
                <a:effectLst/>
                <a:uLnTx/>
                <a:uFillTx/>
                <a:latin typeface="微软雅黑"/>
                <a:ea typeface="微软雅黑"/>
                <a:cs typeface="+mn-cs"/>
              </a:rPr>
              <a:t>标题内容文字</a:t>
            </a:r>
          </a:p>
        </p:txBody>
      </p:sp>
      <p:sp>
        <p:nvSpPr>
          <p:cNvPr id="14" name="TextBox 14"/>
          <p:cNvSpPr txBox="1"/>
          <p:nvPr/>
        </p:nvSpPr>
        <p:spPr>
          <a:xfrm>
            <a:off x="6571569" y="1255861"/>
            <a:ext cx="1086167" cy="30480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1400" u="none">
                <a:ln>
                  <a:noFill/>
                </a:ln>
                <a:solidFill>
                  <a:srgbClr val="080808"/>
                </a:solidFill>
                <a:effectLst/>
                <a:uLnTx/>
                <a:uFillTx/>
                <a:latin typeface="微软雅黑"/>
                <a:ea typeface="微软雅黑"/>
                <a:cs typeface="+mn-cs"/>
              </a:rPr>
              <a:t>2013年5月</a:t>
            </a:r>
          </a:p>
        </p:txBody>
      </p:sp>
      <p:sp>
        <p:nvSpPr>
          <p:cNvPr id="15" name="TextBox 15"/>
          <p:cNvSpPr txBox="1"/>
          <p:nvPr/>
        </p:nvSpPr>
        <p:spPr>
          <a:xfrm>
            <a:off x="6499180" y="2454156"/>
            <a:ext cx="1021080" cy="25908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srgbClr val="484848"/>
                </a:solidFill>
                <a:effectLst/>
                <a:uLnTx/>
                <a:uFillTx/>
                <a:latin typeface="微软雅黑"/>
                <a:ea typeface="微软雅黑"/>
                <a:cs typeface="+mn-cs"/>
              </a:rPr>
              <a:t>标题内容文字</a:t>
            </a:r>
          </a:p>
        </p:txBody>
      </p:sp>
      <p:sp>
        <p:nvSpPr>
          <p:cNvPr id="16" name="TextBox 16"/>
          <p:cNvSpPr txBox="1"/>
          <p:nvPr/>
        </p:nvSpPr>
        <p:spPr>
          <a:xfrm>
            <a:off x="6501975" y="2167305"/>
            <a:ext cx="1086167" cy="30480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1400" u="none">
                <a:ln>
                  <a:noFill/>
                </a:ln>
                <a:solidFill>
                  <a:srgbClr val="080808"/>
                </a:solidFill>
                <a:effectLst/>
                <a:uLnTx/>
                <a:uFillTx/>
                <a:latin typeface="微软雅黑"/>
                <a:ea typeface="微软雅黑"/>
                <a:cs typeface="+mn-cs"/>
              </a:rPr>
              <a:t>2013年8月</a:t>
            </a:r>
          </a:p>
        </p:txBody>
      </p:sp>
      <p:sp>
        <p:nvSpPr>
          <p:cNvPr id="17" name="TextBox 17"/>
          <p:cNvSpPr txBox="1"/>
          <p:nvPr/>
        </p:nvSpPr>
        <p:spPr>
          <a:xfrm>
            <a:off x="6145043" y="3421885"/>
            <a:ext cx="1021080" cy="25908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srgbClr val="484848"/>
                </a:solidFill>
                <a:effectLst/>
                <a:uLnTx/>
                <a:uFillTx/>
                <a:latin typeface="微软雅黑"/>
                <a:ea typeface="微软雅黑"/>
                <a:cs typeface="+mn-cs"/>
              </a:rPr>
              <a:t>标题内容文字</a:t>
            </a:r>
          </a:p>
        </p:txBody>
      </p:sp>
      <p:sp>
        <p:nvSpPr>
          <p:cNvPr id="18" name="TextBox 18"/>
          <p:cNvSpPr txBox="1"/>
          <p:nvPr/>
        </p:nvSpPr>
        <p:spPr>
          <a:xfrm>
            <a:off x="6124367" y="3104121"/>
            <a:ext cx="1086167" cy="30480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1400" u="none">
                <a:ln>
                  <a:noFill/>
                </a:ln>
                <a:solidFill>
                  <a:srgbClr val="080808"/>
                </a:solidFill>
                <a:effectLst/>
                <a:uLnTx/>
                <a:uFillTx/>
                <a:latin typeface="微软雅黑"/>
                <a:ea typeface="微软雅黑"/>
                <a:cs typeface="+mn-cs"/>
              </a:rPr>
              <a:t>2014年4月</a:t>
            </a:r>
          </a:p>
        </p:txBody>
      </p:sp>
      <p:sp>
        <p:nvSpPr>
          <p:cNvPr id="19" name="TextBox 19"/>
          <p:cNvSpPr txBox="1"/>
          <p:nvPr/>
        </p:nvSpPr>
        <p:spPr>
          <a:xfrm>
            <a:off x="4842996" y="4371949"/>
            <a:ext cx="1021080" cy="25908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srgbClr val="484848"/>
                </a:solidFill>
                <a:effectLst/>
                <a:uLnTx/>
                <a:uFillTx/>
                <a:latin typeface="微软雅黑"/>
                <a:ea typeface="微软雅黑"/>
                <a:cs typeface="+mn-cs"/>
              </a:rPr>
              <a:t>标题内容文字</a:t>
            </a:r>
          </a:p>
        </p:txBody>
      </p:sp>
      <p:sp>
        <p:nvSpPr>
          <p:cNvPr id="20" name="TextBox 20"/>
          <p:cNvSpPr txBox="1"/>
          <p:nvPr/>
        </p:nvSpPr>
        <p:spPr>
          <a:xfrm>
            <a:off x="4846613" y="3999040"/>
            <a:ext cx="1086167" cy="30480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1400" u="none">
                <a:ln>
                  <a:noFill/>
                </a:ln>
                <a:solidFill>
                  <a:srgbClr val="080808"/>
                </a:solidFill>
                <a:effectLst/>
                <a:uLnTx/>
                <a:uFillTx/>
                <a:latin typeface="微软雅黑"/>
                <a:ea typeface="微软雅黑"/>
                <a:cs typeface="+mn-cs"/>
              </a:rPr>
              <a:t>2014年5月</a:t>
            </a:r>
          </a:p>
        </p:txBody>
      </p:sp>
      <p:sp>
        <p:nvSpPr>
          <p:cNvPr id="21" name="TextBox 21"/>
          <p:cNvSpPr txBox="1"/>
          <p:nvPr/>
        </p:nvSpPr>
        <p:spPr>
          <a:xfrm>
            <a:off x="1721463" y="3867629"/>
            <a:ext cx="1021080" cy="25908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srgbClr val="484848"/>
                </a:solidFill>
                <a:effectLst/>
                <a:uLnTx/>
                <a:uFillTx/>
                <a:latin typeface="微软雅黑"/>
                <a:ea typeface="微软雅黑"/>
                <a:cs typeface="+mn-cs"/>
              </a:rPr>
              <a:t>标题内容文字</a:t>
            </a:r>
          </a:p>
        </p:txBody>
      </p:sp>
      <p:sp>
        <p:nvSpPr>
          <p:cNvPr id="22" name="TextBox 22"/>
          <p:cNvSpPr txBox="1"/>
          <p:nvPr/>
        </p:nvSpPr>
        <p:spPr>
          <a:xfrm>
            <a:off x="1680237" y="3481167"/>
            <a:ext cx="1195705" cy="30480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1400" u="none">
                <a:ln>
                  <a:noFill/>
                </a:ln>
                <a:solidFill>
                  <a:srgbClr val="080808"/>
                </a:solidFill>
                <a:effectLst/>
                <a:uLnTx/>
                <a:uFillTx/>
                <a:latin typeface="微软雅黑"/>
                <a:ea typeface="微软雅黑"/>
                <a:cs typeface="+mn-cs"/>
              </a:rPr>
              <a:t>2014年12月</a:t>
            </a:r>
          </a:p>
        </p:txBody>
      </p:sp>
      <p:sp>
        <p:nvSpPr>
          <p:cNvPr id="23" name="TextBox 23"/>
          <p:cNvSpPr txBox="1"/>
          <p:nvPr/>
        </p:nvSpPr>
        <p:spPr>
          <a:xfrm>
            <a:off x="1199319" y="1924839"/>
            <a:ext cx="1021080" cy="25908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srgbClr val="484848"/>
                </a:solidFill>
                <a:effectLst/>
                <a:uLnTx/>
                <a:uFillTx/>
                <a:latin typeface="微软雅黑"/>
                <a:ea typeface="微软雅黑"/>
                <a:cs typeface="+mn-cs"/>
              </a:rPr>
              <a:t>标题内容文字</a:t>
            </a:r>
          </a:p>
        </p:txBody>
      </p:sp>
      <p:sp>
        <p:nvSpPr>
          <p:cNvPr id="24" name="TextBox 24"/>
          <p:cNvSpPr txBox="1"/>
          <p:nvPr/>
        </p:nvSpPr>
        <p:spPr>
          <a:xfrm>
            <a:off x="1194320" y="1571802"/>
            <a:ext cx="1086167" cy="30480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1400" u="none">
                <a:ln>
                  <a:noFill/>
                </a:ln>
                <a:solidFill>
                  <a:srgbClr val="080808"/>
                </a:solidFill>
                <a:effectLst/>
                <a:uLnTx/>
                <a:uFillTx/>
                <a:latin typeface="微软雅黑"/>
                <a:ea typeface="微软雅黑"/>
                <a:cs typeface="+mn-cs"/>
              </a:rPr>
              <a:t>2015年2月</a:t>
            </a:r>
          </a:p>
        </p:txBody>
      </p:sp>
      <p:cxnSp>
        <p:nvCxnSpPr>
          <p:cNvPr id="25" name="直接连接符 24"/>
          <p:cNvCxnSpPr/>
          <p:nvPr/>
        </p:nvCxnSpPr>
        <p:spPr>
          <a:xfrm flipH="1" flipV="1">
            <a:off x="6568909" y="1255862"/>
            <a:ext cx="0" cy="544894"/>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flipV="1">
            <a:off x="6119428" y="3104121"/>
            <a:ext cx="4076" cy="619757"/>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flipV="1">
            <a:off x="6499180" y="2239313"/>
            <a:ext cx="3324" cy="620469"/>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V="1">
            <a:off x="4842996" y="3999040"/>
            <a:ext cx="8518" cy="660954"/>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flipV="1">
            <a:off x="1675336" y="3421886"/>
            <a:ext cx="4901" cy="734040"/>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flipH="1" flipV="1">
            <a:off x="1187624" y="1539146"/>
            <a:ext cx="0" cy="782048"/>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31" name="组合 30"/>
          <p:cNvGrpSpPr/>
          <p:nvPr/>
        </p:nvGrpSpPr>
        <p:grpSpPr>
          <a:xfrm>
            <a:off x="4400031" y="2859782"/>
            <a:ext cx="984394" cy="984394"/>
            <a:chOff x="1695226" y="3321784"/>
            <a:chExt cx="1250759" cy="1250759"/>
          </a:xfrm>
        </p:grpSpPr>
        <p:sp>
          <p:nvSpPr>
            <p:cNvPr id="32" name="椭圆 31"/>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33" name="椭圆 32"/>
            <p:cNvSpPr/>
            <p:nvPr/>
          </p:nvSpPr>
          <p:spPr>
            <a:xfrm>
              <a:off x="1826937" y="3453495"/>
              <a:ext cx="987336" cy="987336"/>
            </a:xfrm>
            <a:prstGeom prst="ellipse">
              <a:avLst/>
            </a:prstGeom>
            <a:solidFill>
              <a:schemeClr val="accent2"/>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34" name="组合 33"/>
          <p:cNvGrpSpPr/>
          <p:nvPr/>
        </p:nvGrpSpPr>
        <p:grpSpPr>
          <a:xfrm>
            <a:off x="3305964" y="2499742"/>
            <a:ext cx="1360493" cy="1360493"/>
            <a:chOff x="304800" y="673100"/>
            <a:chExt cx="4000500" cy="4000500"/>
          </a:xfrm>
          <a:effectLst>
            <a:outerShdw algn="tr" blurRad="444500" dir="8100000" dist="254000" rotWithShape="0">
              <a:prstClr val="black">
                <a:alpha val="50000"/>
              </a:prstClr>
            </a:outerShdw>
          </a:effectLst>
        </p:grpSpPr>
        <p:sp>
          <p:nvSpPr>
            <p:cNvPr id="35" name="同心圆 34"/>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36" name="椭圆 35"/>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37" name="组合 36"/>
          <p:cNvGrpSpPr/>
          <p:nvPr/>
        </p:nvGrpSpPr>
        <p:grpSpPr>
          <a:xfrm>
            <a:off x="2777577" y="1317475"/>
            <a:ext cx="1625118" cy="1625118"/>
            <a:chOff x="1695226" y="3321784"/>
            <a:chExt cx="1250759" cy="1250759"/>
          </a:xfrm>
        </p:grpSpPr>
        <p:sp>
          <p:nvSpPr>
            <p:cNvPr id="38" name="椭圆 37"/>
            <p:cNvSpPr/>
            <p:nvPr/>
          </p:nvSpPr>
          <p:spPr>
            <a:xfrm>
              <a:off x="1695226" y="3321784"/>
              <a:ext cx="1250759" cy="1250759"/>
            </a:xfrm>
            <a:prstGeom prst="ellipse">
              <a:avLst/>
            </a:prstGeom>
            <a:gradFill flip="none" rotWithShape="1">
              <a:gsLst>
                <a:gs pos="100000">
                  <a:srgbClr val="FCFCFC"/>
                </a:gs>
                <a:gs pos="0">
                  <a:schemeClr val="bg1">
                    <a:lumMod val="85000"/>
                  </a:schemeClr>
                </a:gs>
              </a:gsLst>
              <a:lin ang="7200000" scaled="0"/>
            </a:gradFill>
            <a:ln w="12700">
              <a:gradFill>
                <a:gsLst>
                  <a:gs pos="89000">
                    <a:schemeClr val="bg1">
                      <a:lumMod val="85000"/>
                    </a:schemeClr>
                  </a:gs>
                  <a:gs pos="0">
                    <a:schemeClr val="bg1"/>
                  </a:gs>
                </a:gsLst>
                <a:lin ang="7200000" scaled="0"/>
              </a:gradFill>
            </a:ln>
            <a:effectLst>
              <a:outerShdw algn="tr" blurRad="127000" dir="8160000" dist="38100" rotWithShape="0">
                <a:prstClr val="black">
                  <a:alpha val="34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4BC1DC"/>
                </a:solidFill>
                <a:effectLst/>
                <a:uLnTx/>
                <a:uFillTx/>
                <a:latin typeface="微软雅黑"/>
                <a:ea typeface="微软雅黑"/>
                <a:cs typeface="+mn-cs"/>
              </a:endParaRPr>
            </a:p>
          </p:txBody>
        </p:sp>
        <p:sp>
          <p:nvSpPr>
            <p:cNvPr id="39" name="椭圆 38"/>
            <p:cNvSpPr/>
            <p:nvPr/>
          </p:nvSpPr>
          <p:spPr>
            <a:xfrm>
              <a:off x="1826937" y="3453495"/>
              <a:ext cx="987336" cy="987336"/>
            </a:xfrm>
            <a:prstGeom prst="ellipse">
              <a:avLst/>
            </a:prstGeom>
            <a:solidFill>
              <a:schemeClr val="accent1"/>
            </a:solidFill>
            <a:ln>
              <a:noFill/>
            </a:ln>
            <a:effectLst>
              <a:innerShdw blurRad="63500" dir="189000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Tree>
    <p:extLst>
      <p:ext uri="{BB962C8B-B14F-4D97-AF65-F5344CB8AC3E}">
        <p14:creationId val="2919985914"/>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 presetSubtype="4">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500" fill="hold" id="7"/>
                                        <p:tgtEl>
                                          <p:spTgt spid="4"/>
                                        </p:tgtEl>
                                        <p:attrNameLst>
                                          <p:attrName>ppt_x</p:attrName>
                                        </p:attrNameLst>
                                      </p:cBhvr>
                                      <p:tavLst>
                                        <p:tav tm="0">
                                          <p:val>
                                            <p:strVal val="#ppt_x"/>
                                          </p:val>
                                        </p:tav>
                                        <p:tav tm="100000">
                                          <p:val>
                                            <p:strVal val="#ppt_x"/>
                                          </p:val>
                                        </p:tav>
                                      </p:tavLst>
                                    </p:anim>
                                    <p:anim calcmode="lin" valueType="num">
                                      <p:cBhvr additive="base">
                                        <p:cTn dur="500" fill="hold" id="8"/>
                                        <p:tgtEl>
                                          <p:spTgt spid="4"/>
                                        </p:tgtEl>
                                        <p:attrNameLst>
                                          <p:attrName>ppt_y</p:attrName>
                                        </p:attrNameLst>
                                      </p:cBhvr>
                                      <p:tavLst>
                                        <p:tav tm="0">
                                          <p:val>
                                            <p:strVal val="1+#ppt_h/2"/>
                                          </p:val>
                                        </p:tav>
                                        <p:tav tm="100000">
                                          <p:val>
                                            <p:strVal val="#ppt_y"/>
                                          </p:val>
                                        </p:tav>
                                      </p:tavLst>
                                    </p:anim>
                                  </p:childTnLst>
                                </p:cTn>
                              </p:par>
                            </p:childTnLst>
                          </p:cTn>
                        </p:par>
                        <p:par>
                          <p:cTn fill="hold" id="9" nodeType="afterGroup">
                            <p:stCondLst>
                              <p:cond delay="500"/>
                            </p:stCondLst>
                            <p:childTnLst>
                              <p:par>
                                <p:cTn fill="hold" grpId="0" id="10" nodeType="afterEffect" presetClass="entr" presetID="12" presetSubtype="8">
                                  <p:stCondLst>
                                    <p:cond delay="0"/>
                                  </p:stCondLst>
                                  <p:childTnLst>
                                    <p:set>
                                      <p:cBhvr>
                                        <p:cTn dur="1" fill="hold" id="11">
                                          <p:stCondLst>
                                            <p:cond delay="0"/>
                                          </p:stCondLst>
                                        </p:cTn>
                                        <p:tgtEl>
                                          <p:spTgt spid="13"/>
                                        </p:tgtEl>
                                        <p:attrNameLst>
                                          <p:attrName>style.visibility</p:attrName>
                                        </p:attrNameLst>
                                      </p:cBhvr>
                                      <p:to>
                                        <p:strVal val="visible"/>
                                      </p:to>
                                    </p:set>
                                    <p:anim calcmode="lin" valueType="num">
                                      <p:cBhvr additive="base">
                                        <p:cTn dur="500" id="12"/>
                                        <p:tgtEl>
                                          <p:spTgt spid="13"/>
                                        </p:tgtEl>
                                        <p:attrNameLst>
                                          <p:attrName>ppt_x</p:attrName>
                                        </p:attrNameLst>
                                      </p:cBhvr>
                                      <p:tavLst>
                                        <p:tav tm="0">
                                          <p:val>
                                            <p:strVal val="#ppt_x-#ppt_w*1.125000"/>
                                          </p:val>
                                        </p:tav>
                                        <p:tav tm="100000">
                                          <p:val>
                                            <p:strVal val="#ppt_x"/>
                                          </p:val>
                                        </p:tav>
                                      </p:tavLst>
                                    </p:anim>
                                    <p:animEffect filter="wipe(right)" transition="in">
                                      <p:cBhvr>
                                        <p:cTn dur="500" id="13"/>
                                        <p:tgtEl>
                                          <p:spTgt spid="13"/>
                                        </p:tgtEl>
                                      </p:cBhvr>
                                    </p:animEffect>
                                  </p:childTnLst>
                                </p:cTn>
                              </p:par>
                              <p:par>
                                <p:cTn fill="hold" grpId="0" id="14" nodeType="withEffect" presetClass="entr" presetID="12" presetSubtype="8">
                                  <p:stCondLst>
                                    <p:cond delay="0"/>
                                  </p:stCondLst>
                                  <p:childTnLst>
                                    <p:set>
                                      <p:cBhvr>
                                        <p:cTn dur="1" fill="hold" id="15">
                                          <p:stCondLst>
                                            <p:cond delay="0"/>
                                          </p:stCondLst>
                                        </p:cTn>
                                        <p:tgtEl>
                                          <p:spTgt spid="14"/>
                                        </p:tgtEl>
                                        <p:attrNameLst>
                                          <p:attrName>style.visibility</p:attrName>
                                        </p:attrNameLst>
                                      </p:cBhvr>
                                      <p:to>
                                        <p:strVal val="visible"/>
                                      </p:to>
                                    </p:set>
                                    <p:anim calcmode="lin" valueType="num">
                                      <p:cBhvr additive="base">
                                        <p:cTn dur="500" id="16"/>
                                        <p:tgtEl>
                                          <p:spTgt spid="14"/>
                                        </p:tgtEl>
                                        <p:attrNameLst>
                                          <p:attrName>ppt_x</p:attrName>
                                        </p:attrNameLst>
                                      </p:cBhvr>
                                      <p:tavLst>
                                        <p:tav tm="0">
                                          <p:val>
                                            <p:strVal val="#ppt_x-#ppt_w*1.125000"/>
                                          </p:val>
                                        </p:tav>
                                        <p:tav tm="100000">
                                          <p:val>
                                            <p:strVal val="#ppt_x"/>
                                          </p:val>
                                        </p:tav>
                                      </p:tavLst>
                                    </p:anim>
                                    <p:animEffect filter="wipe(right)" transition="in">
                                      <p:cBhvr>
                                        <p:cTn dur="500" id="17"/>
                                        <p:tgtEl>
                                          <p:spTgt spid="14"/>
                                        </p:tgtEl>
                                      </p:cBhvr>
                                    </p:animEffect>
                                  </p:childTnLst>
                                </p:cTn>
                              </p:par>
                              <p:par>
                                <p:cTn fill="hold" id="18" nodeType="withEffect" presetClass="entr" presetID="12" presetSubtype="8">
                                  <p:stCondLst>
                                    <p:cond delay="0"/>
                                  </p:stCondLst>
                                  <p:childTnLst>
                                    <p:set>
                                      <p:cBhvr>
                                        <p:cTn dur="1" fill="hold" id="19">
                                          <p:stCondLst>
                                            <p:cond delay="0"/>
                                          </p:stCondLst>
                                        </p:cTn>
                                        <p:tgtEl>
                                          <p:spTgt spid="25"/>
                                        </p:tgtEl>
                                        <p:attrNameLst>
                                          <p:attrName>style.visibility</p:attrName>
                                        </p:attrNameLst>
                                      </p:cBhvr>
                                      <p:to>
                                        <p:strVal val="visible"/>
                                      </p:to>
                                    </p:set>
                                    <p:anim calcmode="lin" valueType="num">
                                      <p:cBhvr additive="base">
                                        <p:cTn dur="500" id="20"/>
                                        <p:tgtEl>
                                          <p:spTgt spid="25"/>
                                        </p:tgtEl>
                                        <p:attrNameLst>
                                          <p:attrName>ppt_x</p:attrName>
                                        </p:attrNameLst>
                                      </p:cBhvr>
                                      <p:tavLst>
                                        <p:tav tm="0">
                                          <p:val>
                                            <p:strVal val="#ppt_x-#ppt_w*1.125000"/>
                                          </p:val>
                                        </p:tav>
                                        <p:tav tm="100000">
                                          <p:val>
                                            <p:strVal val="#ppt_x"/>
                                          </p:val>
                                        </p:tav>
                                      </p:tavLst>
                                    </p:anim>
                                    <p:animEffect filter="wipe(right)" transition="in">
                                      <p:cBhvr>
                                        <p:cTn dur="500" id="21"/>
                                        <p:tgtEl>
                                          <p:spTgt spid="25"/>
                                        </p:tgtEl>
                                      </p:cBhvr>
                                    </p:animEffect>
                                  </p:childTnLst>
                                </p:cTn>
                              </p:par>
                            </p:childTnLst>
                          </p:cTn>
                        </p:par>
                        <p:par>
                          <p:cTn fill="hold" id="22" nodeType="afterGroup">
                            <p:stCondLst>
                              <p:cond delay="1000"/>
                            </p:stCondLst>
                            <p:childTnLst>
                              <p:par>
                                <p:cTn fill="hold" id="23" nodeType="afterEffect" presetClass="entr" presetID="2" presetSubtype="4">
                                  <p:stCondLst>
                                    <p:cond delay="0"/>
                                  </p:stCondLst>
                                  <p:childTnLst>
                                    <p:set>
                                      <p:cBhvr>
                                        <p:cTn dur="1" fill="hold" id="24">
                                          <p:stCondLst>
                                            <p:cond delay="0"/>
                                          </p:stCondLst>
                                        </p:cTn>
                                        <p:tgtEl>
                                          <p:spTgt spid="7"/>
                                        </p:tgtEl>
                                        <p:attrNameLst>
                                          <p:attrName>style.visibility</p:attrName>
                                        </p:attrNameLst>
                                      </p:cBhvr>
                                      <p:to>
                                        <p:strVal val="visible"/>
                                      </p:to>
                                    </p:set>
                                    <p:anim calcmode="lin" valueType="num">
                                      <p:cBhvr additive="base">
                                        <p:cTn dur="500" fill="hold" id="25"/>
                                        <p:tgtEl>
                                          <p:spTgt spid="7"/>
                                        </p:tgtEl>
                                        <p:attrNameLst>
                                          <p:attrName>ppt_x</p:attrName>
                                        </p:attrNameLst>
                                      </p:cBhvr>
                                      <p:tavLst>
                                        <p:tav tm="0">
                                          <p:val>
                                            <p:strVal val="#ppt_x"/>
                                          </p:val>
                                        </p:tav>
                                        <p:tav tm="100000">
                                          <p:val>
                                            <p:strVal val="#ppt_x"/>
                                          </p:val>
                                        </p:tav>
                                      </p:tavLst>
                                    </p:anim>
                                    <p:anim calcmode="lin" valueType="num">
                                      <p:cBhvr additive="base">
                                        <p:cTn dur="500" fill="hold" id="26"/>
                                        <p:tgtEl>
                                          <p:spTgt spid="7"/>
                                        </p:tgtEl>
                                        <p:attrNameLst>
                                          <p:attrName>ppt_y</p:attrName>
                                        </p:attrNameLst>
                                      </p:cBhvr>
                                      <p:tavLst>
                                        <p:tav tm="0">
                                          <p:val>
                                            <p:strVal val="1+#ppt_h/2"/>
                                          </p:val>
                                        </p:tav>
                                        <p:tav tm="100000">
                                          <p:val>
                                            <p:strVal val="#ppt_y"/>
                                          </p:val>
                                        </p:tav>
                                      </p:tavLst>
                                    </p:anim>
                                  </p:childTnLst>
                                </p:cTn>
                              </p:par>
                            </p:childTnLst>
                          </p:cTn>
                        </p:par>
                        <p:par>
                          <p:cTn fill="hold" id="27" nodeType="afterGroup">
                            <p:stCondLst>
                              <p:cond delay="1500"/>
                            </p:stCondLst>
                            <p:childTnLst>
                              <p:par>
                                <p:cTn fill="hold" grpId="0" id="28" nodeType="afterEffect" presetClass="entr" presetID="12" presetSubtype="8">
                                  <p:stCondLst>
                                    <p:cond delay="0"/>
                                  </p:stCondLst>
                                  <p:childTnLst>
                                    <p:set>
                                      <p:cBhvr>
                                        <p:cTn dur="1" fill="hold" id="29">
                                          <p:stCondLst>
                                            <p:cond delay="0"/>
                                          </p:stCondLst>
                                        </p:cTn>
                                        <p:tgtEl>
                                          <p:spTgt spid="16"/>
                                        </p:tgtEl>
                                        <p:attrNameLst>
                                          <p:attrName>style.visibility</p:attrName>
                                        </p:attrNameLst>
                                      </p:cBhvr>
                                      <p:to>
                                        <p:strVal val="visible"/>
                                      </p:to>
                                    </p:set>
                                    <p:anim calcmode="lin" valueType="num">
                                      <p:cBhvr additive="base">
                                        <p:cTn dur="500" id="30"/>
                                        <p:tgtEl>
                                          <p:spTgt spid="16"/>
                                        </p:tgtEl>
                                        <p:attrNameLst>
                                          <p:attrName>ppt_x</p:attrName>
                                        </p:attrNameLst>
                                      </p:cBhvr>
                                      <p:tavLst>
                                        <p:tav tm="0">
                                          <p:val>
                                            <p:strVal val="#ppt_x-#ppt_w*1.125000"/>
                                          </p:val>
                                        </p:tav>
                                        <p:tav tm="100000">
                                          <p:val>
                                            <p:strVal val="#ppt_x"/>
                                          </p:val>
                                        </p:tav>
                                      </p:tavLst>
                                    </p:anim>
                                    <p:animEffect filter="wipe(right)" transition="in">
                                      <p:cBhvr>
                                        <p:cTn dur="500" id="31"/>
                                        <p:tgtEl>
                                          <p:spTgt spid="16"/>
                                        </p:tgtEl>
                                      </p:cBhvr>
                                    </p:animEffect>
                                  </p:childTnLst>
                                </p:cTn>
                              </p:par>
                              <p:par>
                                <p:cTn fill="hold" grpId="0" id="32" nodeType="withEffect" presetClass="entr" presetID="12" presetSubtype="8">
                                  <p:stCondLst>
                                    <p:cond delay="0"/>
                                  </p:stCondLst>
                                  <p:childTnLst>
                                    <p:set>
                                      <p:cBhvr>
                                        <p:cTn dur="1" fill="hold" id="33">
                                          <p:stCondLst>
                                            <p:cond delay="0"/>
                                          </p:stCondLst>
                                        </p:cTn>
                                        <p:tgtEl>
                                          <p:spTgt spid="15"/>
                                        </p:tgtEl>
                                        <p:attrNameLst>
                                          <p:attrName>style.visibility</p:attrName>
                                        </p:attrNameLst>
                                      </p:cBhvr>
                                      <p:to>
                                        <p:strVal val="visible"/>
                                      </p:to>
                                    </p:set>
                                    <p:anim calcmode="lin" valueType="num">
                                      <p:cBhvr additive="base">
                                        <p:cTn dur="500" id="34"/>
                                        <p:tgtEl>
                                          <p:spTgt spid="15"/>
                                        </p:tgtEl>
                                        <p:attrNameLst>
                                          <p:attrName>ppt_x</p:attrName>
                                        </p:attrNameLst>
                                      </p:cBhvr>
                                      <p:tavLst>
                                        <p:tav tm="0">
                                          <p:val>
                                            <p:strVal val="#ppt_x-#ppt_w*1.125000"/>
                                          </p:val>
                                        </p:tav>
                                        <p:tav tm="100000">
                                          <p:val>
                                            <p:strVal val="#ppt_x"/>
                                          </p:val>
                                        </p:tav>
                                      </p:tavLst>
                                    </p:anim>
                                    <p:animEffect filter="wipe(right)" transition="in">
                                      <p:cBhvr>
                                        <p:cTn dur="500" id="35"/>
                                        <p:tgtEl>
                                          <p:spTgt spid="15"/>
                                        </p:tgtEl>
                                      </p:cBhvr>
                                    </p:animEffect>
                                  </p:childTnLst>
                                </p:cTn>
                              </p:par>
                              <p:par>
                                <p:cTn fill="hold" id="36" nodeType="withEffect" presetClass="entr" presetID="12" presetSubtype="8">
                                  <p:stCondLst>
                                    <p:cond delay="0"/>
                                  </p:stCondLst>
                                  <p:childTnLst>
                                    <p:set>
                                      <p:cBhvr>
                                        <p:cTn dur="1" fill="hold" id="37">
                                          <p:stCondLst>
                                            <p:cond delay="0"/>
                                          </p:stCondLst>
                                        </p:cTn>
                                        <p:tgtEl>
                                          <p:spTgt spid="27"/>
                                        </p:tgtEl>
                                        <p:attrNameLst>
                                          <p:attrName>style.visibility</p:attrName>
                                        </p:attrNameLst>
                                      </p:cBhvr>
                                      <p:to>
                                        <p:strVal val="visible"/>
                                      </p:to>
                                    </p:set>
                                    <p:anim calcmode="lin" valueType="num">
                                      <p:cBhvr additive="base">
                                        <p:cTn dur="500" id="38"/>
                                        <p:tgtEl>
                                          <p:spTgt spid="27"/>
                                        </p:tgtEl>
                                        <p:attrNameLst>
                                          <p:attrName>ppt_x</p:attrName>
                                        </p:attrNameLst>
                                      </p:cBhvr>
                                      <p:tavLst>
                                        <p:tav tm="0">
                                          <p:val>
                                            <p:strVal val="#ppt_x-#ppt_w*1.125000"/>
                                          </p:val>
                                        </p:tav>
                                        <p:tav tm="100000">
                                          <p:val>
                                            <p:strVal val="#ppt_x"/>
                                          </p:val>
                                        </p:tav>
                                      </p:tavLst>
                                    </p:anim>
                                    <p:animEffect filter="wipe(right)" transition="in">
                                      <p:cBhvr>
                                        <p:cTn dur="500" id="39"/>
                                        <p:tgtEl>
                                          <p:spTgt spid="27"/>
                                        </p:tgtEl>
                                      </p:cBhvr>
                                    </p:animEffect>
                                  </p:childTnLst>
                                </p:cTn>
                              </p:par>
                            </p:childTnLst>
                          </p:cTn>
                        </p:par>
                        <p:par>
                          <p:cTn fill="hold" id="40" nodeType="afterGroup">
                            <p:stCondLst>
                              <p:cond delay="2000"/>
                            </p:stCondLst>
                            <p:childTnLst>
                              <p:par>
                                <p:cTn fill="hold" id="41" nodeType="afterEffect" presetClass="entr" presetID="2" presetSubtype="4">
                                  <p:stCondLst>
                                    <p:cond delay="0"/>
                                  </p:stCondLst>
                                  <p:childTnLst>
                                    <p:set>
                                      <p:cBhvr>
                                        <p:cTn dur="1" fill="hold" id="42">
                                          <p:stCondLst>
                                            <p:cond delay="0"/>
                                          </p:stCondLst>
                                        </p:cTn>
                                        <p:tgtEl>
                                          <p:spTgt spid="10"/>
                                        </p:tgtEl>
                                        <p:attrNameLst>
                                          <p:attrName>style.visibility</p:attrName>
                                        </p:attrNameLst>
                                      </p:cBhvr>
                                      <p:to>
                                        <p:strVal val="visible"/>
                                      </p:to>
                                    </p:set>
                                    <p:anim calcmode="lin" valueType="num">
                                      <p:cBhvr additive="base">
                                        <p:cTn dur="500" fill="hold" id="43"/>
                                        <p:tgtEl>
                                          <p:spTgt spid="10"/>
                                        </p:tgtEl>
                                        <p:attrNameLst>
                                          <p:attrName>ppt_x</p:attrName>
                                        </p:attrNameLst>
                                      </p:cBhvr>
                                      <p:tavLst>
                                        <p:tav tm="0">
                                          <p:val>
                                            <p:strVal val="#ppt_x"/>
                                          </p:val>
                                        </p:tav>
                                        <p:tav tm="100000">
                                          <p:val>
                                            <p:strVal val="#ppt_x"/>
                                          </p:val>
                                        </p:tav>
                                      </p:tavLst>
                                    </p:anim>
                                    <p:anim calcmode="lin" valueType="num">
                                      <p:cBhvr additive="base">
                                        <p:cTn dur="500" fill="hold" id="44"/>
                                        <p:tgtEl>
                                          <p:spTgt spid="10"/>
                                        </p:tgtEl>
                                        <p:attrNameLst>
                                          <p:attrName>ppt_y</p:attrName>
                                        </p:attrNameLst>
                                      </p:cBhvr>
                                      <p:tavLst>
                                        <p:tav tm="0">
                                          <p:val>
                                            <p:strVal val="1+#ppt_h/2"/>
                                          </p:val>
                                        </p:tav>
                                        <p:tav tm="100000">
                                          <p:val>
                                            <p:strVal val="#ppt_y"/>
                                          </p:val>
                                        </p:tav>
                                      </p:tavLst>
                                    </p:anim>
                                  </p:childTnLst>
                                </p:cTn>
                              </p:par>
                            </p:childTnLst>
                          </p:cTn>
                        </p:par>
                        <p:par>
                          <p:cTn fill="hold" id="45" nodeType="afterGroup">
                            <p:stCondLst>
                              <p:cond delay="2500"/>
                            </p:stCondLst>
                            <p:childTnLst>
                              <p:par>
                                <p:cTn fill="hold" grpId="0" id="46" nodeType="afterEffect" presetClass="entr" presetID="12" presetSubtype="8">
                                  <p:stCondLst>
                                    <p:cond delay="0"/>
                                  </p:stCondLst>
                                  <p:childTnLst>
                                    <p:set>
                                      <p:cBhvr>
                                        <p:cTn dur="1" fill="hold" id="47">
                                          <p:stCondLst>
                                            <p:cond delay="0"/>
                                          </p:stCondLst>
                                        </p:cTn>
                                        <p:tgtEl>
                                          <p:spTgt spid="17"/>
                                        </p:tgtEl>
                                        <p:attrNameLst>
                                          <p:attrName>style.visibility</p:attrName>
                                        </p:attrNameLst>
                                      </p:cBhvr>
                                      <p:to>
                                        <p:strVal val="visible"/>
                                      </p:to>
                                    </p:set>
                                    <p:anim calcmode="lin" valueType="num">
                                      <p:cBhvr additive="base">
                                        <p:cTn dur="500" id="48"/>
                                        <p:tgtEl>
                                          <p:spTgt spid="17"/>
                                        </p:tgtEl>
                                        <p:attrNameLst>
                                          <p:attrName>ppt_x</p:attrName>
                                        </p:attrNameLst>
                                      </p:cBhvr>
                                      <p:tavLst>
                                        <p:tav tm="0">
                                          <p:val>
                                            <p:strVal val="#ppt_x-#ppt_w*1.125000"/>
                                          </p:val>
                                        </p:tav>
                                        <p:tav tm="100000">
                                          <p:val>
                                            <p:strVal val="#ppt_x"/>
                                          </p:val>
                                        </p:tav>
                                      </p:tavLst>
                                    </p:anim>
                                    <p:animEffect filter="wipe(right)" transition="in">
                                      <p:cBhvr>
                                        <p:cTn dur="500" id="49"/>
                                        <p:tgtEl>
                                          <p:spTgt spid="17"/>
                                        </p:tgtEl>
                                      </p:cBhvr>
                                    </p:animEffect>
                                  </p:childTnLst>
                                </p:cTn>
                              </p:par>
                              <p:par>
                                <p:cTn fill="hold" grpId="0" id="50" nodeType="withEffect" presetClass="entr" presetID="12" presetSubtype="8">
                                  <p:stCondLst>
                                    <p:cond delay="0"/>
                                  </p:stCondLst>
                                  <p:childTnLst>
                                    <p:set>
                                      <p:cBhvr>
                                        <p:cTn dur="1" fill="hold" id="51">
                                          <p:stCondLst>
                                            <p:cond delay="0"/>
                                          </p:stCondLst>
                                        </p:cTn>
                                        <p:tgtEl>
                                          <p:spTgt spid="18"/>
                                        </p:tgtEl>
                                        <p:attrNameLst>
                                          <p:attrName>style.visibility</p:attrName>
                                        </p:attrNameLst>
                                      </p:cBhvr>
                                      <p:to>
                                        <p:strVal val="visible"/>
                                      </p:to>
                                    </p:set>
                                    <p:anim calcmode="lin" valueType="num">
                                      <p:cBhvr additive="base">
                                        <p:cTn dur="500" id="52"/>
                                        <p:tgtEl>
                                          <p:spTgt spid="18"/>
                                        </p:tgtEl>
                                        <p:attrNameLst>
                                          <p:attrName>ppt_x</p:attrName>
                                        </p:attrNameLst>
                                      </p:cBhvr>
                                      <p:tavLst>
                                        <p:tav tm="0">
                                          <p:val>
                                            <p:strVal val="#ppt_x-#ppt_w*1.125000"/>
                                          </p:val>
                                        </p:tav>
                                        <p:tav tm="100000">
                                          <p:val>
                                            <p:strVal val="#ppt_x"/>
                                          </p:val>
                                        </p:tav>
                                      </p:tavLst>
                                    </p:anim>
                                    <p:animEffect filter="wipe(right)" transition="in">
                                      <p:cBhvr>
                                        <p:cTn dur="500" id="53"/>
                                        <p:tgtEl>
                                          <p:spTgt spid="18"/>
                                        </p:tgtEl>
                                      </p:cBhvr>
                                    </p:animEffect>
                                  </p:childTnLst>
                                </p:cTn>
                              </p:par>
                              <p:par>
                                <p:cTn fill="hold" id="54" nodeType="withEffect" presetClass="entr" presetID="12" presetSubtype="8">
                                  <p:stCondLst>
                                    <p:cond delay="0"/>
                                  </p:stCondLst>
                                  <p:childTnLst>
                                    <p:set>
                                      <p:cBhvr>
                                        <p:cTn dur="1" fill="hold" id="55">
                                          <p:stCondLst>
                                            <p:cond delay="0"/>
                                          </p:stCondLst>
                                        </p:cTn>
                                        <p:tgtEl>
                                          <p:spTgt spid="26"/>
                                        </p:tgtEl>
                                        <p:attrNameLst>
                                          <p:attrName>style.visibility</p:attrName>
                                        </p:attrNameLst>
                                      </p:cBhvr>
                                      <p:to>
                                        <p:strVal val="visible"/>
                                      </p:to>
                                    </p:set>
                                    <p:anim calcmode="lin" valueType="num">
                                      <p:cBhvr additive="base">
                                        <p:cTn dur="500" id="56"/>
                                        <p:tgtEl>
                                          <p:spTgt spid="26"/>
                                        </p:tgtEl>
                                        <p:attrNameLst>
                                          <p:attrName>ppt_x</p:attrName>
                                        </p:attrNameLst>
                                      </p:cBhvr>
                                      <p:tavLst>
                                        <p:tav tm="0">
                                          <p:val>
                                            <p:strVal val="#ppt_x-#ppt_w*1.125000"/>
                                          </p:val>
                                        </p:tav>
                                        <p:tav tm="100000">
                                          <p:val>
                                            <p:strVal val="#ppt_x"/>
                                          </p:val>
                                        </p:tav>
                                      </p:tavLst>
                                    </p:anim>
                                    <p:animEffect filter="wipe(right)" transition="in">
                                      <p:cBhvr>
                                        <p:cTn dur="500" id="57"/>
                                        <p:tgtEl>
                                          <p:spTgt spid="26"/>
                                        </p:tgtEl>
                                      </p:cBhvr>
                                    </p:animEffect>
                                  </p:childTnLst>
                                </p:cTn>
                              </p:par>
                            </p:childTnLst>
                          </p:cTn>
                        </p:par>
                        <p:par>
                          <p:cTn fill="hold" id="58" nodeType="afterGroup">
                            <p:stCondLst>
                              <p:cond delay="3000"/>
                            </p:stCondLst>
                            <p:childTnLst>
                              <p:par>
                                <p:cTn fill="hold" id="59" nodeType="afterEffect" presetClass="entr" presetID="2" presetSubtype="4">
                                  <p:stCondLst>
                                    <p:cond delay="0"/>
                                  </p:stCondLst>
                                  <p:childTnLst>
                                    <p:set>
                                      <p:cBhvr>
                                        <p:cTn dur="1" fill="hold" id="60">
                                          <p:stCondLst>
                                            <p:cond delay="0"/>
                                          </p:stCondLst>
                                        </p:cTn>
                                        <p:tgtEl>
                                          <p:spTgt spid="31"/>
                                        </p:tgtEl>
                                        <p:attrNameLst>
                                          <p:attrName>style.visibility</p:attrName>
                                        </p:attrNameLst>
                                      </p:cBhvr>
                                      <p:to>
                                        <p:strVal val="visible"/>
                                      </p:to>
                                    </p:set>
                                    <p:anim calcmode="lin" valueType="num">
                                      <p:cBhvr additive="base">
                                        <p:cTn dur="500" fill="hold" id="61"/>
                                        <p:tgtEl>
                                          <p:spTgt spid="31"/>
                                        </p:tgtEl>
                                        <p:attrNameLst>
                                          <p:attrName>ppt_x</p:attrName>
                                        </p:attrNameLst>
                                      </p:cBhvr>
                                      <p:tavLst>
                                        <p:tav tm="0">
                                          <p:val>
                                            <p:strVal val="#ppt_x"/>
                                          </p:val>
                                        </p:tav>
                                        <p:tav tm="100000">
                                          <p:val>
                                            <p:strVal val="#ppt_x"/>
                                          </p:val>
                                        </p:tav>
                                      </p:tavLst>
                                    </p:anim>
                                    <p:anim calcmode="lin" valueType="num">
                                      <p:cBhvr additive="base">
                                        <p:cTn dur="500" fill="hold" id="62"/>
                                        <p:tgtEl>
                                          <p:spTgt spid="31"/>
                                        </p:tgtEl>
                                        <p:attrNameLst>
                                          <p:attrName>ppt_y</p:attrName>
                                        </p:attrNameLst>
                                      </p:cBhvr>
                                      <p:tavLst>
                                        <p:tav tm="0">
                                          <p:val>
                                            <p:strVal val="1+#ppt_h/2"/>
                                          </p:val>
                                        </p:tav>
                                        <p:tav tm="100000">
                                          <p:val>
                                            <p:strVal val="#ppt_y"/>
                                          </p:val>
                                        </p:tav>
                                      </p:tavLst>
                                    </p:anim>
                                  </p:childTnLst>
                                </p:cTn>
                              </p:par>
                            </p:childTnLst>
                          </p:cTn>
                        </p:par>
                        <p:par>
                          <p:cTn fill="hold" id="63" nodeType="afterGroup">
                            <p:stCondLst>
                              <p:cond delay="3500"/>
                            </p:stCondLst>
                            <p:childTnLst>
                              <p:par>
                                <p:cTn fill="hold" grpId="0" id="64" nodeType="afterEffect" presetClass="entr" presetID="12" presetSubtype="8">
                                  <p:stCondLst>
                                    <p:cond delay="0"/>
                                  </p:stCondLst>
                                  <p:childTnLst>
                                    <p:set>
                                      <p:cBhvr>
                                        <p:cTn dur="1" fill="hold" id="65">
                                          <p:stCondLst>
                                            <p:cond delay="0"/>
                                          </p:stCondLst>
                                        </p:cTn>
                                        <p:tgtEl>
                                          <p:spTgt spid="19"/>
                                        </p:tgtEl>
                                        <p:attrNameLst>
                                          <p:attrName>style.visibility</p:attrName>
                                        </p:attrNameLst>
                                      </p:cBhvr>
                                      <p:to>
                                        <p:strVal val="visible"/>
                                      </p:to>
                                    </p:set>
                                    <p:anim calcmode="lin" valueType="num">
                                      <p:cBhvr additive="base">
                                        <p:cTn dur="500" id="66"/>
                                        <p:tgtEl>
                                          <p:spTgt spid="19"/>
                                        </p:tgtEl>
                                        <p:attrNameLst>
                                          <p:attrName>ppt_x</p:attrName>
                                        </p:attrNameLst>
                                      </p:cBhvr>
                                      <p:tavLst>
                                        <p:tav tm="0">
                                          <p:val>
                                            <p:strVal val="#ppt_x-#ppt_w*1.125000"/>
                                          </p:val>
                                        </p:tav>
                                        <p:tav tm="100000">
                                          <p:val>
                                            <p:strVal val="#ppt_x"/>
                                          </p:val>
                                        </p:tav>
                                      </p:tavLst>
                                    </p:anim>
                                    <p:animEffect filter="wipe(right)" transition="in">
                                      <p:cBhvr>
                                        <p:cTn dur="500" id="67"/>
                                        <p:tgtEl>
                                          <p:spTgt spid="19"/>
                                        </p:tgtEl>
                                      </p:cBhvr>
                                    </p:animEffect>
                                  </p:childTnLst>
                                </p:cTn>
                              </p:par>
                              <p:par>
                                <p:cTn fill="hold" id="68" nodeType="withEffect" presetClass="entr" presetID="12" presetSubtype="8">
                                  <p:stCondLst>
                                    <p:cond delay="0"/>
                                  </p:stCondLst>
                                  <p:childTnLst>
                                    <p:set>
                                      <p:cBhvr>
                                        <p:cTn dur="1" fill="hold" id="69">
                                          <p:stCondLst>
                                            <p:cond delay="0"/>
                                          </p:stCondLst>
                                        </p:cTn>
                                        <p:tgtEl>
                                          <p:spTgt spid="28"/>
                                        </p:tgtEl>
                                        <p:attrNameLst>
                                          <p:attrName>style.visibility</p:attrName>
                                        </p:attrNameLst>
                                      </p:cBhvr>
                                      <p:to>
                                        <p:strVal val="visible"/>
                                      </p:to>
                                    </p:set>
                                    <p:anim calcmode="lin" valueType="num">
                                      <p:cBhvr additive="base">
                                        <p:cTn dur="500" id="70"/>
                                        <p:tgtEl>
                                          <p:spTgt spid="28"/>
                                        </p:tgtEl>
                                        <p:attrNameLst>
                                          <p:attrName>ppt_x</p:attrName>
                                        </p:attrNameLst>
                                      </p:cBhvr>
                                      <p:tavLst>
                                        <p:tav tm="0">
                                          <p:val>
                                            <p:strVal val="#ppt_x-#ppt_w*1.125000"/>
                                          </p:val>
                                        </p:tav>
                                        <p:tav tm="100000">
                                          <p:val>
                                            <p:strVal val="#ppt_x"/>
                                          </p:val>
                                        </p:tav>
                                      </p:tavLst>
                                    </p:anim>
                                    <p:animEffect filter="wipe(right)" transition="in">
                                      <p:cBhvr>
                                        <p:cTn dur="500" id="71"/>
                                        <p:tgtEl>
                                          <p:spTgt spid="28"/>
                                        </p:tgtEl>
                                      </p:cBhvr>
                                    </p:animEffect>
                                  </p:childTnLst>
                                </p:cTn>
                              </p:par>
                              <p:par>
                                <p:cTn fill="hold" grpId="0" id="72" nodeType="withEffect" presetClass="entr" presetID="12" presetSubtype="8">
                                  <p:stCondLst>
                                    <p:cond delay="0"/>
                                  </p:stCondLst>
                                  <p:childTnLst>
                                    <p:set>
                                      <p:cBhvr>
                                        <p:cTn dur="1" fill="hold" id="73">
                                          <p:stCondLst>
                                            <p:cond delay="0"/>
                                          </p:stCondLst>
                                        </p:cTn>
                                        <p:tgtEl>
                                          <p:spTgt spid="20"/>
                                        </p:tgtEl>
                                        <p:attrNameLst>
                                          <p:attrName>style.visibility</p:attrName>
                                        </p:attrNameLst>
                                      </p:cBhvr>
                                      <p:to>
                                        <p:strVal val="visible"/>
                                      </p:to>
                                    </p:set>
                                    <p:anim calcmode="lin" valueType="num">
                                      <p:cBhvr additive="base">
                                        <p:cTn dur="500" id="74"/>
                                        <p:tgtEl>
                                          <p:spTgt spid="20"/>
                                        </p:tgtEl>
                                        <p:attrNameLst>
                                          <p:attrName>ppt_x</p:attrName>
                                        </p:attrNameLst>
                                      </p:cBhvr>
                                      <p:tavLst>
                                        <p:tav tm="0">
                                          <p:val>
                                            <p:strVal val="#ppt_x-#ppt_w*1.125000"/>
                                          </p:val>
                                        </p:tav>
                                        <p:tav tm="100000">
                                          <p:val>
                                            <p:strVal val="#ppt_x"/>
                                          </p:val>
                                        </p:tav>
                                      </p:tavLst>
                                    </p:anim>
                                    <p:animEffect filter="wipe(right)" transition="in">
                                      <p:cBhvr>
                                        <p:cTn dur="500" id="75"/>
                                        <p:tgtEl>
                                          <p:spTgt spid="20"/>
                                        </p:tgtEl>
                                      </p:cBhvr>
                                    </p:animEffect>
                                  </p:childTnLst>
                                </p:cTn>
                              </p:par>
                            </p:childTnLst>
                          </p:cTn>
                        </p:par>
                        <p:par>
                          <p:cTn fill="hold" id="76" nodeType="afterGroup">
                            <p:stCondLst>
                              <p:cond delay="4000"/>
                            </p:stCondLst>
                            <p:childTnLst>
                              <p:par>
                                <p:cTn fill="hold" id="77" nodeType="afterEffect" presetClass="entr" presetID="2" presetSubtype="4">
                                  <p:stCondLst>
                                    <p:cond delay="0"/>
                                  </p:stCondLst>
                                  <p:childTnLst>
                                    <p:set>
                                      <p:cBhvr>
                                        <p:cTn dur="1" fill="hold" id="78">
                                          <p:stCondLst>
                                            <p:cond delay="0"/>
                                          </p:stCondLst>
                                        </p:cTn>
                                        <p:tgtEl>
                                          <p:spTgt spid="34"/>
                                        </p:tgtEl>
                                        <p:attrNameLst>
                                          <p:attrName>style.visibility</p:attrName>
                                        </p:attrNameLst>
                                      </p:cBhvr>
                                      <p:to>
                                        <p:strVal val="visible"/>
                                      </p:to>
                                    </p:set>
                                    <p:anim calcmode="lin" valueType="num">
                                      <p:cBhvr additive="base">
                                        <p:cTn dur="500" fill="hold" id="79"/>
                                        <p:tgtEl>
                                          <p:spTgt spid="34"/>
                                        </p:tgtEl>
                                        <p:attrNameLst>
                                          <p:attrName>ppt_x</p:attrName>
                                        </p:attrNameLst>
                                      </p:cBhvr>
                                      <p:tavLst>
                                        <p:tav tm="0">
                                          <p:val>
                                            <p:strVal val="#ppt_x"/>
                                          </p:val>
                                        </p:tav>
                                        <p:tav tm="100000">
                                          <p:val>
                                            <p:strVal val="#ppt_x"/>
                                          </p:val>
                                        </p:tav>
                                      </p:tavLst>
                                    </p:anim>
                                    <p:anim calcmode="lin" valueType="num">
                                      <p:cBhvr additive="base">
                                        <p:cTn dur="500" fill="hold" id="80"/>
                                        <p:tgtEl>
                                          <p:spTgt spid="34"/>
                                        </p:tgtEl>
                                        <p:attrNameLst>
                                          <p:attrName>ppt_y</p:attrName>
                                        </p:attrNameLst>
                                      </p:cBhvr>
                                      <p:tavLst>
                                        <p:tav tm="0">
                                          <p:val>
                                            <p:strVal val="1+#ppt_h/2"/>
                                          </p:val>
                                        </p:tav>
                                        <p:tav tm="100000">
                                          <p:val>
                                            <p:strVal val="#ppt_y"/>
                                          </p:val>
                                        </p:tav>
                                      </p:tavLst>
                                    </p:anim>
                                  </p:childTnLst>
                                </p:cTn>
                              </p:par>
                            </p:childTnLst>
                          </p:cTn>
                        </p:par>
                        <p:par>
                          <p:cTn fill="hold" id="81" nodeType="afterGroup">
                            <p:stCondLst>
                              <p:cond delay="4500"/>
                            </p:stCondLst>
                            <p:childTnLst>
                              <p:par>
                                <p:cTn fill="hold" grpId="0" id="82" nodeType="afterEffect" presetClass="entr" presetID="12" presetSubtype="8">
                                  <p:stCondLst>
                                    <p:cond delay="0"/>
                                  </p:stCondLst>
                                  <p:childTnLst>
                                    <p:set>
                                      <p:cBhvr>
                                        <p:cTn dur="1" fill="hold" id="83">
                                          <p:stCondLst>
                                            <p:cond delay="0"/>
                                          </p:stCondLst>
                                        </p:cTn>
                                        <p:tgtEl>
                                          <p:spTgt spid="21"/>
                                        </p:tgtEl>
                                        <p:attrNameLst>
                                          <p:attrName>style.visibility</p:attrName>
                                        </p:attrNameLst>
                                      </p:cBhvr>
                                      <p:to>
                                        <p:strVal val="visible"/>
                                      </p:to>
                                    </p:set>
                                    <p:anim calcmode="lin" valueType="num">
                                      <p:cBhvr additive="base">
                                        <p:cTn dur="500" id="84"/>
                                        <p:tgtEl>
                                          <p:spTgt spid="21"/>
                                        </p:tgtEl>
                                        <p:attrNameLst>
                                          <p:attrName>ppt_x</p:attrName>
                                        </p:attrNameLst>
                                      </p:cBhvr>
                                      <p:tavLst>
                                        <p:tav tm="0">
                                          <p:val>
                                            <p:strVal val="#ppt_x-#ppt_w*1.125000"/>
                                          </p:val>
                                        </p:tav>
                                        <p:tav tm="100000">
                                          <p:val>
                                            <p:strVal val="#ppt_x"/>
                                          </p:val>
                                        </p:tav>
                                      </p:tavLst>
                                    </p:anim>
                                    <p:animEffect filter="wipe(right)" transition="in">
                                      <p:cBhvr>
                                        <p:cTn dur="500" id="85"/>
                                        <p:tgtEl>
                                          <p:spTgt spid="21"/>
                                        </p:tgtEl>
                                      </p:cBhvr>
                                    </p:animEffect>
                                  </p:childTnLst>
                                </p:cTn>
                              </p:par>
                              <p:par>
                                <p:cTn fill="hold" grpId="0" id="86" nodeType="withEffect" presetClass="entr" presetID="12" presetSubtype="8">
                                  <p:stCondLst>
                                    <p:cond delay="0"/>
                                  </p:stCondLst>
                                  <p:childTnLst>
                                    <p:set>
                                      <p:cBhvr>
                                        <p:cTn dur="1" fill="hold" id="87">
                                          <p:stCondLst>
                                            <p:cond delay="0"/>
                                          </p:stCondLst>
                                        </p:cTn>
                                        <p:tgtEl>
                                          <p:spTgt spid="22"/>
                                        </p:tgtEl>
                                        <p:attrNameLst>
                                          <p:attrName>style.visibility</p:attrName>
                                        </p:attrNameLst>
                                      </p:cBhvr>
                                      <p:to>
                                        <p:strVal val="visible"/>
                                      </p:to>
                                    </p:set>
                                    <p:anim calcmode="lin" valueType="num">
                                      <p:cBhvr additive="base">
                                        <p:cTn dur="500" id="88"/>
                                        <p:tgtEl>
                                          <p:spTgt spid="22"/>
                                        </p:tgtEl>
                                        <p:attrNameLst>
                                          <p:attrName>ppt_x</p:attrName>
                                        </p:attrNameLst>
                                      </p:cBhvr>
                                      <p:tavLst>
                                        <p:tav tm="0">
                                          <p:val>
                                            <p:strVal val="#ppt_x-#ppt_w*1.125000"/>
                                          </p:val>
                                        </p:tav>
                                        <p:tav tm="100000">
                                          <p:val>
                                            <p:strVal val="#ppt_x"/>
                                          </p:val>
                                        </p:tav>
                                      </p:tavLst>
                                    </p:anim>
                                    <p:animEffect filter="wipe(right)" transition="in">
                                      <p:cBhvr>
                                        <p:cTn dur="500" id="89"/>
                                        <p:tgtEl>
                                          <p:spTgt spid="22"/>
                                        </p:tgtEl>
                                      </p:cBhvr>
                                    </p:animEffect>
                                  </p:childTnLst>
                                </p:cTn>
                              </p:par>
                              <p:par>
                                <p:cTn fill="hold" id="90" nodeType="withEffect" presetClass="entr" presetID="12" presetSubtype="2">
                                  <p:stCondLst>
                                    <p:cond delay="0"/>
                                  </p:stCondLst>
                                  <p:childTnLst>
                                    <p:set>
                                      <p:cBhvr>
                                        <p:cTn dur="1" fill="hold" id="91">
                                          <p:stCondLst>
                                            <p:cond delay="0"/>
                                          </p:stCondLst>
                                        </p:cTn>
                                        <p:tgtEl>
                                          <p:spTgt spid="29"/>
                                        </p:tgtEl>
                                        <p:attrNameLst>
                                          <p:attrName>style.visibility</p:attrName>
                                        </p:attrNameLst>
                                      </p:cBhvr>
                                      <p:to>
                                        <p:strVal val="visible"/>
                                      </p:to>
                                    </p:set>
                                    <p:anim calcmode="lin" valueType="num">
                                      <p:cBhvr additive="base">
                                        <p:cTn dur="500" id="92"/>
                                        <p:tgtEl>
                                          <p:spTgt spid="29"/>
                                        </p:tgtEl>
                                        <p:attrNameLst>
                                          <p:attrName>ppt_x</p:attrName>
                                        </p:attrNameLst>
                                      </p:cBhvr>
                                      <p:tavLst>
                                        <p:tav tm="0">
                                          <p:val>
                                            <p:strVal val="#ppt_x+#ppt_w*1.125000"/>
                                          </p:val>
                                        </p:tav>
                                        <p:tav tm="100000">
                                          <p:val>
                                            <p:strVal val="#ppt_x"/>
                                          </p:val>
                                        </p:tav>
                                      </p:tavLst>
                                    </p:anim>
                                    <p:animEffect filter="wipe(left)" transition="in">
                                      <p:cBhvr>
                                        <p:cTn dur="500" id="93"/>
                                        <p:tgtEl>
                                          <p:spTgt spid="29"/>
                                        </p:tgtEl>
                                      </p:cBhvr>
                                    </p:animEffect>
                                  </p:childTnLst>
                                </p:cTn>
                              </p:par>
                            </p:childTnLst>
                          </p:cTn>
                        </p:par>
                        <p:par>
                          <p:cTn fill="hold" id="94" nodeType="afterGroup">
                            <p:stCondLst>
                              <p:cond delay="5000"/>
                            </p:stCondLst>
                            <p:childTnLst>
                              <p:par>
                                <p:cTn fill="hold" id="95" nodeType="afterEffect" presetClass="entr" presetID="2" presetSubtype="4">
                                  <p:stCondLst>
                                    <p:cond delay="0"/>
                                  </p:stCondLst>
                                  <p:childTnLst>
                                    <p:set>
                                      <p:cBhvr>
                                        <p:cTn dur="1" fill="hold" id="96">
                                          <p:stCondLst>
                                            <p:cond delay="0"/>
                                          </p:stCondLst>
                                        </p:cTn>
                                        <p:tgtEl>
                                          <p:spTgt spid="37"/>
                                        </p:tgtEl>
                                        <p:attrNameLst>
                                          <p:attrName>style.visibility</p:attrName>
                                        </p:attrNameLst>
                                      </p:cBhvr>
                                      <p:to>
                                        <p:strVal val="visible"/>
                                      </p:to>
                                    </p:set>
                                    <p:anim calcmode="lin" valueType="num">
                                      <p:cBhvr additive="base">
                                        <p:cTn dur="500" fill="hold" id="97"/>
                                        <p:tgtEl>
                                          <p:spTgt spid="37"/>
                                        </p:tgtEl>
                                        <p:attrNameLst>
                                          <p:attrName>ppt_x</p:attrName>
                                        </p:attrNameLst>
                                      </p:cBhvr>
                                      <p:tavLst>
                                        <p:tav tm="0">
                                          <p:val>
                                            <p:strVal val="#ppt_x"/>
                                          </p:val>
                                        </p:tav>
                                        <p:tav tm="100000">
                                          <p:val>
                                            <p:strVal val="#ppt_x"/>
                                          </p:val>
                                        </p:tav>
                                      </p:tavLst>
                                    </p:anim>
                                    <p:anim calcmode="lin" valueType="num">
                                      <p:cBhvr additive="base">
                                        <p:cTn dur="500" fill="hold" id="98"/>
                                        <p:tgtEl>
                                          <p:spTgt spid="37"/>
                                        </p:tgtEl>
                                        <p:attrNameLst>
                                          <p:attrName>ppt_y</p:attrName>
                                        </p:attrNameLst>
                                      </p:cBhvr>
                                      <p:tavLst>
                                        <p:tav tm="0">
                                          <p:val>
                                            <p:strVal val="1+#ppt_h/2"/>
                                          </p:val>
                                        </p:tav>
                                        <p:tav tm="100000">
                                          <p:val>
                                            <p:strVal val="#ppt_y"/>
                                          </p:val>
                                        </p:tav>
                                      </p:tavLst>
                                    </p:anim>
                                  </p:childTnLst>
                                </p:cTn>
                              </p:par>
                            </p:childTnLst>
                          </p:cTn>
                        </p:par>
                        <p:par>
                          <p:cTn fill="hold" id="99" nodeType="afterGroup">
                            <p:stCondLst>
                              <p:cond delay="5500"/>
                            </p:stCondLst>
                            <p:childTnLst>
                              <p:par>
                                <p:cTn fill="hold" grpId="0" id="100" nodeType="afterEffect" presetClass="entr" presetID="12" presetSubtype="8">
                                  <p:stCondLst>
                                    <p:cond delay="0"/>
                                  </p:stCondLst>
                                  <p:childTnLst>
                                    <p:set>
                                      <p:cBhvr>
                                        <p:cTn dur="1" fill="hold" id="101">
                                          <p:stCondLst>
                                            <p:cond delay="0"/>
                                          </p:stCondLst>
                                        </p:cTn>
                                        <p:tgtEl>
                                          <p:spTgt spid="23"/>
                                        </p:tgtEl>
                                        <p:attrNameLst>
                                          <p:attrName>style.visibility</p:attrName>
                                        </p:attrNameLst>
                                      </p:cBhvr>
                                      <p:to>
                                        <p:strVal val="visible"/>
                                      </p:to>
                                    </p:set>
                                    <p:anim calcmode="lin" valueType="num">
                                      <p:cBhvr additive="base">
                                        <p:cTn dur="500" id="102"/>
                                        <p:tgtEl>
                                          <p:spTgt spid="23"/>
                                        </p:tgtEl>
                                        <p:attrNameLst>
                                          <p:attrName>ppt_x</p:attrName>
                                        </p:attrNameLst>
                                      </p:cBhvr>
                                      <p:tavLst>
                                        <p:tav tm="0">
                                          <p:val>
                                            <p:strVal val="#ppt_x-#ppt_w*1.125000"/>
                                          </p:val>
                                        </p:tav>
                                        <p:tav tm="100000">
                                          <p:val>
                                            <p:strVal val="#ppt_x"/>
                                          </p:val>
                                        </p:tav>
                                      </p:tavLst>
                                    </p:anim>
                                    <p:animEffect filter="wipe(right)" transition="in">
                                      <p:cBhvr>
                                        <p:cTn dur="500" id="103"/>
                                        <p:tgtEl>
                                          <p:spTgt spid="23"/>
                                        </p:tgtEl>
                                      </p:cBhvr>
                                    </p:animEffect>
                                  </p:childTnLst>
                                </p:cTn>
                              </p:par>
                              <p:par>
                                <p:cTn fill="hold" grpId="0" id="104" nodeType="withEffect" presetClass="entr" presetID="12" presetSubtype="8">
                                  <p:stCondLst>
                                    <p:cond delay="0"/>
                                  </p:stCondLst>
                                  <p:childTnLst>
                                    <p:set>
                                      <p:cBhvr>
                                        <p:cTn dur="1" fill="hold" id="105">
                                          <p:stCondLst>
                                            <p:cond delay="0"/>
                                          </p:stCondLst>
                                        </p:cTn>
                                        <p:tgtEl>
                                          <p:spTgt spid="24"/>
                                        </p:tgtEl>
                                        <p:attrNameLst>
                                          <p:attrName>style.visibility</p:attrName>
                                        </p:attrNameLst>
                                      </p:cBhvr>
                                      <p:to>
                                        <p:strVal val="visible"/>
                                      </p:to>
                                    </p:set>
                                    <p:anim calcmode="lin" valueType="num">
                                      <p:cBhvr additive="base">
                                        <p:cTn dur="500" id="106"/>
                                        <p:tgtEl>
                                          <p:spTgt spid="24"/>
                                        </p:tgtEl>
                                        <p:attrNameLst>
                                          <p:attrName>ppt_x</p:attrName>
                                        </p:attrNameLst>
                                      </p:cBhvr>
                                      <p:tavLst>
                                        <p:tav tm="0">
                                          <p:val>
                                            <p:strVal val="#ppt_x-#ppt_w*1.125000"/>
                                          </p:val>
                                        </p:tav>
                                        <p:tav tm="100000">
                                          <p:val>
                                            <p:strVal val="#ppt_x"/>
                                          </p:val>
                                        </p:tav>
                                      </p:tavLst>
                                    </p:anim>
                                    <p:animEffect filter="wipe(right)" transition="in">
                                      <p:cBhvr>
                                        <p:cTn dur="500" id="107"/>
                                        <p:tgtEl>
                                          <p:spTgt spid="24"/>
                                        </p:tgtEl>
                                      </p:cBhvr>
                                    </p:animEffect>
                                  </p:childTnLst>
                                </p:cTn>
                              </p:par>
                              <p:par>
                                <p:cTn fill="hold" id="108" nodeType="withEffect" presetClass="entr" presetID="12" presetSubtype="2">
                                  <p:stCondLst>
                                    <p:cond delay="0"/>
                                  </p:stCondLst>
                                  <p:childTnLst>
                                    <p:set>
                                      <p:cBhvr>
                                        <p:cTn dur="1" fill="hold" id="109">
                                          <p:stCondLst>
                                            <p:cond delay="0"/>
                                          </p:stCondLst>
                                        </p:cTn>
                                        <p:tgtEl>
                                          <p:spTgt spid="30"/>
                                        </p:tgtEl>
                                        <p:attrNameLst>
                                          <p:attrName>style.visibility</p:attrName>
                                        </p:attrNameLst>
                                      </p:cBhvr>
                                      <p:to>
                                        <p:strVal val="visible"/>
                                      </p:to>
                                    </p:set>
                                    <p:anim calcmode="lin" valueType="num">
                                      <p:cBhvr additive="base">
                                        <p:cTn dur="500" id="110"/>
                                        <p:tgtEl>
                                          <p:spTgt spid="30"/>
                                        </p:tgtEl>
                                        <p:attrNameLst>
                                          <p:attrName>ppt_x</p:attrName>
                                        </p:attrNameLst>
                                      </p:cBhvr>
                                      <p:tavLst>
                                        <p:tav tm="0">
                                          <p:val>
                                            <p:strVal val="#ppt_x+#ppt_w*1.125000"/>
                                          </p:val>
                                        </p:tav>
                                        <p:tav tm="100000">
                                          <p:val>
                                            <p:strVal val="#ppt_x"/>
                                          </p:val>
                                        </p:tav>
                                      </p:tavLst>
                                    </p:anim>
                                    <p:animEffect filter="wipe(left)" transition="in">
                                      <p:cBhvr>
                                        <p:cTn dur="500" id="111"/>
                                        <p:tgtEl>
                                          <p:spTgt spid="3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3"/>
      <p:bldP grpId="0" spid="14"/>
      <p:bldP grpId="0" spid="15"/>
      <p:bldP grpId="0" spid="16"/>
      <p:bldP grpId="0" spid="17"/>
      <p:bldP grpId="0" spid="18"/>
      <p:bldP grpId="0" spid="19"/>
      <p:bldP grpId="0" spid="20"/>
      <p:bldP grpId="0" spid="21"/>
      <p:bldP grpId="0" spid="22"/>
      <p:bldP grpId="0" spid="23"/>
      <p:bldP grpId="0" spid="24"/>
    </p:bldLst>
  </p:timing>
</p:sld>
</file>

<file path=ppt/slides/slide2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Monitor.png" id="4" name="Picture 2"/>
          <p:cNvPicPr>
            <a:picLocks noChangeAspect="1"/>
          </p:cNvPicPr>
          <p:nvPr/>
        </p:nvPicPr>
        <p:blipFill>
          <a:blip r:embed="rId3"/>
          <a:stretch>
            <a:fillRect/>
          </a:stretch>
        </p:blipFill>
        <p:spPr>
          <a:xfrm>
            <a:off x="4041448" y="1233331"/>
            <a:ext cx="3143817" cy="2620202"/>
          </a:xfrm>
          <a:prstGeom prst="rect">
            <a:avLst/>
          </a:prstGeom>
        </p:spPr>
      </p:pic>
      <p:pic>
        <p:nvPicPr>
          <p:cNvPr id="5" name="Picture 3"/>
          <p:cNvPicPr>
            <a:picLocks noChangeAspect="1"/>
          </p:cNvPicPr>
          <p:nvPr/>
        </p:nvPicPr>
        <p:blipFill>
          <a:blip r:embed="rId5">
            <a:extLst>
              <a:ext uri="{28A0092B-C50C-407E-A947-70E740481C1C}">
                <a14:useLocalDpi val="0"/>
              </a:ext>
            </a:extLst>
          </a:blip>
          <a:stretch>
            <a:fillRect/>
          </a:stretch>
        </p:blipFill>
        <p:spPr>
          <a:xfrm>
            <a:off x="4211960" y="1376254"/>
            <a:ext cx="2808311" cy="1643580"/>
          </a:xfrm>
          <a:prstGeom prst="rect">
            <a:avLst/>
          </a:prstGeom>
          <a:blipFill>
            <a:blip r:embed="rId4"/>
            <a:stretch>
              <a:fillRect/>
            </a:stretch>
          </a:blipFill>
          <a:effectLst>
            <a:innerShdw blurRad="63500" dir="13500000" dist="25400">
              <a:prstClr val="black">
                <a:alpha val="21000"/>
              </a:prstClr>
            </a:innerShdw>
          </a:effectLst>
        </p:spPr>
      </p:pic>
      <p:pic>
        <p:nvPicPr>
          <p:cNvPr descr="Monitor-Light.png" id="6" name="Picture 4"/>
          <p:cNvPicPr>
            <a:picLocks noChangeAspect="1"/>
          </p:cNvPicPr>
          <p:nvPr/>
        </p:nvPicPr>
        <p:blipFill>
          <a:blip r:embed="rId6"/>
          <a:stretch>
            <a:fillRect/>
          </a:stretch>
        </p:blipFill>
        <p:spPr>
          <a:xfrm>
            <a:off x="5912198" y="1304794"/>
            <a:ext cx="1201618" cy="1470168"/>
          </a:xfrm>
          <a:prstGeom prst="rect">
            <a:avLst/>
          </a:prstGeom>
        </p:spPr>
      </p:pic>
      <p:pic>
        <p:nvPicPr>
          <p:cNvPr descr="ipad.png" id="7" name="Picture 5"/>
          <p:cNvPicPr>
            <a:picLocks noChangeAspect="1"/>
          </p:cNvPicPr>
          <p:nvPr/>
        </p:nvPicPr>
        <p:blipFill>
          <a:blip r:embed="rId7"/>
          <a:stretch>
            <a:fillRect/>
          </a:stretch>
        </p:blipFill>
        <p:spPr>
          <a:xfrm>
            <a:off x="5823253" y="1738779"/>
            <a:ext cx="2980912" cy="2858402"/>
          </a:xfrm>
          <a:prstGeom prst="rect">
            <a:avLst/>
          </a:prstGeom>
        </p:spPr>
      </p:pic>
      <p:pic>
        <p:nvPicPr>
          <p:cNvPr id="8" name="Picture 6"/>
          <p:cNvPicPr>
            <a:picLocks noChangeAspect="1"/>
          </p:cNvPicPr>
          <p:nvPr/>
        </p:nvPicPr>
        <p:blipFill>
          <a:blip r:embed="rId8">
            <a:extLst>
              <a:ext uri="{28A0092B-C50C-407E-A947-70E740481C1C}">
                <a14:useLocalDpi val="0"/>
              </a:ext>
            </a:extLst>
          </a:blip>
          <a:stretch>
            <a:fillRect/>
          </a:stretch>
        </p:blipFill>
        <p:spPr>
          <a:xfrm>
            <a:off x="6489277" y="1944999"/>
            <a:ext cx="1560546" cy="1880273"/>
          </a:xfrm>
          <a:prstGeom prst="rect">
            <a:avLst/>
          </a:prstGeom>
          <a:effectLst>
            <a:innerShdw blurRad="63500" dir="13500000" dist="25400">
              <a:prstClr val="black">
                <a:alpha val="26000"/>
              </a:prstClr>
            </a:innerShdw>
          </a:effectLst>
        </p:spPr>
      </p:pic>
      <p:pic>
        <p:nvPicPr>
          <p:cNvPr descr="ipad-light.png" id="9" name="Picture 7"/>
          <p:cNvPicPr>
            <a:picLocks noChangeAspect="1"/>
          </p:cNvPicPr>
          <p:nvPr/>
        </p:nvPicPr>
        <p:blipFill>
          <a:blip r:embed="rId9"/>
          <a:stretch>
            <a:fillRect/>
          </a:stretch>
        </p:blipFill>
        <p:spPr>
          <a:xfrm flipH="1">
            <a:off x="7212318" y="1801792"/>
            <a:ext cx="915621" cy="2072317"/>
          </a:xfrm>
          <a:prstGeom prst="rect">
            <a:avLst/>
          </a:prstGeom>
        </p:spPr>
      </p:pic>
      <p:sp>
        <p:nvSpPr>
          <p:cNvPr id="10" name="TextBox 46"/>
          <p:cNvSpPr txBox="1"/>
          <p:nvPr/>
        </p:nvSpPr>
        <p:spPr>
          <a:xfrm>
            <a:off x="1551867" y="1548229"/>
            <a:ext cx="1051542" cy="342890"/>
          </a:xfrm>
          <a:prstGeom prst="rect">
            <a:avLst/>
          </a:prstGeom>
          <a:noFill/>
        </p:spPr>
        <p:txBody>
          <a:bodyPr bIns="34285" lIns="68571" rIns="68571" rtlCol="0" tIns="34285" wrap="none">
            <a:spAutoFit/>
          </a:bodyPr>
          <a:lstStyle/>
          <a:p>
            <a:pPr algn="l"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0" kumimoji="0" lang="zh-CN" noProof="0" normalizeH="0" smtClean="0" spc="0" strike="noStrike" sz="1800" u="none">
                <a:ln>
                  <a:noFill/>
                </a:ln>
                <a:solidFill>
                  <a:srgbClr val="26AADB"/>
                </a:solidFill>
                <a:effectLst/>
                <a:uLnTx/>
                <a:uFillTx/>
                <a:latin typeface="微软雅黑"/>
                <a:ea typeface="微软雅黑"/>
                <a:cs typeface="+mn-cs"/>
              </a:rPr>
              <a:t>项目分析</a:t>
            </a:r>
          </a:p>
        </p:txBody>
      </p:sp>
      <p:sp>
        <p:nvSpPr>
          <p:cNvPr id="11" name="TextBox 47"/>
          <p:cNvSpPr txBox="1"/>
          <p:nvPr/>
        </p:nvSpPr>
        <p:spPr>
          <a:xfrm>
            <a:off x="1654179" y="3019834"/>
            <a:ext cx="1051542" cy="342890"/>
          </a:xfrm>
          <a:prstGeom prst="rect">
            <a:avLst/>
          </a:prstGeom>
          <a:noFill/>
        </p:spPr>
        <p:txBody>
          <a:bodyPr bIns="34285" lIns="68571" rIns="68571" rtlCol="0" tIns="34285" wrap="none">
            <a:spAutoFit/>
          </a:bodyPr>
          <a:lstStyle>
            <a:defPPr>
              <a:defRPr lang="en-US"/>
            </a:defPPr>
            <a:lvl1pPr defTabSz="914400" eaLnBrk="1" fontAlgn="auto" hangingPunct="1" indent="0" latinLnBrk="0" lvl="0" marL="0" marR="0">
              <a:lnSpc>
                <a:spcPct val="100000"/>
              </a:lnSpc>
              <a:spcBef>
                <a:spcPct val="0"/>
              </a:spcBef>
              <a:spcAft>
                <a:spcPct val="0"/>
              </a:spcAft>
              <a:buClrTx/>
              <a:buSzTx/>
              <a:buFontTx/>
              <a:buNone/>
              <a:defRPr baseline="0" cap="none" i="0" kern="0" kumimoji="0" normalizeH="0" spc="0" strike="noStrike" sz="2000" u="none">
                <a:ln>
                  <a:noFill/>
                </a:ln>
                <a:solidFill>
                  <a:srgbClr val="1B323D"/>
                </a:solidFill>
                <a:effectLst/>
                <a:uLnTx/>
                <a:uFillTx/>
                <a:latin typeface="微软雅黑"/>
                <a:ea typeface="微软雅黑"/>
              </a:defRPr>
            </a:lvl1pPr>
          </a:lstStyle>
          <a:p>
            <a:pPr algn="l" defTabSz="914400" eaLnBrk="1" fontAlgn="auto" hangingPunct="1" indent="0" latinLnBrk="0" lvl="0" marL="0" marR="0" rtl="0">
              <a:lnSpc>
                <a:spcPct val="100000"/>
              </a:lnSpc>
              <a:spcBef>
                <a:spcPct val="0"/>
              </a:spcBef>
              <a:spcAft>
                <a:spcPct val="0"/>
              </a:spcAft>
              <a:buClrTx/>
              <a:buSzTx/>
              <a:buFontTx/>
              <a:buNone/>
              <a:defRPr/>
            </a:pPr>
            <a:r>
              <a:rPr altLang="en-US" b="0" baseline="0" cap="none" i="0" kern="0" kumimoji="0" lang="zh-CN" noProof="0" normalizeH="0" spc="0" strike="noStrike" sz="1800" u="none">
                <a:ln>
                  <a:noFill/>
                </a:ln>
                <a:solidFill>
                  <a:srgbClr val="26AADB"/>
                </a:solidFill>
                <a:effectLst/>
                <a:uLnTx/>
                <a:uFillTx/>
                <a:latin typeface="微软雅黑"/>
                <a:ea typeface="微软雅黑"/>
                <a:cs typeface="+mn-cs"/>
              </a:rPr>
              <a:t>项目分析</a:t>
            </a:r>
          </a:p>
        </p:txBody>
      </p:sp>
      <p:sp>
        <p:nvSpPr>
          <p:cNvPr id="12" name="TextBox 49"/>
          <p:cNvSpPr txBox="1"/>
          <p:nvPr/>
        </p:nvSpPr>
        <p:spPr>
          <a:xfrm>
            <a:off x="1051283" y="1956897"/>
            <a:ext cx="2197036" cy="617210"/>
          </a:xfrm>
          <a:prstGeom prst="rect">
            <a:avLst/>
          </a:prstGeom>
          <a:noFill/>
        </p:spPr>
        <p:txBody>
          <a:bodyPr bIns="34285" lIns="68571" rIns="68571" rtlCol="0" tIns="34285" wrap="square">
            <a:spAutoFit/>
          </a:bodyPr>
          <a:lstStyle/>
          <a:p>
            <a:pPr algn="l" defTabSz="914400" eaLnBrk="1" fontAlgn="auto" hangingPunct="1" indent="0" latinLnBrk="0" lvl="0" marL="0" marR="0" rtl="0">
              <a:lnSpc>
                <a:spcPct val="150000"/>
              </a:lnSpc>
              <a:spcBef>
                <a:spcPct val="0"/>
              </a:spcBef>
              <a:spcAft>
                <a:spcPct val="0"/>
              </a:spcAft>
              <a:buClrTx/>
              <a:buSzTx/>
              <a:buFontTx/>
              <a:buNone/>
              <a:defRPr/>
            </a:pPr>
            <a:r>
              <a:rPr altLang="en-US" b="0" baseline="0" cap="none" i="0" kern="0" kumimoji="0" lang="zh-CN" noProof="0" normalizeH="0" smtClean="0" spc="0" strike="noStrike" sz="800" u="none">
                <a:ln>
                  <a:noFill/>
                </a:ln>
                <a:solidFill>
                  <a:srgbClr val="484849"/>
                </a:solidFill>
                <a:effectLst/>
                <a:uLnTx/>
                <a:uFillTx/>
                <a:latin typeface="微软雅黑"/>
                <a:ea typeface="微软雅黑"/>
                <a:cs typeface="+mn-cs"/>
              </a:rPr>
              <a:t>这里可以添加主要内容这里可以添加主要内容这里可以添加主要内容这里可以添加主要内容可以添加主要内容这里可以添加主要内容</a:t>
            </a:r>
          </a:p>
        </p:txBody>
      </p:sp>
      <p:sp>
        <p:nvSpPr>
          <p:cNvPr id="13" name="TextBox 50"/>
          <p:cNvSpPr txBox="1"/>
          <p:nvPr/>
        </p:nvSpPr>
        <p:spPr>
          <a:xfrm>
            <a:off x="1168617" y="3428502"/>
            <a:ext cx="2197036" cy="617210"/>
          </a:xfrm>
          <a:prstGeom prst="rect">
            <a:avLst/>
          </a:prstGeom>
          <a:noFill/>
        </p:spPr>
        <p:txBody>
          <a:bodyPr bIns="34285" lIns="68571" rIns="68571" rtlCol="0" tIns="34285" wrap="square">
            <a:spAutoFit/>
          </a:bodyPr>
          <a:lstStyle/>
          <a:p>
            <a:pPr algn="l" defTabSz="914400" eaLnBrk="1" fontAlgn="auto" hangingPunct="1" indent="0" latinLnBrk="0" lvl="0" marL="0" marR="0" rtl="0">
              <a:lnSpc>
                <a:spcPct val="150000"/>
              </a:lnSpc>
              <a:spcBef>
                <a:spcPct val="0"/>
              </a:spcBef>
              <a:spcAft>
                <a:spcPct val="0"/>
              </a:spcAft>
              <a:buClrTx/>
              <a:buSzTx/>
              <a:buFontTx/>
              <a:buNone/>
              <a:defRPr/>
            </a:pPr>
            <a:r>
              <a:rPr altLang="en-US" b="0" baseline="0" cap="none" i="0" kern="0" kumimoji="0" lang="zh-CN" noProof="0" normalizeH="0" smtClean="0" spc="0" strike="noStrike" sz="800" u="none">
                <a:ln>
                  <a:noFill/>
                </a:ln>
                <a:solidFill>
                  <a:srgbClr val="484849"/>
                </a:solidFill>
                <a:effectLst/>
                <a:uLnTx/>
                <a:uFillTx/>
                <a:latin typeface="微软雅黑"/>
                <a:ea typeface="微软雅黑"/>
                <a:cs typeface="+mn-cs"/>
              </a:rPr>
              <a:t>这里可以添加主要内容这里可以添加主要内容这里可以添加主要内容这里可以添加主要内容可以添加主要内容这里可以添加主要内容</a:t>
            </a:r>
          </a:p>
        </p:txBody>
      </p:sp>
    </p:spTree>
    <p:extLst>
      <p:ext uri="{BB962C8B-B14F-4D97-AF65-F5344CB8AC3E}">
        <p14:creationId val="3379977306"/>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4"/>
                                        </p:tgtEl>
                                        <p:attrNameLst>
                                          <p:attrName>style.visibility</p:attrName>
                                        </p:attrNameLst>
                                      </p:cBhvr>
                                      <p:to>
                                        <p:strVal val="visible"/>
                                      </p:to>
                                    </p:set>
                                    <p:animEffect filter="fade" transition="in">
                                      <p:cBhvr>
                                        <p:cTn dur="1000" id="7"/>
                                        <p:tgtEl>
                                          <p:spTgt spid="4"/>
                                        </p:tgtEl>
                                      </p:cBhvr>
                                    </p:animEffect>
                                    <p:anim calcmode="lin" valueType="num">
                                      <p:cBhvr>
                                        <p:cTn dur="1000" fill="hold" id="8"/>
                                        <p:tgtEl>
                                          <p:spTgt spid="4"/>
                                        </p:tgtEl>
                                        <p:attrNameLst>
                                          <p:attrName>ppt_x</p:attrName>
                                        </p:attrNameLst>
                                      </p:cBhvr>
                                      <p:tavLst>
                                        <p:tav tm="0">
                                          <p:val>
                                            <p:strVal val="#ppt_x"/>
                                          </p:val>
                                        </p:tav>
                                        <p:tav tm="100000">
                                          <p:val>
                                            <p:strVal val="#ppt_x"/>
                                          </p:val>
                                        </p:tav>
                                      </p:tavLst>
                                    </p:anim>
                                    <p:anim calcmode="lin" valueType="num">
                                      <p:cBhvr>
                                        <p:cTn dur="1000" fill="hold" id="9"/>
                                        <p:tgtEl>
                                          <p:spTgt spid="4"/>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22" presetSubtype="1">
                                  <p:stCondLst>
                                    <p:cond delay="0"/>
                                  </p:stCondLst>
                                  <p:childTnLst>
                                    <p:set>
                                      <p:cBhvr>
                                        <p:cTn dur="1" fill="hold" id="12">
                                          <p:stCondLst>
                                            <p:cond delay="0"/>
                                          </p:stCondLst>
                                        </p:cTn>
                                        <p:tgtEl>
                                          <p:spTgt spid="5"/>
                                        </p:tgtEl>
                                        <p:attrNameLst>
                                          <p:attrName>style.visibility</p:attrName>
                                        </p:attrNameLst>
                                      </p:cBhvr>
                                      <p:to>
                                        <p:strVal val="visible"/>
                                      </p:to>
                                    </p:set>
                                    <p:animEffect filter="wipe(up)" transition="in">
                                      <p:cBhvr>
                                        <p:cTn dur="500" id="13"/>
                                        <p:tgtEl>
                                          <p:spTgt spid="5"/>
                                        </p:tgtEl>
                                      </p:cBhvr>
                                    </p:animEffect>
                                  </p:childTnLst>
                                </p:cTn>
                              </p:par>
                              <p:par>
                                <p:cTn fill="hold" id="14" nodeType="withEffect" presetClass="entr" presetID="22" presetSubtype="1">
                                  <p:stCondLst>
                                    <p:cond delay="0"/>
                                  </p:stCondLst>
                                  <p:childTnLst>
                                    <p:set>
                                      <p:cBhvr>
                                        <p:cTn dur="1" fill="hold" id="15">
                                          <p:stCondLst>
                                            <p:cond delay="0"/>
                                          </p:stCondLst>
                                        </p:cTn>
                                        <p:tgtEl>
                                          <p:spTgt spid="6"/>
                                        </p:tgtEl>
                                        <p:attrNameLst>
                                          <p:attrName>style.visibility</p:attrName>
                                        </p:attrNameLst>
                                      </p:cBhvr>
                                      <p:to>
                                        <p:strVal val="visible"/>
                                      </p:to>
                                    </p:set>
                                    <p:animEffect filter="wipe(up)" transition="in">
                                      <p:cBhvr>
                                        <p:cTn dur="500" id="16"/>
                                        <p:tgtEl>
                                          <p:spTgt spid="6"/>
                                        </p:tgtEl>
                                      </p:cBhvr>
                                    </p:animEffect>
                                  </p:childTnLst>
                                </p:cTn>
                              </p:par>
                            </p:childTnLst>
                          </p:cTn>
                        </p:par>
                        <p:par>
                          <p:cTn fill="hold" id="17" nodeType="afterGroup">
                            <p:stCondLst>
                              <p:cond delay="1500"/>
                            </p:stCondLst>
                            <p:childTnLst>
                              <p:par>
                                <p:cTn fill="hold" id="18" nodeType="afterEffect" presetClass="entr" presetID="42" presetSubtype="0">
                                  <p:stCondLst>
                                    <p:cond delay="0"/>
                                  </p:stCondLst>
                                  <p:childTnLst>
                                    <p:set>
                                      <p:cBhvr>
                                        <p:cTn dur="1" fill="hold" id="19">
                                          <p:stCondLst>
                                            <p:cond delay="0"/>
                                          </p:stCondLst>
                                        </p:cTn>
                                        <p:tgtEl>
                                          <p:spTgt spid="7"/>
                                        </p:tgtEl>
                                        <p:attrNameLst>
                                          <p:attrName>style.visibility</p:attrName>
                                        </p:attrNameLst>
                                      </p:cBhvr>
                                      <p:to>
                                        <p:strVal val="visible"/>
                                      </p:to>
                                    </p:set>
                                    <p:animEffect filter="fade" transition="in">
                                      <p:cBhvr>
                                        <p:cTn dur="1000" id="20"/>
                                        <p:tgtEl>
                                          <p:spTgt spid="7"/>
                                        </p:tgtEl>
                                      </p:cBhvr>
                                    </p:animEffect>
                                    <p:anim calcmode="lin" valueType="num">
                                      <p:cBhvr>
                                        <p:cTn dur="1000" fill="hold" id="21"/>
                                        <p:tgtEl>
                                          <p:spTgt spid="7"/>
                                        </p:tgtEl>
                                        <p:attrNameLst>
                                          <p:attrName>ppt_x</p:attrName>
                                        </p:attrNameLst>
                                      </p:cBhvr>
                                      <p:tavLst>
                                        <p:tav tm="0">
                                          <p:val>
                                            <p:strVal val="#ppt_x"/>
                                          </p:val>
                                        </p:tav>
                                        <p:tav tm="100000">
                                          <p:val>
                                            <p:strVal val="#ppt_x"/>
                                          </p:val>
                                        </p:tav>
                                      </p:tavLst>
                                    </p:anim>
                                    <p:anim calcmode="lin" valueType="num">
                                      <p:cBhvr>
                                        <p:cTn dur="1000" fill="hold" id="22"/>
                                        <p:tgtEl>
                                          <p:spTgt spid="7"/>
                                        </p:tgtEl>
                                        <p:attrNameLst>
                                          <p:attrName>ppt_y</p:attrName>
                                        </p:attrNameLst>
                                      </p:cBhvr>
                                      <p:tavLst>
                                        <p:tav tm="0">
                                          <p:val>
                                            <p:strVal val="#ppt_y+.1"/>
                                          </p:val>
                                        </p:tav>
                                        <p:tav tm="100000">
                                          <p:val>
                                            <p:strVal val="#ppt_y"/>
                                          </p:val>
                                        </p:tav>
                                      </p:tavLst>
                                    </p:anim>
                                  </p:childTnLst>
                                </p:cTn>
                              </p:par>
                            </p:childTnLst>
                          </p:cTn>
                        </p:par>
                        <p:par>
                          <p:cTn fill="hold" id="23" nodeType="afterGroup">
                            <p:stCondLst>
                              <p:cond delay="2500"/>
                            </p:stCondLst>
                            <p:childTnLst>
                              <p:par>
                                <p:cTn fill="hold" id="24" nodeType="afterEffect" presetClass="entr" presetID="22" presetSubtype="1">
                                  <p:stCondLst>
                                    <p:cond delay="0"/>
                                  </p:stCondLst>
                                  <p:childTnLst>
                                    <p:set>
                                      <p:cBhvr>
                                        <p:cTn dur="1" fill="hold" id="25">
                                          <p:stCondLst>
                                            <p:cond delay="0"/>
                                          </p:stCondLst>
                                        </p:cTn>
                                        <p:tgtEl>
                                          <p:spTgt spid="8"/>
                                        </p:tgtEl>
                                        <p:attrNameLst>
                                          <p:attrName>style.visibility</p:attrName>
                                        </p:attrNameLst>
                                      </p:cBhvr>
                                      <p:to>
                                        <p:strVal val="visible"/>
                                      </p:to>
                                    </p:set>
                                    <p:animEffect filter="wipe(up)" transition="in">
                                      <p:cBhvr>
                                        <p:cTn dur="500" id="26"/>
                                        <p:tgtEl>
                                          <p:spTgt spid="8"/>
                                        </p:tgtEl>
                                      </p:cBhvr>
                                    </p:animEffect>
                                  </p:childTnLst>
                                </p:cTn>
                              </p:par>
                              <p:par>
                                <p:cTn fill="hold" id="27" nodeType="withEffect" presetClass="entr" presetID="22" presetSubtype="1">
                                  <p:stCondLst>
                                    <p:cond delay="0"/>
                                  </p:stCondLst>
                                  <p:childTnLst>
                                    <p:set>
                                      <p:cBhvr>
                                        <p:cTn dur="1" fill="hold" id="28">
                                          <p:stCondLst>
                                            <p:cond delay="0"/>
                                          </p:stCondLst>
                                        </p:cTn>
                                        <p:tgtEl>
                                          <p:spTgt spid="9"/>
                                        </p:tgtEl>
                                        <p:attrNameLst>
                                          <p:attrName>style.visibility</p:attrName>
                                        </p:attrNameLst>
                                      </p:cBhvr>
                                      <p:to>
                                        <p:strVal val="visible"/>
                                      </p:to>
                                    </p:set>
                                    <p:animEffect filter="wipe(up)" transition="in">
                                      <p:cBhvr>
                                        <p:cTn dur="500" id="29"/>
                                        <p:tgtEl>
                                          <p:spTgt spid="9"/>
                                        </p:tgtEl>
                                      </p:cBhvr>
                                    </p:animEffect>
                                  </p:childTnLst>
                                </p:cTn>
                              </p:par>
                            </p:childTnLst>
                          </p:cTn>
                        </p:par>
                        <p:par>
                          <p:cTn fill="hold" id="30" nodeType="afterGroup">
                            <p:stCondLst>
                              <p:cond delay="3000"/>
                            </p:stCondLst>
                            <p:childTnLst>
                              <p:par>
                                <p:cTn fill="hold" grpId="0" id="31" nodeType="afterEffect" presetClass="entr" presetID="22" presetSubtype="8">
                                  <p:stCondLst>
                                    <p:cond delay="0"/>
                                  </p:stCondLst>
                                  <p:childTnLst>
                                    <p:set>
                                      <p:cBhvr>
                                        <p:cTn dur="1" fill="hold" id="32">
                                          <p:stCondLst>
                                            <p:cond delay="0"/>
                                          </p:stCondLst>
                                        </p:cTn>
                                        <p:tgtEl>
                                          <p:spTgt spid="10"/>
                                        </p:tgtEl>
                                        <p:attrNameLst>
                                          <p:attrName>style.visibility</p:attrName>
                                        </p:attrNameLst>
                                      </p:cBhvr>
                                      <p:to>
                                        <p:strVal val="visible"/>
                                      </p:to>
                                    </p:set>
                                    <p:animEffect filter="wipe(left)" transition="in">
                                      <p:cBhvr>
                                        <p:cTn dur="500" id="33"/>
                                        <p:tgtEl>
                                          <p:spTgt spid="10"/>
                                        </p:tgtEl>
                                      </p:cBhvr>
                                    </p:animEffect>
                                  </p:childTnLst>
                                </p:cTn>
                              </p:par>
                              <p:par>
                                <p:cTn fill="hold" grpId="0" id="34" nodeType="withEffect" presetClass="entr" presetID="22" presetSubtype="8">
                                  <p:stCondLst>
                                    <p:cond delay="0"/>
                                  </p:stCondLst>
                                  <p:childTnLst>
                                    <p:set>
                                      <p:cBhvr>
                                        <p:cTn dur="1" fill="hold" id="35">
                                          <p:stCondLst>
                                            <p:cond delay="0"/>
                                          </p:stCondLst>
                                        </p:cTn>
                                        <p:tgtEl>
                                          <p:spTgt spid="11"/>
                                        </p:tgtEl>
                                        <p:attrNameLst>
                                          <p:attrName>style.visibility</p:attrName>
                                        </p:attrNameLst>
                                      </p:cBhvr>
                                      <p:to>
                                        <p:strVal val="visible"/>
                                      </p:to>
                                    </p:set>
                                    <p:animEffect filter="wipe(left)" transition="in">
                                      <p:cBhvr>
                                        <p:cTn dur="500" id="36"/>
                                        <p:tgtEl>
                                          <p:spTgt spid="11"/>
                                        </p:tgtEl>
                                      </p:cBhvr>
                                    </p:animEffect>
                                  </p:childTnLst>
                                </p:cTn>
                              </p:par>
                            </p:childTnLst>
                          </p:cTn>
                        </p:par>
                        <p:par>
                          <p:cTn fill="hold" id="37" nodeType="afterGroup">
                            <p:stCondLst>
                              <p:cond delay="3500"/>
                            </p:stCondLst>
                            <p:childTnLst>
                              <p:par>
                                <p:cTn fill="hold" grpId="0" id="38" nodeType="afterEffect" presetClass="entr" presetID="22" presetSubtype="1">
                                  <p:stCondLst>
                                    <p:cond delay="0"/>
                                  </p:stCondLst>
                                  <p:childTnLst>
                                    <p:set>
                                      <p:cBhvr>
                                        <p:cTn dur="1" fill="hold" id="39">
                                          <p:stCondLst>
                                            <p:cond delay="0"/>
                                          </p:stCondLst>
                                        </p:cTn>
                                        <p:tgtEl>
                                          <p:spTgt spid="12"/>
                                        </p:tgtEl>
                                        <p:attrNameLst>
                                          <p:attrName>style.visibility</p:attrName>
                                        </p:attrNameLst>
                                      </p:cBhvr>
                                      <p:to>
                                        <p:strVal val="visible"/>
                                      </p:to>
                                    </p:set>
                                    <p:animEffect filter="wipe(up)" transition="in">
                                      <p:cBhvr>
                                        <p:cTn dur="500" id="40"/>
                                        <p:tgtEl>
                                          <p:spTgt spid="12"/>
                                        </p:tgtEl>
                                      </p:cBhvr>
                                    </p:animEffect>
                                  </p:childTnLst>
                                </p:cTn>
                              </p:par>
                              <p:par>
                                <p:cTn fill="hold" grpId="0" id="41" nodeType="withEffect" presetClass="entr" presetID="22" presetSubtype="1">
                                  <p:stCondLst>
                                    <p:cond delay="0"/>
                                  </p:stCondLst>
                                  <p:childTnLst>
                                    <p:set>
                                      <p:cBhvr>
                                        <p:cTn dur="1" fill="hold" id="42">
                                          <p:stCondLst>
                                            <p:cond delay="0"/>
                                          </p:stCondLst>
                                        </p:cTn>
                                        <p:tgtEl>
                                          <p:spTgt spid="13"/>
                                        </p:tgtEl>
                                        <p:attrNameLst>
                                          <p:attrName>style.visibility</p:attrName>
                                        </p:attrNameLst>
                                      </p:cBhvr>
                                      <p:to>
                                        <p:strVal val="visible"/>
                                      </p:to>
                                    </p:set>
                                    <p:animEffect filter="wipe(up)" transition="in">
                                      <p:cBhvr>
                                        <p:cTn dur="500" id="43"/>
                                        <p:tgtEl>
                                          <p:spTgt spid="1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11"/>
      <p:bldP grpId="0" spid="12"/>
      <p:bldP grpId="0" spid="13"/>
    </p:bldLst>
  </p:timing>
</p:sld>
</file>

<file path=ppt/slides/slide2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p:cNvGrpSpPr/>
          <p:nvPr/>
        </p:nvGrpSpPr>
        <p:grpSpPr>
          <a:xfrm>
            <a:off x="2033665" y="3045661"/>
            <a:ext cx="3059785" cy="1518551"/>
            <a:chOff x="1591195" y="3531392"/>
            <a:chExt cx="1721136" cy="774463"/>
          </a:xfrm>
          <a:effectLst>
            <a:outerShdw algn="tr" blurRad="444500" dir="8100000" dist="254000" rotWithShape="0">
              <a:prstClr val="black">
                <a:alpha val="50000"/>
              </a:prstClr>
            </a:outerShdw>
          </a:effectLst>
        </p:grpSpPr>
        <p:sp>
          <p:nvSpPr>
            <p:cNvPr id="5" name="圆角矩形 104"/>
            <p:cNvSpPr/>
            <p:nvPr/>
          </p:nvSpPr>
          <p:spPr>
            <a:xfrm>
              <a:off x="1591195" y="3531392"/>
              <a:ext cx="1721136" cy="774463"/>
            </a:xfrm>
            <a:custGeom>
              <a:rect b="b" l="l" r="r" t="t"/>
              <a:pathLst>
                <a:path h="774463" w="1721136">
                  <a:moveTo>
                    <a:pt x="136668" y="0"/>
                  </a:moveTo>
                  <a:lnTo>
                    <a:pt x="1291044" y="0"/>
                  </a:lnTo>
                  <a:cubicBezTo>
                    <a:pt x="1323411" y="0"/>
                    <a:pt x="1349650" y="26239"/>
                    <a:pt x="1349650" y="58606"/>
                  </a:cubicBezTo>
                  <a:lnTo>
                    <a:pt x="1349650" y="225615"/>
                  </a:lnTo>
                  <a:lnTo>
                    <a:pt x="1629660" y="225615"/>
                  </a:lnTo>
                  <a:cubicBezTo>
                    <a:pt x="1680181" y="225615"/>
                    <a:pt x="1721136" y="266570"/>
                    <a:pt x="1721136" y="317091"/>
                  </a:cubicBezTo>
                  <a:lnTo>
                    <a:pt x="1721136" y="682987"/>
                  </a:lnTo>
                  <a:cubicBezTo>
                    <a:pt x="1721136" y="733508"/>
                    <a:pt x="1680181" y="774463"/>
                    <a:pt x="1629660" y="774463"/>
                  </a:cubicBezTo>
                  <a:lnTo>
                    <a:pt x="91476" y="774463"/>
                  </a:lnTo>
                  <a:cubicBezTo>
                    <a:pt x="40955" y="774463"/>
                    <a:pt x="0" y="733508"/>
                    <a:pt x="0" y="682987"/>
                  </a:cubicBezTo>
                  <a:lnTo>
                    <a:pt x="0" y="317091"/>
                  </a:lnTo>
                  <a:cubicBezTo>
                    <a:pt x="0" y="271215"/>
                    <a:pt x="33770" y="233227"/>
                    <a:pt x="78062" y="228323"/>
                  </a:cubicBezTo>
                  <a:lnTo>
                    <a:pt x="78062" y="58606"/>
                  </a:lnTo>
                  <a:cubicBezTo>
                    <a:pt x="78062" y="26239"/>
                    <a:pt x="104301" y="0"/>
                    <a:pt x="136668" y="0"/>
                  </a:cubicBezTo>
                  <a:close/>
                </a:path>
              </a:pathLst>
            </a:cu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6" name="圆角矩形 100"/>
            <p:cNvSpPr/>
            <p:nvPr/>
          </p:nvSpPr>
          <p:spPr>
            <a:xfrm>
              <a:off x="1612670" y="3548528"/>
              <a:ext cx="1678187" cy="740191"/>
            </a:xfrm>
            <a:custGeom>
              <a:rect b="b" l="l" r="r" t="t"/>
              <a:pathLst>
                <a:path h="740191" w="1678187">
                  <a:moveTo>
                    <a:pt x="140663" y="0"/>
                  </a:moveTo>
                  <a:lnTo>
                    <a:pt x="1250586" y="0"/>
                  </a:lnTo>
                  <a:cubicBezTo>
                    <a:pt x="1285463" y="0"/>
                    <a:pt x="1313736" y="28273"/>
                    <a:pt x="1313736" y="63150"/>
                  </a:cubicBezTo>
                  <a:lnTo>
                    <a:pt x="1313736" y="225841"/>
                  </a:lnTo>
                  <a:lnTo>
                    <a:pt x="1592460" y="225841"/>
                  </a:lnTo>
                  <a:cubicBezTo>
                    <a:pt x="1639806" y="225841"/>
                    <a:pt x="1678187" y="264222"/>
                    <a:pt x="1678187" y="311568"/>
                  </a:cubicBezTo>
                  <a:lnTo>
                    <a:pt x="1678187" y="654464"/>
                  </a:lnTo>
                  <a:cubicBezTo>
                    <a:pt x="1678187" y="701810"/>
                    <a:pt x="1639806" y="740191"/>
                    <a:pt x="1592460" y="740191"/>
                  </a:cubicBezTo>
                  <a:lnTo>
                    <a:pt x="85727" y="740191"/>
                  </a:lnTo>
                  <a:cubicBezTo>
                    <a:pt x="38381" y="740191"/>
                    <a:pt x="0" y="701810"/>
                    <a:pt x="0" y="654464"/>
                  </a:cubicBezTo>
                  <a:lnTo>
                    <a:pt x="0" y="311568"/>
                  </a:lnTo>
                  <a:cubicBezTo>
                    <a:pt x="0" y="267034"/>
                    <a:pt x="33957" y="230432"/>
                    <a:pt x="77513" y="227499"/>
                  </a:cubicBezTo>
                  <a:lnTo>
                    <a:pt x="77513" y="63150"/>
                  </a:lnTo>
                  <a:cubicBezTo>
                    <a:pt x="77513" y="28273"/>
                    <a:pt x="105786" y="0"/>
                    <a:pt x="140663" y="0"/>
                  </a:cubicBezTo>
                  <a:close/>
                </a:path>
              </a:pathLst>
            </a:custGeom>
            <a:gradFill>
              <a:gsLst>
                <a:gs pos="39000">
                  <a:srgbClr val="F0F0F0"/>
                </a:gs>
                <a:gs pos="0">
                  <a:schemeClr val="bg1"/>
                </a:gs>
                <a:gs pos="100000">
                  <a:schemeClr val="bg1">
                    <a:lumMod val="7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7" name="组合 6"/>
          <p:cNvGrpSpPr/>
          <p:nvPr/>
        </p:nvGrpSpPr>
        <p:grpSpPr>
          <a:xfrm>
            <a:off x="893217" y="1152717"/>
            <a:ext cx="3059785" cy="1518551"/>
            <a:chOff x="1591195" y="3531392"/>
            <a:chExt cx="1721136" cy="774463"/>
          </a:xfrm>
          <a:effectLst>
            <a:outerShdw algn="tr" blurRad="444500" dir="8100000" dist="254000" rotWithShape="0">
              <a:prstClr val="black">
                <a:alpha val="50000"/>
              </a:prstClr>
            </a:outerShdw>
          </a:effectLst>
        </p:grpSpPr>
        <p:sp>
          <p:nvSpPr>
            <p:cNvPr id="8" name="圆角矩形 104"/>
            <p:cNvSpPr/>
            <p:nvPr/>
          </p:nvSpPr>
          <p:spPr>
            <a:xfrm>
              <a:off x="1591195" y="3531392"/>
              <a:ext cx="1721136" cy="774463"/>
            </a:xfrm>
            <a:custGeom>
              <a:rect b="b" l="l" r="r" t="t"/>
              <a:pathLst>
                <a:path h="774463" w="1721136">
                  <a:moveTo>
                    <a:pt x="136668" y="0"/>
                  </a:moveTo>
                  <a:lnTo>
                    <a:pt x="1291044" y="0"/>
                  </a:lnTo>
                  <a:cubicBezTo>
                    <a:pt x="1323411" y="0"/>
                    <a:pt x="1349650" y="26239"/>
                    <a:pt x="1349650" y="58606"/>
                  </a:cubicBezTo>
                  <a:lnTo>
                    <a:pt x="1349650" y="225615"/>
                  </a:lnTo>
                  <a:lnTo>
                    <a:pt x="1629660" y="225615"/>
                  </a:lnTo>
                  <a:cubicBezTo>
                    <a:pt x="1680181" y="225615"/>
                    <a:pt x="1721136" y="266570"/>
                    <a:pt x="1721136" y="317091"/>
                  </a:cubicBezTo>
                  <a:lnTo>
                    <a:pt x="1721136" y="682987"/>
                  </a:lnTo>
                  <a:cubicBezTo>
                    <a:pt x="1721136" y="733508"/>
                    <a:pt x="1680181" y="774463"/>
                    <a:pt x="1629660" y="774463"/>
                  </a:cubicBezTo>
                  <a:lnTo>
                    <a:pt x="91476" y="774463"/>
                  </a:lnTo>
                  <a:cubicBezTo>
                    <a:pt x="40955" y="774463"/>
                    <a:pt x="0" y="733508"/>
                    <a:pt x="0" y="682987"/>
                  </a:cubicBezTo>
                  <a:lnTo>
                    <a:pt x="0" y="317091"/>
                  </a:lnTo>
                  <a:cubicBezTo>
                    <a:pt x="0" y="271215"/>
                    <a:pt x="33770" y="233227"/>
                    <a:pt x="78062" y="228323"/>
                  </a:cubicBezTo>
                  <a:lnTo>
                    <a:pt x="78062" y="58606"/>
                  </a:lnTo>
                  <a:cubicBezTo>
                    <a:pt x="78062" y="26239"/>
                    <a:pt x="104301" y="0"/>
                    <a:pt x="136668" y="0"/>
                  </a:cubicBezTo>
                  <a:close/>
                </a:path>
              </a:pathLst>
            </a:cu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9" name="圆角矩形 100"/>
            <p:cNvSpPr/>
            <p:nvPr/>
          </p:nvSpPr>
          <p:spPr>
            <a:xfrm>
              <a:off x="1612670" y="3548528"/>
              <a:ext cx="1678187" cy="740191"/>
            </a:xfrm>
            <a:custGeom>
              <a:rect b="b" l="l" r="r" t="t"/>
              <a:pathLst>
                <a:path h="740191" w="1678187">
                  <a:moveTo>
                    <a:pt x="140663" y="0"/>
                  </a:moveTo>
                  <a:lnTo>
                    <a:pt x="1250586" y="0"/>
                  </a:lnTo>
                  <a:cubicBezTo>
                    <a:pt x="1285463" y="0"/>
                    <a:pt x="1313736" y="28273"/>
                    <a:pt x="1313736" y="63150"/>
                  </a:cubicBezTo>
                  <a:lnTo>
                    <a:pt x="1313736" y="225841"/>
                  </a:lnTo>
                  <a:lnTo>
                    <a:pt x="1592460" y="225841"/>
                  </a:lnTo>
                  <a:cubicBezTo>
                    <a:pt x="1639806" y="225841"/>
                    <a:pt x="1678187" y="264222"/>
                    <a:pt x="1678187" y="311568"/>
                  </a:cubicBezTo>
                  <a:lnTo>
                    <a:pt x="1678187" y="654464"/>
                  </a:lnTo>
                  <a:cubicBezTo>
                    <a:pt x="1678187" y="701810"/>
                    <a:pt x="1639806" y="740191"/>
                    <a:pt x="1592460" y="740191"/>
                  </a:cubicBezTo>
                  <a:lnTo>
                    <a:pt x="85727" y="740191"/>
                  </a:lnTo>
                  <a:cubicBezTo>
                    <a:pt x="38381" y="740191"/>
                    <a:pt x="0" y="701810"/>
                    <a:pt x="0" y="654464"/>
                  </a:cubicBezTo>
                  <a:lnTo>
                    <a:pt x="0" y="311568"/>
                  </a:lnTo>
                  <a:cubicBezTo>
                    <a:pt x="0" y="267034"/>
                    <a:pt x="33957" y="230432"/>
                    <a:pt x="77513" y="227499"/>
                  </a:cubicBezTo>
                  <a:lnTo>
                    <a:pt x="77513" y="63150"/>
                  </a:lnTo>
                  <a:cubicBezTo>
                    <a:pt x="77513" y="28273"/>
                    <a:pt x="105786" y="0"/>
                    <a:pt x="140663" y="0"/>
                  </a:cubicBezTo>
                  <a:close/>
                </a:path>
              </a:pathLst>
            </a:custGeom>
            <a:gradFill>
              <a:gsLst>
                <a:gs pos="39000">
                  <a:srgbClr val="F0F0F0"/>
                </a:gs>
                <a:gs pos="0">
                  <a:schemeClr val="bg1"/>
                </a:gs>
                <a:gs pos="100000">
                  <a:schemeClr val="bg1">
                    <a:lumMod val="7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0" name="Freeform 9"/>
          <p:cNvSpPr>
            <a:spLocks noEditPoints="1"/>
          </p:cNvSpPr>
          <p:nvPr/>
        </p:nvSpPr>
        <p:spPr bwMode="auto">
          <a:xfrm>
            <a:off x="1252315" y="1674242"/>
            <a:ext cx="583929" cy="581800"/>
          </a:xfrm>
          <a:custGeom>
            <a:gdLst>
              <a:gd fmla="*/ 86 w 116" name="T0"/>
              <a:gd fmla="*/ 17 h 116" name="T1"/>
              <a:gd fmla="*/ 8 w 116" name="T2"/>
              <a:gd fmla="*/ 45 h 116" name="T3"/>
              <a:gd fmla="*/ 11 w 116" name="T4"/>
              <a:gd fmla="*/ 50 h 116" name="T5"/>
              <a:gd fmla="*/ 12 w 116" name="T6"/>
              <a:gd fmla="*/ 59 h 116" name="T7"/>
              <a:gd fmla="*/ 16 w 116" name="T8"/>
              <a:gd fmla="*/ 69 h 116" name="T9"/>
              <a:gd fmla="*/ 20 w 116" name="T10"/>
              <a:gd fmla="*/ 77 h 116" name="T11"/>
              <a:gd fmla="*/ 24 w 116" name="T12"/>
              <a:gd fmla="*/ 83 h 116" name="T13"/>
              <a:gd fmla="*/ 27 w 116" name="T14"/>
              <a:gd fmla="*/ 98 h 116" name="T15"/>
              <a:gd fmla="*/ 33 w 116" name="T16"/>
              <a:gd fmla="*/ 105 h 116" name="T17"/>
              <a:gd fmla="*/ 34 w 116" name="T18"/>
              <a:gd fmla="*/ 101 h 116" name="T19"/>
              <a:gd fmla="*/ 37 w 116" name="T20"/>
              <a:gd fmla="*/ 93 h 116" name="T21"/>
              <a:gd fmla="*/ 41 w 116" name="T22"/>
              <a:gd fmla="*/ 83 h 116" name="T23"/>
              <a:gd fmla="*/ 49 w 116" name="T24"/>
              <a:gd fmla="*/ 73 h 116" name="T25"/>
              <a:gd fmla="*/ 53 w 116" name="T26"/>
              <a:gd fmla="*/ 66 h 116" name="T27"/>
              <a:gd fmla="*/ 45 w 116" name="T28"/>
              <a:gd fmla="*/ 61 h 116" name="T29"/>
              <a:gd fmla="*/ 38 w 116" name="T30"/>
              <a:gd fmla="*/ 58 h 116" name="T31"/>
              <a:gd fmla="*/ 33 w 116" name="T32"/>
              <a:gd fmla="*/ 51 h 116" name="T33"/>
              <a:gd fmla="*/ 25 w 116" name="T34"/>
              <a:gd fmla="*/ 47 h 116" name="T35"/>
              <a:gd fmla="*/ 17 w 116" name="T36"/>
              <a:gd fmla="*/ 49 h 116" name="T37"/>
              <a:gd fmla="*/ 13 w 116" name="T38"/>
              <a:gd fmla="*/ 44 h 116" name="T39"/>
              <a:gd fmla="*/ 12 w 116" name="T40"/>
              <a:gd fmla="*/ 37 h 116" name="T41"/>
              <a:gd fmla="*/ 8 w 116" name="T42"/>
              <a:gd fmla="*/ 37 h 116" name="T43"/>
              <a:gd fmla="*/ 12 w 116" name="T44"/>
              <a:gd fmla="*/ 30 h 116" name="T45"/>
              <a:gd fmla="*/ 18 w 116" name="T46"/>
              <a:gd fmla="*/ 30 h 116" name="T47"/>
              <a:gd fmla="*/ 24 w 116" name="T48"/>
              <a:gd fmla="*/ 25 h 116" name="T49"/>
              <a:gd fmla="*/ 30 w 116" name="T50"/>
              <a:gd fmla="*/ 18 h 116" name="T51"/>
              <a:gd fmla="*/ 32 w 116" name="T52"/>
              <a:gd fmla="*/ 15 h 116" name="T53"/>
              <a:gd fmla="*/ 42 w 116" name="T54"/>
              <a:gd fmla="*/ 12 h 116" name="T55"/>
              <a:gd fmla="*/ 34 w 116" name="T56"/>
              <a:gd fmla="*/ 8 h 116" name="T57"/>
              <a:gd fmla="*/ 32 w 116" name="T58"/>
              <a:gd fmla="*/ 8 h 116" name="T59"/>
              <a:gd fmla="*/ 49 w 116" name="T60"/>
              <a:gd fmla="*/ 2 h 116" name="T61"/>
              <a:gd fmla="*/ 56 w 116" name="T62"/>
              <a:gd fmla="*/ 5 h 116" name="T63"/>
              <a:gd fmla="*/ 82 w 116" name="T64"/>
              <a:gd fmla="*/ 6 h 116" name="T65"/>
              <a:gd fmla="*/ 79 w 116" name="T66"/>
              <a:gd fmla="*/ 11 h 116" name="T67"/>
              <a:gd fmla="*/ 85 w 116" name="T68"/>
              <a:gd fmla="*/ 19 h 116" name="T69"/>
              <a:gd fmla="*/ 89 w 116" name="T70"/>
              <a:gd fmla="*/ 19 h 116" name="T71"/>
              <a:gd fmla="*/ 93 w 116" name="T72"/>
              <a:gd fmla="*/ 17 h 116" name="T73"/>
              <a:gd fmla="*/ 97 w 116" name="T74"/>
              <a:gd fmla="*/ 23 h 116" name="T75"/>
              <a:gd fmla="*/ 101 w 116" name="T76"/>
              <a:gd fmla="*/ 27 h 116" name="T77"/>
              <a:gd fmla="*/ 95 w 116" name="T78"/>
              <a:gd fmla="*/ 27 h 116" name="T79"/>
              <a:gd fmla="*/ 89 w 116" name="T80"/>
              <a:gd fmla="*/ 25 h 116" name="T81"/>
              <a:gd fmla="*/ 81 w 116" name="T82"/>
              <a:gd fmla="*/ 24 h 116" name="T83"/>
              <a:gd fmla="*/ 74 w 116" name="T84"/>
              <a:gd fmla="*/ 30 h 116" name="T85"/>
              <a:gd fmla="*/ 70 w 116" name="T86"/>
              <a:gd fmla="*/ 39 h 116" name="T87"/>
              <a:gd fmla="*/ 73 w 116" name="T88"/>
              <a:gd fmla="*/ 50 h 116" name="T89"/>
              <a:gd fmla="*/ 82 w 116" name="T90"/>
              <a:gd fmla="*/ 53 h 116" name="T91"/>
              <a:gd fmla="*/ 91 w 116" name="T92"/>
              <a:gd fmla="*/ 53 h 116" name="T93"/>
              <a:gd fmla="*/ 95 w 116" name="T94"/>
              <a:gd fmla="*/ 61 h 116" name="T95"/>
              <a:gd fmla="*/ 96 w 116" name="T96"/>
              <a:gd fmla="*/ 71 h 116" name="T97"/>
              <a:gd fmla="*/ 95 w 116" name="T98"/>
              <a:gd fmla="*/ 81 h 116" name="T99"/>
              <a:gd fmla="*/ 100 w 116" name="T100"/>
              <a:gd fmla="*/ 90 h 116" name="T101"/>
              <a:gd fmla="*/ 107 w 116" name="T102"/>
              <a:gd fmla="*/ 82 h 116" name="T103"/>
              <a:gd fmla="*/ 112 w 116" name="T104"/>
              <a:gd fmla="*/ 69 h 116" name="T105"/>
              <a:gd fmla="*/ 114 w 116" name="T106"/>
              <a:gd fmla="*/ 53 h 116" name="T107"/>
              <a:gd fmla="*/ 109 w 116" name="T108"/>
              <a:gd fmla="*/ 39 h 116" name="T109"/>
              <a:gd fmla="*/ 105 w 116" name="T110"/>
              <a:gd fmla="*/ 32 h 116" name="T111"/>
              <a:gd fmla="*/ 111 w 116" name="T112"/>
              <a:gd fmla="*/ 41 h 116" name="T113"/>
              <a:gd fmla="*/ 79 w 116" name="T114"/>
              <a:gd fmla="*/ 10 h 116" name="T115"/>
              <a:gd fmla="*/ 75 w 116" name="T116"/>
              <a:gd fmla="*/ 5 h 116" name="T117"/>
              <a:gd fmla="*/ 76 w 116" name="T118"/>
              <a:gd fmla="*/ 9 h 116" name="T119"/>
              <a:gd fmla="*/ 73 w 116" name="T120"/>
              <a:gd fmla="*/ 4 h 116" name="T121"/>
              <a:gd fmla="*/ 109 w 116" name="T122"/>
              <a:gd fmla="*/ 82 h 116"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115" w="115">
                <a:moveTo>
                  <a:pt x="6" y="33"/>
                </a:moveTo>
                <a:cubicBezTo>
                  <a:pt x="6" y="33"/>
                  <a:pt x="6" y="33"/>
                  <a:pt x="6" y="33"/>
                </a:cubicBezTo>
                <a:cubicBezTo>
                  <a:pt x="6" y="33"/>
                  <a:pt x="6" y="33"/>
                  <a:pt x="5" y="34"/>
                </a:cubicBezTo>
                <a:cubicBezTo>
                  <a:pt x="6" y="34"/>
                  <a:pt x="6" y="34"/>
                  <a:pt x="6" y="34"/>
                </a:cubicBezTo>
                <a:cubicBezTo>
                  <a:pt x="6" y="34"/>
                  <a:pt x="6" y="34"/>
                  <a:pt x="6" y="34"/>
                </a:cubicBezTo>
                <a:cubicBezTo>
                  <a:pt x="6" y="34"/>
                  <a:pt x="6" y="34"/>
                  <a:pt x="6" y="33"/>
                </a:cubicBezTo>
                <a:close/>
                <a:moveTo>
                  <a:pt x="5" y="35"/>
                </a:moveTo>
                <a:cubicBezTo>
                  <a:pt x="5" y="35"/>
                  <a:pt x="5" y="35"/>
                  <a:pt x="5" y="35"/>
                </a:cubicBezTo>
                <a:cubicBezTo>
                  <a:pt x="5" y="35"/>
                  <a:pt x="5" y="34"/>
                  <a:pt x="5" y="34"/>
                </a:cubicBezTo>
                <a:cubicBezTo>
                  <a:pt x="5" y="34"/>
                  <a:pt x="5" y="34"/>
                  <a:pt x="5" y="34"/>
                </a:cubicBezTo>
                <a:cubicBezTo>
                  <a:pt x="5" y="34"/>
                  <a:pt x="5" y="34"/>
                  <a:pt x="5" y="35"/>
                </a:cubicBezTo>
                <a:cubicBezTo>
                  <a:pt x="5" y="35"/>
                  <a:pt x="5" y="35"/>
                  <a:pt x="5" y="35"/>
                </a:cubicBezTo>
                <a:close/>
                <a:moveTo>
                  <a:pt x="88" y="18"/>
                </a:moveTo>
                <a:cubicBezTo>
                  <a:pt x="88" y="18"/>
                  <a:pt x="88" y="18"/>
                  <a:pt x="88" y="18"/>
                </a:cubicBezTo>
                <a:cubicBezTo>
                  <a:pt x="88" y="18"/>
                  <a:pt x="88" y="18"/>
                  <a:pt x="88" y="18"/>
                </a:cubicBezTo>
                <a:cubicBezTo>
                  <a:pt x="88" y="18"/>
                  <a:pt x="88" y="18"/>
                  <a:pt x="88" y="18"/>
                </a:cubicBezTo>
                <a:cubicBezTo>
                  <a:pt x="88" y="18"/>
                  <a:pt x="88" y="18"/>
                  <a:pt x="88" y="18"/>
                </a:cubicBezTo>
                <a:cubicBezTo>
                  <a:pt x="88" y="17"/>
                  <a:pt x="87" y="17"/>
                  <a:pt x="87" y="17"/>
                </a:cubicBezTo>
                <a:cubicBezTo>
                  <a:pt x="87" y="17"/>
                  <a:pt x="87" y="17"/>
                  <a:pt x="87" y="17"/>
                </a:cubicBezTo>
                <a:cubicBezTo>
                  <a:pt x="87" y="17"/>
                  <a:pt x="87" y="17"/>
                  <a:pt x="87" y="17"/>
                </a:cubicBezTo>
                <a:cubicBezTo>
                  <a:pt x="86" y="17"/>
                  <a:pt x="86" y="17"/>
                  <a:pt x="86" y="17"/>
                </a:cubicBezTo>
                <a:cubicBezTo>
                  <a:pt x="86" y="17"/>
                  <a:pt x="86" y="17"/>
                  <a:pt x="86" y="17"/>
                </a:cubicBezTo>
                <a:cubicBezTo>
                  <a:pt x="86" y="16"/>
                  <a:pt x="86" y="16"/>
                  <a:pt x="86" y="16"/>
                </a:cubicBezTo>
                <a:cubicBezTo>
                  <a:pt x="86" y="16"/>
                  <a:pt x="86" y="16"/>
                  <a:pt x="86" y="16"/>
                </a:cubicBezTo>
                <a:cubicBezTo>
                  <a:pt x="86" y="16"/>
                  <a:pt x="86" y="16"/>
                  <a:pt x="85" y="16"/>
                </a:cubicBezTo>
                <a:cubicBezTo>
                  <a:pt x="85" y="16"/>
                  <a:pt x="85" y="16"/>
                  <a:pt x="85" y="16"/>
                </a:cubicBezTo>
                <a:cubicBezTo>
                  <a:pt x="85" y="16"/>
                  <a:pt x="85" y="16"/>
                  <a:pt x="85" y="16"/>
                </a:cubicBezTo>
                <a:cubicBezTo>
                  <a:pt x="86" y="17"/>
                  <a:pt x="86" y="17"/>
                  <a:pt x="86" y="17"/>
                </a:cubicBezTo>
                <a:cubicBezTo>
                  <a:pt x="87" y="17"/>
                  <a:pt x="87" y="17"/>
                  <a:pt x="87" y="17"/>
                </a:cubicBezTo>
                <a:cubicBezTo>
                  <a:pt x="87" y="18"/>
                  <a:pt x="87" y="18"/>
                  <a:pt x="87" y="18"/>
                </a:cubicBezTo>
                <a:cubicBezTo>
                  <a:pt x="86" y="18"/>
                  <a:pt x="87" y="18"/>
                  <a:pt x="87" y="18"/>
                </a:cubicBezTo>
                <a:cubicBezTo>
                  <a:pt x="87" y="18"/>
                  <a:pt x="87" y="18"/>
                  <a:pt x="87" y="18"/>
                </a:cubicBezTo>
                <a:cubicBezTo>
                  <a:pt x="87" y="18"/>
                  <a:pt x="87" y="18"/>
                  <a:pt x="87" y="18"/>
                </a:cubicBezTo>
                <a:cubicBezTo>
                  <a:pt x="87" y="18"/>
                  <a:pt x="87" y="18"/>
                  <a:pt x="87" y="18"/>
                </a:cubicBezTo>
                <a:cubicBezTo>
                  <a:pt x="88" y="18"/>
                  <a:pt x="88" y="18"/>
                  <a:pt x="88" y="18"/>
                </a:cubicBezTo>
                <a:cubicBezTo>
                  <a:pt x="88" y="18"/>
                  <a:pt x="88" y="18"/>
                  <a:pt x="88" y="18"/>
                </a:cubicBezTo>
                <a:cubicBezTo>
                  <a:pt x="88" y="18"/>
                  <a:pt x="88" y="18"/>
                  <a:pt x="88" y="18"/>
                </a:cubicBezTo>
                <a:close/>
                <a:moveTo>
                  <a:pt x="112" y="37"/>
                </a:moveTo>
                <a:cubicBezTo>
                  <a:pt x="114" y="44"/>
                  <a:pt x="116" y="51"/>
                  <a:pt x="116" y="58"/>
                </a:cubicBezTo>
                <a:cubicBezTo>
                  <a:pt x="116" y="90"/>
                  <a:pt x="90" y="116"/>
                  <a:pt x="58" y="116"/>
                </a:cubicBezTo>
                <a:cubicBezTo>
                  <a:pt x="26" y="116"/>
                  <a:pt x="0" y="90"/>
                  <a:pt x="0" y="58"/>
                </a:cubicBezTo>
                <a:cubicBezTo>
                  <a:pt x="0" y="50"/>
                  <a:pt x="2" y="42"/>
                  <a:pt x="5" y="35"/>
                </a:cubicBezTo>
                <a:cubicBezTo>
                  <a:pt x="5" y="42"/>
                  <a:pt x="5" y="42"/>
                  <a:pt x="5" y="42"/>
                </a:cubicBezTo>
                <a:cubicBezTo>
                  <a:pt x="5" y="42"/>
                  <a:pt x="5" y="42"/>
                  <a:pt x="5" y="42"/>
                </a:cubicBezTo>
                <a:cubicBezTo>
                  <a:pt x="5" y="42"/>
                  <a:pt x="5" y="42"/>
                  <a:pt x="5" y="42"/>
                </a:cubicBezTo>
                <a:cubicBezTo>
                  <a:pt x="5" y="42"/>
                  <a:pt x="5" y="42"/>
                  <a:pt x="5" y="42"/>
                </a:cubicBezTo>
                <a:cubicBezTo>
                  <a:pt x="6" y="42"/>
                  <a:pt x="6" y="42"/>
                  <a:pt x="6" y="42"/>
                </a:cubicBezTo>
                <a:cubicBezTo>
                  <a:pt x="6" y="43"/>
                  <a:pt x="6" y="43"/>
                  <a:pt x="6" y="43"/>
                </a:cubicBezTo>
                <a:cubicBezTo>
                  <a:pt x="6" y="43"/>
                  <a:pt x="7" y="43"/>
                  <a:pt x="7" y="43"/>
                </a:cubicBezTo>
                <a:cubicBezTo>
                  <a:pt x="7" y="43"/>
                  <a:pt x="7" y="43"/>
                  <a:pt x="7" y="43"/>
                </a:cubicBezTo>
                <a:cubicBezTo>
                  <a:pt x="7" y="43"/>
                  <a:pt x="7" y="43"/>
                  <a:pt x="7" y="43"/>
                </a:cubicBezTo>
                <a:cubicBezTo>
                  <a:pt x="7" y="43"/>
                  <a:pt x="7" y="43"/>
                  <a:pt x="7" y="43"/>
                </a:cubicBezTo>
                <a:cubicBezTo>
                  <a:pt x="7" y="43"/>
                  <a:pt x="7" y="44"/>
                  <a:pt x="7" y="44"/>
                </a:cubicBezTo>
                <a:cubicBezTo>
                  <a:pt x="7" y="44"/>
                  <a:pt x="7" y="44"/>
                  <a:pt x="7" y="44"/>
                </a:cubicBezTo>
                <a:cubicBezTo>
                  <a:pt x="8" y="44"/>
                  <a:pt x="8" y="44"/>
                  <a:pt x="8" y="45"/>
                </a:cubicBezTo>
                <a:cubicBezTo>
                  <a:pt x="8" y="45"/>
                  <a:pt x="8" y="45"/>
                  <a:pt x="8" y="45"/>
                </a:cubicBezTo>
                <a:cubicBezTo>
                  <a:pt x="8" y="45"/>
                  <a:pt x="8" y="45"/>
                  <a:pt x="8" y="45"/>
                </a:cubicBezTo>
                <a:cubicBezTo>
                  <a:pt x="8" y="45"/>
                  <a:pt x="8" y="45"/>
                  <a:pt x="8" y="45"/>
                </a:cubicBezTo>
                <a:cubicBezTo>
                  <a:pt x="8" y="45"/>
                  <a:pt x="8" y="45"/>
                  <a:pt x="9" y="45"/>
                </a:cubicBezTo>
                <a:cubicBezTo>
                  <a:pt x="9" y="45"/>
                  <a:pt x="9" y="45"/>
                  <a:pt x="9" y="45"/>
                </a:cubicBezTo>
                <a:cubicBezTo>
                  <a:pt x="9" y="45"/>
                  <a:pt x="9" y="45"/>
                  <a:pt x="9" y="45"/>
                </a:cubicBezTo>
                <a:cubicBezTo>
                  <a:pt x="9" y="45"/>
                  <a:pt x="9" y="45"/>
                  <a:pt x="9" y="45"/>
                </a:cubicBezTo>
                <a:cubicBezTo>
                  <a:pt x="9" y="45"/>
                  <a:pt x="9" y="45"/>
                  <a:pt x="9" y="45"/>
                </a:cubicBezTo>
                <a:cubicBezTo>
                  <a:pt x="9" y="45"/>
                  <a:pt x="9" y="45"/>
                  <a:pt x="9" y="45"/>
                </a:cubicBezTo>
                <a:cubicBezTo>
                  <a:pt x="9" y="45"/>
                  <a:pt x="9" y="45"/>
                  <a:pt x="9" y="45"/>
                </a:cubicBezTo>
                <a:cubicBezTo>
                  <a:pt x="9" y="46"/>
                  <a:pt x="9" y="46"/>
                  <a:pt x="9" y="46"/>
                </a:cubicBezTo>
                <a:cubicBezTo>
                  <a:pt x="10" y="46"/>
                  <a:pt x="10" y="46"/>
                  <a:pt x="10" y="46"/>
                </a:cubicBezTo>
                <a:cubicBezTo>
                  <a:pt x="10" y="46"/>
                  <a:pt x="10" y="46"/>
                  <a:pt x="10" y="46"/>
                </a:cubicBezTo>
                <a:cubicBezTo>
                  <a:pt x="10" y="46"/>
                  <a:pt x="10" y="46"/>
                  <a:pt x="10" y="46"/>
                </a:cubicBezTo>
                <a:cubicBezTo>
                  <a:pt x="10" y="46"/>
                  <a:pt x="10" y="46"/>
                  <a:pt x="10" y="47"/>
                </a:cubicBezTo>
                <a:cubicBezTo>
                  <a:pt x="10" y="47"/>
                  <a:pt x="10" y="47"/>
                  <a:pt x="10" y="47"/>
                </a:cubicBezTo>
                <a:cubicBezTo>
                  <a:pt x="10" y="47"/>
                  <a:pt x="10" y="47"/>
                  <a:pt x="10" y="47"/>
                </a:cubicBezTo>
                <a:cubicBezTo>
                  <a:pt x="10" y="47"/>
                  <a:pt x="10" y="47"/>
                  <a:pt x="10" y="47"/>
                </a:cubicBezTo>
                <a:cubicBezTo>
                  <a:pt x="11" y="47"/>
                  <a:pt x="11" y="47"/>
                  <a:pt x="11" y="47"/>
                </a:cubicBezTo>
                <a:cubicBezTo>
                  <a:pt x="11" y="47"/>
                  <a:pt x="11" y="47"/>
                  <a:pt x="11" y="47"/>
                </a:cubicBezTo>
                <a:cubicBezTo>
                  <a:pt x="11" y="48"/>
                  <a:pt x="11" y="48"/>
                  <a:pt x="11" y="48"/>
                </a:cubicBezTo>
                <a:cubicBezTo>
                  <a:pt x="11" y="48"/>
                  <a:pt x="11" y="49"/>
                  <a:pt x="11" y="49"/>
                </a:cubicBezTo>
                <a:cubicBezTo>
                  <a:pt x="11" y="49"/>
                  <a:pt x="11" y="49"/>
                  <a:pt x="11" y="49"/>
                </a:cubicBezTo>
                <a:cubicBezTo>
                  <a:pt x="11" y="49"/>
                  <a:pt x="11" y="49"/>
                  <a:pt x="11" y="49"/>
                </a:cubicBezTo>
                <a:cubicBezTo>
                  <a:pt x="11" y="49"/>
                  <a:pt x="11" y="49"/>
                  <a:pt x="11" y="49"/>
                </a:cubicBezTo>
                <a:cubicBezTo>
                  <a:pt x="11" y="50"/>
                  <a:pt x="11" y="50"/>
                  <a:pt x="11" y="50"/>
                </a:cubicBezTo>
                <a:cubicBezTo>
                  <a:pt x="11" y="50"/>
                  <a:pt x="11" y="50"/>
                  <a:pt x="11" y="50"/>
                </a:cubicBezTo>
                <a:cubicBezTo>
                  <a:pt x="11" y="50"/>
                  <a:pt x="11" y="50"/>
                  <a:pt x="11" y="50"/>
                </a:cubicBezTo>
                <a:cubicBezTo>
                  <a:pt x="11" y="50"/>
                  <a:pt x="11" y="50"/>
                  <a:pt x="11" y="50"/>
                </a:cubicBezTo>
                <a:cubicBezTo>
                  <a:pt x="11" y="50"/>
                  <a:pt x="11" y="50"/>
                  <a:pt x="11" y="50"/>
                </a:cubicBezTo>
                <a:cubicBezTo>
                  <a:pt x="13" y="50"/>
                  <a:pt x="13" y="50"/>
                  <a:pt x="13" y="50"/>
                </a:cubicBezTo>
                <a:cubicBezTo>
                  <a:pt x="13" y="50"/>
                  <a:pt x="13" y="50"/>
                  <a:pt x="13" y="50"/>
                </a:cubicBezTo>
                <a:cubicBezTo>
                  <a:pt x="13" y="50"/>
                  <a:pt x="13" y="50"/>
                  <a:pt x="13" y="50"/>
                </a:cubicBezTo>
                <a:cubicBezTo>
                  <a:pt x="13" y="50"/>
                  <a:pt x="13" y="50"/>
                  <a:pt x="13" y="50"/>
                </a:cubicBezTo>
                <a:cubicBezTo>
                  <a:pt x="13" y="51"/>
                  <a:pt x="13" y="51"/>
                  <a:pt x="13" y="51"/>
                </a:cubicBezTo>
                <a:cubicBezTo>
                  <a:pt x="13" y="51"/>
                  <a:pt x="14" y="51"/>
                  <a:pt x="14" y="51"/>
                </a:cubicBezTo>
                <a:cubicBezTo>
                  <a:pt x="14" y="51"/>
                  <a:pt x="14" y="52"/>
                  <a:pt x="14" y="52"/>
                </a:cubicBezTo>
                <a:cubicBezTo>
                  <a:pt x="14" y="52"/>
                  <a:pt x="14" y="52"/>
                  <a:pt x="14" y="52"/>
                </a:cubicBezTo>
                <a:cubicBezTo>
                  <a:pt x="14" y="52"/>
                  <a:pt x="14" y="53"/>
                  <a:pt x="14" y="53"/>
                </a:cubicBezTo>
                <a:cubicBezTo>
                  <a:pt x="14" y="53"/>
                  <a:pt x="14" y="53"/>
                  <a:pt x="14" y="53"/>
                </a:cubicBezTo>
                <a:cubicBezTo>
                  <a:pt x="14" y="53"/>
                  <a:pt x="14" y="53"/>
                  <a:pt x="14" y="53"/>
                </a:cubicBezTo>
                <a:cubicBezTo>
                  <a:pt x="15" y="53"/>
                  <a:pt x="15" y="53"/>
                  <a:pt x="15" y="54"/>
                </a:cubicBezTo>
                <a:cubicBezTo>
                  <a:pt x="15" y="54"/>
                  <a:pt x="15" y="54"/>
                  <a:pt x="14" y="54"/>
                </a:cubicBezTo>
                <a:cubicBezTo>
                  <a:pt x="14" y="54"/>
                  <a:pt x="14" y="54"/>
                  <a:pt x="14" y="54"/>
                </a:cubicBezTo>
                <a:cubicBezTo>
                  <a:pt x="14" y="56"/>
                  <a:pt x="14" y="56"/>
                  <a:pt x="14" y="56"/>
                </a:cubicBezTo>
                <a:cubicBezTo>
                  <a:pt x="14" y="56"/>
                  <a:pt x="14" y="56"/>
                  <a:pt x="14" y="56"/>
                </a:cubicBezTo>
                <a:cubicBezTo>
                  <a:pt x="14" y="56"/>
                  <a:pt x="14" y="56"/>
                  <a:pt x="14" y="56"/>
                </a:cubicBezTo>
                <a:cubicBezTo>
                  <a:pt x="13" y="56"/>
                  <a:pt x="13" y="56"/>
                  <a:pt x="13" y="56"/>
                </a:cubicBezTo>
                <a:cubicBezTo>
                  <a:pt x="13" y="57"/>
                  <a:pt x="13" y="57"/>
                  <a:pt x="13" y="57"/>
                </a:cubicBezTo>
                <a:cubicBezTo>
                  <a:pt x="13" y="57"/>
                  <a:pt x="13" y="57"/>
                  <a:pt x="13" y="57"/>
                </a:cubicBezTo>
                <a:cubicBezTo>
                  <a:pt x="13" y="57"/>
                  <a:pt x="13" y="57"/>
                  <a:pt x="13" y="57"/>
                </a:cubicBezTo>
                <a:cubicBezTo>
                  <a:pt x="13" y="58"/>
                  <a:pt x="13" y="58"/>
                  <a:pt x="13" y="58"/>
                </a:cubicBezTo>
                <a:cubicBezTo>
                  <a:pt x="13" y="58"/>
                  <a:pt x="13" y="58"/>
                  <a:pt x="13" y="58"/>
                </a:cubicBezTo>
                <a:cubicBezTo>
                  <a:pt x="13" y="58"/>
                  <a:pt x="13" y="58"/>
                  <a:pt x="13" y="58"/>
                </a:cubicBezTo>
                <a:cubicBezTo>
                  <a:pt x="12" y="58"/>
                  <a:pt x="12" y="58"/>
                  <a:pt x="12" y="58"/>
                </a:cubicBezTo>
                <a:cubicBezTo>
                  <a:pt x="12" y="59"/>
                  <a:pt x="12" y="59"/>
                  <a:pt x="12" y="59"/>
                </a:cubicBezTo>
                <a:cubicBezTo>
                  <a:pt x="12" y="59"/>
                  <a:pt x="12" y="59"/>
                  <a:pt x="12" y="59"/>
                </a:cubicBezTo>
                <a:cubicBezTo>
                  <a:pt x="12" y="60"/>
                  <a:pt x="12" y="60"/>
                  <a:pt x="13" y="60"/>
                </a:cubicBezTo>
                <a:cubicBezTo>
                  <a:pt x="13" y="60"/>
                  <a:pt x="13" y="60"/>
                  <a:pt x="13" y="60"/>
                </a:cubicBezTo>
                <a:cubicBezTo>
                  <a:pt x="13" y="60"/>
                  <a:pt x="13" y="60"/>
                  <a:pt x="13" y="60"/>
                </a:cubicBezTo>
                <a:cubicBezTo>
                  <a:pt x="13" y="61"/>
                  <a:pt x="13" y="61"/>
                  <a:pt x="13" y="61"/>
                </a:cubicBezTo>
                <a:cubicBezTo>
                  <a:pt x="12" y="61"/>
                  <a:pt x="12" y="61"/>
                  <a:pt x="12" y="61"/>
                </a:cubicBezTo>
                <a:cubicBezTo>
                  <a:pt x="12" y="61"/>
                  <a:pt x="12" y="61"/>
                  <a:pt x="12" y="61"/>
                </a:cubicBezTo>
                <a:cubicBezTo>
                  <a:pt x="12" y="61"/>
                  <a:pt x="12" y="62"/>
                  <a:pt x="12" y="62"/>
                </a:cubicBezTo>
                <a:cubicBezTo>
                  <a:pt x="12" y="62"/>
                  <a:pt x="12" y="62"/>
                  <a:pt x="12" y="62"/>
                </a:cubicBezTo>
                <a:cubicBezTo>
                  <a:pt x="12" y="62"/>
                  <a:pt x="12" y="62"/>
                  <a:pt x="12" y="62"/>
                </a:cubicBezTo>
                <a:cubicBezTo>
                  <a:pt x="12" y="63"/>
                  <a:pt x="12" y="63"/>
                  <a:pt x="12" y="63"/>
                </a:cubicBezTo>
                <a:cubicBezTo>
                  <a:pt x="12" y="63"/>
                  <a:pt x="12" y="63"/>
                  <a:pt x="12" y="63"/>
                </a:cubicBezTo>
                <a:cubicBezTo>
                  <a:pt x="12" y="64"/>
                  <a:pt x="12" y="64"/>
                  <a:pt x="12" y="64"/>
                </a:cubicBezTo>
                <a:cubicBezTo>
                  <a:pt x="12" y="64"/>
                  <a:pt x="13" y="64"/>
                  <a:pt x="13" y="65"/>
                </a:cubicBezTo>
                <a:cubicBezTo>
                  <a:pt x="13" y="65"/>
                  <a:pt x="13" y="65"/>
                  <a:pt x="14" y="66"/>
                </a:cubicBezTo>
                <a:cubicBezTo>
                  <a:pt x="14" y="66"/>
                  <a:pt x="14" y="66"/>
                  <a:pt x="14" y="66"/>
                </a:cubicBezTo>
                <a:cubicBezTo>
                  <a:pt x="14" y="66"/>
                  <a:pt x="14" y="67"/>
                  <a:pt x="14" y="67"/>
                </a:cubicBezTo>
                <a:cubicBezTo>
                  <a:pt x="14" y="67"/>
                  <a:pt x="14" y="67"/>
                  <a:pt x="14" y="67"/>
                </a:cubicBezTo>
                <a:cubicBezTo>
                  <a:pt x="14" y="67"/>
                  <a:pt x="14" y="68"/>
                  <a:pt x="15" y="68"/>
                </a:cubicBezTo>
                <a:cubicBezTo>
                  <a:pt x="15" y="68"/>
                  <a:pt x="15" y="68"/>
                  <a:pt x="15" y="68"/>
                </a:cubicBezTo>
                <a:cubicBezTo>
                  <a:pt x="15" y="68"/>
                  <a:pt x="15" y="68"/>
                  <a:pt x="15" y="68"/>
                </a:cubicBezTo>
                <a:cubicBezTo>
                  <a:pt x="15" y="68"/>
                  <a:pt x="15" y="68"/>
                  <a:pt x="15" y="68"/>
                </a:cubicBezTo>
                <a:cubicBezTo>
                  <a:pt x="15" y="68"/>
                  <a:pt x="15" y="68"/>
                  <a:pt x="15" y="68"/>
                </a:cubicBezTo>
                <a:cubicBezTo>
                  <a:pt x="15" y="68"/>
                  <a:pt x="15" y="68"/>
                  <a:pt x="15" y="68"/>
                </a:cubicBezTo>
                <a:cubicBezTo>
                  <a:pt x="15" y="68"/>
                  <a:pt x="15" y="68"/>
                  <a:pt x="15" y="68"/>
                </a:cubicBezTo>
                <a:cubicBezTo>
                  <a:pt x="15" y="69"/>
                  <a:pt x="15" y="69"/>
                  <a:pt x="15" y="69"/>
                </a:cubicBezTo>
                <a:cubicBezTo>
                  <a:pt x="15" y="69"/>
                  <a:pt x="15" y="69"/>
                  <a:pt x="15" y="69"/>
                </a:cubicBezTo>
                <a:cubicBezTo>
                  <a:pt x="15" y="69"/>
                  <a:pt x="16" y="69"/>
                  <a:pt x="16" y="69"/>
                </a:cubicBezTo>
                <a:cubicBezTo>
                  <a:pt x="16" y="69"/>
                  <a:pt x="16" y="69"/>
                  <a:pt x="16" y="69"/>
                </a:cubicBezTo>
                <a:cubicBezTo>
                  <a:pt x="16" y="70"/>
                  <a:pt x="16" y="70"/>
                  <a:pt x="16" y="70"/>
                </a:cubicBezTo>
                <a:cubicBezTo>
                  <a:pt x="16" y="70"/>
                  <a:pt x="16" y="70"/>
                  <a:pt x="16" y="70"/>
                </a:cubicBezTo>
                <a:cubicBezTo>
                  <a:pt x="16" y="70"/>
                  <a:pt x="16" y="70"/>
                  <a:pt x="16" y="70"/>
                </a:cubicBezTo>
                <a:cubicBezTo>
                  <a:pt x="16" y="70"/>
                  <a:pt x="16" y="70"/>
                  <a:pt x="16" y="70"/>
                </a:cubicBezTo>
                <a:cubicBezTo>
                  <a:pt x="16" y="70"/>
                  <a:pt x="16" y="70"/>
                  <a:pt x="16" y="70"/>
                </a:cubicBezTo>
                <a:cubicBezTo>
                  <a:pt x="16" y="70"/>
                  <a:pt x="16" y="71"/>
                  <a:pt x="16" y="71"/>
                </a:cubicBezTo>
                <a:cubicBezTo>
                  <a:pt x="16" y="72"/>
                  <a:pt x="16" y="72"/>
                  <a:pt x="16" y="72"/>
                </a:cubicBezTo>
                <a:cubicBezTo>
                  <a:pt x="16" y="72"/>
                  <a:pt x="16" y="72"/>
                  <a:pt x="16" y="72"/>
                </a:cubicBezTo>
                <a:cubicBezTo>
                  <a:pt x="16" y="72"/>
                  <a:pt x="16" y="72"/>
                  <a:pt x="16" y="72"/>
                </a:cubicBezTo>
                <a:cubicBezTo>
                  <a:pt x="16" y="73"/>
                  <a:pt x="16" y="73"/>
                  <a:pt x="16" y="73"/>
                </a:cubicBezTo>
                <a:cubicBezTo>
                  <a:pt x="16" y="73"/>
                  <a:pt x="16" y="73"/>
                  <a:pt x="16" y="73"/>
                </a:cubicBezTo>
                <a:cubicBezTo>
                  <a:pt x="16" y="73"/>
                  <a:pt x="16" y="73"/>
                  <a:pt x="17" y="73"/>
                </a:cubicBezTo>
                <a:cubicBezTo>
                  <a:pt x="17" y="73"/>
                  <a:pt x="17" y="73"/>
                  <a:pt x="17" y="74"/>
                </a:cubicBezTo>
                <a:cubicBezTo>
                  <a:pt x="17" y="74"/>
                  <a:pt x="17" y="74"/>
                  <a:pt x="17" y="74"/>
                </a:cubicBezTo>
                <a:cubicBezTo>
                  <a:pt x="17" y="74"/>
                  <a:pt x="17" y="74"/>
                  <a:pt x="17" y="74"/>
                </a:cubicBezTo>
                <a:cubicBezTo>
                  <a:pt x="17" y="74"/>
                  <a:pt x="17" y="75"/>
                  <a:pt x="17" y="75"/>
                </a:cubicBezTo>
                <a:cubicBezTo>
                  <a:pt x="17" y="75"/>
                  <a:pt x="17" y="75"/>
                  <a:pt x="18" y="75"/>
                </a:cubicBezTo>
                <a:cubicBezTo>
                  <a:pt x="18" y="75"/>
                  <a:pt x="18" y="75"/>
                  <a:pt x="18" y="75"/>
                </a:cubicBezTo>
                <a:cubicBezTo>
                  <a:pt x="18" y="76"/>
                  <a:pt x="18" y="76"/>
                  <a:pt x="18" y="76"/>
                </a:cubicBezTo>
                <a:cubicBezTo>
                  <a:pt x="19" y="76"/>
                  <a:pt x="19" y="76"/>
                  <a:pt x="19" y="76"/>
                </a:cubicBezTo>
                <a:cubicBezTo>
                  <a:pt x="20" y="76"/>
                  <a:pt x="20" y="76"/>
                  <a:pt x="20" y="76"/>
                </a:cubicBezTo>
                <a:cubicBezTo>
                  <a:pt x="20" y="76"/>
                  <a:pt x="20" y="76"/>
                  <a:pt x="20" y="76"/>
                </a:cubicBezTo>
                <a:cubicBezTo>
                  <a:pt x="20" y="76"/>
                  <a:pt x="20" y="76"/>
                  <a:pt x="20" y="76"/>
                </a:cubicBezTo>
                <a:cubicBezTo>
                  <a:pt x="20" y="77"/>
                  <a:pt x="20" y="77"/>
                  <a:pt x="20" y="77"/>
                </a:cubicBezTo>
                <a:cubicBezTo>
                  <a:pt x="20" y="77"/>
                  <a:pt x="20" y="77"/>
                  <a:pt x="20" y="77"/>
                </a:cubicBezTo>
                <a:cubicBezTo>
                  <a:pt x="20" y="77"/>
                  <a:pt x="20" y="77"/>
                  <a:pt x="20" y="77"/>
                </a:cubicBezTo>
                <a:cubicBezTo>
                  <a:pt x="20" y="77"/>
                  <a:pt x="20" y="77"/>
                  <a:pt x="20" y="77"/>
                </a:cubicBezTo>
                <a:cubicBezTo>
                  <a:pt x="20" y="77"/>
                  <a:pt x="20" y="77"/>
                  <a:pt x="20" y="77"/>
                </a:cubicBezTo>
                <a:cubicBezTo>
                  <a:pt x="20" y="77"/>
                  <a:pt x="21" y="77"/>
                  <a:pt x="21" y="77"/>
                </a:cubicBezTo>
                <a:cubicBezTo>
                  <a:pt x="21" y="77"/>
                  <a:pt x="21" y="77"/>
                  <a:pt x="21" y="77"/>
                </a:cubicBezTo>
                <a:cubicBezTo>
                  <a:pt x="21" y="77"/>
                  <a:pt x="21" y="77"/>
                  <a:pt x="21" y="77"/>
                </a:cubicBezTo>
                <a:cubicBezTo>
                  <a:pt x="21" y="78"/>
                  <a:pt x="21" y="78"/>
                  <a:pt x="22" y="78"/>
                </a:cubicBezTo>
                <a:cubicBezTo>
                  <a:pt x="22" y="78"/>
                  <a:pt x="22" y="78"/>
                  <a:pt x="22" y="78"/>
                </a:cubicBezTo>
                <a:cubicBezTo>
                  <a:pt x="22" y="78"/>
                  <a:pt x="22" y="78"/>
                  <a:pt x="22" y="78"/>
                </a:cubicBezTo>
                <a:cubicBezTo>
                  <a:pt x="22" y="78"/>
                  <a:pt x="22" y="78"/>
                  <a:pt x="22" y="78"/>
                </a:cubicBezTo>
                <a:cubicBezTo>
                  <a:pt x="22" y="78"/>
                  <a:pt x="22" y="78"/>
                  <a:pt x="22" y="78"/>
                </a:cubicBezTo>
                <a:cubicBezTo>
                  <a:pt x="22" y="78"/>
                  <a:pt x="22" y="78"/>
                  <a:pt x="22" y="78"/>
                </a:cubicBezTo>
                <a:cubicBezTo>
                  <a:pt x="22" y="78"/>
                  <a:pt x="22" y="78"/>
                  <a:pt x="22" y="78"/>
                </a:cubicBezTo>
                <a:cubicBezTo>
                  <a:pt x="22" y="78"/>
                  <a:pt x="22" y="79"/>
                  <a:pt x="22" y="79"/>
                </a:cubicBezTo>
                <a:cubicBezTo>
                  <a:pt x="22" y="79"/>
                  <a:pt x="22" y="79"/>
                  <a:pt x="22" y="80"/>
                </a:cubicBezTo>
                <a:cubicBezTo>
                  <a:pt x="22" y="80"/>
                  <a:pt x="22" y="80"/>
                  <a:pt x="22" y="80"/>
                </a:cubicBezTo>
                <a:cubicBezTo>
                  <a:pt x="22" y="80"/>
                  <a:pt x="22" y="80"/>
                  <a:pt x="22" y="80"/>
                </a:cubicBezTo>
                <a:cubicBezTo>
                  <a:pt x="22" y="80"/>
                  <a:pt x="22" y="81"/>
                  <a:pt x="23" y="81"/>
                </a:cubicBezTo>
                <a:cubicBezTo>
                  <a:pt x="23" y="81"/>
                  <a:pt x="23" y="81"/>
                  <a:pt x="23" y="81"/>
                </a:cubicBezTo>
                <a:cubicBezTo>
                  <a:pt x="23" y="81"/>
                  <a:pt x="23" y="81"/>
                  <a:pt x="23" y="81"/>
                </a:cubicBezTo>
                <a:cubicBezTo>
                  <a:pt x="23" y="81"/>
                  <a:pt x="23" y="81"/>
                  <a:pt x="23" y="81"/>
                </a:cubicBezTo>
                <a:cubicBezTo>
                  <a:pt x="23" y="81"/>
                  <a:pt x="23" y="81"/>
                  <a:pt x="23" y="81"/>
                </a:cubicBezTo>
                <a:cubicBezTo>
                  <a:pt x="23" y="81"/>
                  <a:pt x="23" y="82"/>
                  <a:pt x="23" y="82"/>
                </a:cubicBezTo>
                <a:cubicBezTo>
                  <a:pt x="23" y="82"/>
                  <a:pt x="23" y="82"/>
                  <a:pt x="23" y="82"/>
                </a:cubicBezTo>
                <a:cubicBezTo>
                  <a:pt x="23" y="82"/>
                  <a:pt x="23" y="82"/>
                  <a:pt x="23" y="82"/>
                </a:cubicBezTo>
                <a:cubicBezTo>
                  <a:pt x="23" y="82"/>
                  <a:pt x="23" y="82"/>
                  <a:pt x="23" y="82"/>
                </a:cubicBezTo>
                <a:cubicBezTo>
                  <a:pt x="23" y="82"/>
                  <a:pt x="23" y="82"/>
                  <a:pt x="23" y="82"/>
                </a:cubicBezTo>
                <a:cubicBezTo>
                  <a:pt x="23" y="82"/>
                  <a:pt x="23" y="83"/>
                  <a:pt x="23" y="83"/>
                </a:cubicBezTo>
                <a:cubicBezTo>
                  <a:pt x="23" y="83"/>
                  <a:pt x="23" y="83"/>
                  <a:pt x="23" y="83"/>
                </a:cubicBezTo>
                <a:cubicBezTo>
                  <a:pt x="24" y="83"/>
                  <a:pt x="24" y="83"/>
                  <a:pt x="24" y="83"/>
                </a:cubicBezTo>
                <a:cubicBezTo>
                  <a:pt x="24" y="83"/>
                  <a:pt x="24" y="83"/>
                  <a:pt x="24" y="83"/>
                </a:cubicBezTo>
                <a:cubicBezTo>
                  <a:pt x="24" y="83"/>
                  <a:pt x="24" y="83"/>
                  <a:pt x="24" y="84"/>
                </a:cubicBezTo>
                <a:cubicBezTo>
                  <a:pt x="24" y="84"/>
                  <a:pt x="24" y="84"/>
                  <a:pt x="24" y="84"/>
                </a:cubicBezTo>
                <a:cubicBezTo>
                  <a:pt x="24" y="84"/>
                  <a:pt x="24" y="85"/>
                  <a:pt x="24" y="85"/>
                </a:cubicBezTo>
                <a:cubicBezTo>
                  <a:pt x="24" y="89"/>
                  <a:pt x="24" y="89"/>
                  <a:pt x="24" y="89"/>
                </a:cubicBezTo>
                <a:cubicBezTo>
                  <a:pt x="24" y="89"/>
                  <a:pt x="24" y="89"/>
                  <a:pt x="24" y="89"/>
                </a:cubicBezTo>
                <a:cubicBezTo>
                  <a:pt x="24" y="89"/>
                  <a:pt x="24" y="89"/>
                  <a:pt x="24" y="89"/>
                </a:cubicBezTo>
                <a:cubicBezTo>
                  <a:pt x="24" y="89"/>
                  <a:pt x="24" y="89"/>
                  <a:pt x="24" y="89"/>
                </a:cubicBezTo>
                <a:cubicBezTo>
                  <a:pt x="24" y="89"/>
                  <a:pt x="24" y="89"/>
                  <a:pt x="24" y="89"/>
                </a:cubicBezTo>
                <a:cubicBezTo>
                  <a:pt x="24" y="89"/>
                  <a:pt x="24" y="89"/>
                  <a:pt x="24" y="89"/>
                </a:cubicBezTo>
                <a:cubicBezTo>
                  <a:pt x="24" y="90"/>
                  <a:pt x="24" y="90"/>
                  <a:pt x="24" y="90"/>
                </a:cubicBezTo>
                <a:cubicBezTo>
                  <a:pt x="24" y="90"/>
                  <a:pt x="24" y="90"/>
                  <a:pt x="25" y="90"/>
                </a:cubicBezTo>
                <a:cubicBezTo>
                  <a:pt x="25" y="90"/>
                  <a:pt x="25" y="90"/>
                  <a:pt x="25" y="90"/>
                </a:cubicBezTo>
                <a:cubicBezTo>
                  <a:pt x="25" y="90"/>
                  <a:pt x="25" y="91"/>
                  <a:pt x="25" y="91"/>
                </a:cubicBezTo>
                <a:cubicBezTo>
                  <a:pt x="25" y="91"/>
                  <a:pt x="25" y="92"/>
                  <a:pt x="25" y="92"/>
                </a:cubicBezTo>
                <a:cubicBezTo>
                  <a:pt x="25" y="92"/>
                  <a:pt x="25" y="92"/>
                  <a:pt x="25" y="92"/>
                </a:cubicBezTo>
                <a:cubicBezTo>
                  <a:pt x="25" y="93"/>
                  <a:pt x="25" y="93"/>
                  <a:pt x="25" y="93"/>
                </a:cubicBezTo>
                <a:cubicBezTo>
                  <a:pt x="25" y="93"/>
                  <a:pt x="25" y="93"/>
                  <a:pt x="25" y="93"/>
                </a:cubicBezTo>
                <a:cubicBezTo>
                  <a:pt x="25" y="93"/>
                  <a:pt x="25" y="93"/>
                  <a:pt x="25" y="93"/>
                </a:cubicBezTo>
                <a:cubicBezTo>
                  <a:pt x="25" y="93"/>
                  <a:pt x="25" y="93"/>
                  <a:pt x="25" y="93"/>
                </a:cubicBezTo>
                <a:cubicBezTo>
                  <a:pt x="25" y="93"/>
                  <a:pt x="25" y="93"/>
                  <a:pt x="25" y="93"/>
                </a:cubicBezTo>
                <a:cubicBezTo>
                  <a:pt x="25" y="94"/>
                  <a:pt x="25" y="94"/>
                  <a:pt x="25" y="94"/>
                </a:cubicBezTo>
                <a:cubicBezTo>
                  <a:pt x="25" y="94"/>
                  <a:pt x="25" y="94"/>
                  <a:pt x="25" y="94"/>
                </a:cubicBezTo>
                <a:cubicBezTo>
                  <a:pt x="25" y="94"/>
                  <a:pt x="25" y="95"/>
                  <a:pt x="25" y="95"/>
                </a:cubicBezTo>
                <a:cubicBezTo>
                  <a:pt x="25" y="95"/>
                  <a:pt x="25" y="95"/>
                  <a:pt x="25" y="95"/>
                </a:cubicBezTo>
                <a:cubicBezTo>
                  <a:pt x="25" y="96"/>
                  <a:pt x="26" y="96"/>
                  <a:pt x="26" y="97"/>
                </a:cubicBezTo>
                <a:cubicBezTo>
                  <a:pt x="26" y="97"/>
                  <a:pt x="26" y="97"/>
                  <a:pt x="26" y="97"/>
                </a:cubicBezTo>
                <a:cubicBezTo>
                  <a:pt x="27" y="97"/>
                  <a:pt x="27" y="97"/>
                  <a:pt x="27" y="98"/>
                </a:cubicBezTo>
                <a:cubicBezTo>
                  <a:pt x="27" y="98"/>
                  <a:pt x="27" y="98"/>
                  <a:pt x="27" y="98"/>
                </a:cubicBezTo>
                <a:cubicBezTo>
                  <a:pt x="27" y="98"/>
                  <a:pt x="27" y="98"/>
                  <a:pt x="27" y="98"/>
                </a:cubicBezTo>
                <a:cubicBezTo>
                  <a:pt x="27" y="98"/>
                  <a:pt x="27" y="98"/>
                  <a:pt x="27" y="98"/>
                </a:cubicBezTo>
                <a:cubicBezTo>
                  <a:pt x="27" y="98"/>
                  <a:pt x="27" y="98"/>
                  <a:pt x="27" y="98"/>
                </a:cubicBezTo>
                <a:cubicBezTo>
                  <a:pt x="27" y="98"/>
                  <a:pt x="27" y="98"/>
                  <a:pt x="27" y="98"/>
                </a:cubicBezTo>
                <a:cubicBezTo>
                  <a:pt x="27" y="98"/>
                  <a:pt x="27" y="98"/>
                  <a:pt x="27" y="98"/>
                </a:cubicBezTo>
                <a:cubicBezTo>
                  <a:pt x="27" y="98"/>
                  <a:pt x="27" y="98"/>
                  <a:pt x="27" y="98"/>
                </a:cubicBezTo>
                <a:cubicBezTo>
                  <a:pt x="28" y="98"/>
                  <a:pt x="28" y="99"/>
                  <a:pt x="28" y="99"/>
                </a:cubicBezTo>
                <a:cubicBezTo>
                  <a:pt x="28" y="99"/>
                  <a:pt x="28" y="99"/>
                  <a:pt x="28" y="99"/>
                </a:cubicBezTo>
                <a:cubicBezTo>
                  <a:pt x="28" y="99"/>
                  <a:pt x="28" y="99"/>
                  <a:pt x="28" y="99"/>
                </a:cubicBezTo>
                <a:cubicBezTo>
                  <a:pt x="28" y="99"/>
                  <a:pt x="28" y="99"/>
                  <a:pt x="28" y="99"/>
                </a:cubicBezTo>
                <a:cubicBezTo>
                  <a:pt x="28" y="99"/>
                  <a:pt x="28" y="99"/>
                  <a:pt x="29" y="99"/>
                </a:cubicBezTo>
                <a:cubicBezTo>
                  <a:pt x="29" y="100"/>
                  <a:pt x="29" y="100"/>
                  <a:pt x="29" y="101"/>
                </a:cubicBezTo>
                <a:cubicBezTo>
                  <a:pt x="29" y="101"/>
                  <a:pt x="29" y="101"/>
                  <a:pt x="29" y="101"/>
                </a:cubicBezTo>
                <a:cubicBezTo>
                  <a:pt x="30" y="101"/>
                  <a:pt x="30" y="101"/>
                  <a:pt x="30" y="102"/>
                </a:cubicBezTo>
                <a:cubicBezTo>
                  <a:pt x="30" y="102"/>
                  <a:pt x="30" y="102"/>
                  <a:pt x="30" y="102"/>
                </a:cubicBezTo>
                <a:cubicBezTo>
                  <a:pt x="30" y="102"/>
                  <a:pt x="30" y="102"/>
                  <a:pt x="30" y="102"/>
                </a:cubicBezTo>
                <a:cubicBezTo>
                  <a:pt x="30" y="102"/>
                  <a:pt x="30" y="102"/>
                  <a:pt x="30" y="102"/>
                </a:cubicBezTo>
                <a:cubicBezTo>
                  <a:pt x="30" y="102"/>
                  <a:pt x="30" y="102"/>
                  <a:pt x="30" y="102"/>
                </a:cubicBezTo>
                <a:cubicBezTo>
                  <a:pt x="30" y="103"/>
                  <a:pt x="30" y="103"/>
                  <a:pt x="30" y="103"/>
                </a:cubicBezTo>
                <a:cubicBezTo>
                  <a:pt x="30" y="103"/>
                  <a:pt x="30" y="103"/>
                  <a:pt x="30" y="103"/>
                </a:cubicBezTo>
                <a:cubicBezTo>
                  <a:pt x="30" y="103"/>
                  <a:pt x="30" y="103"/>
                  <a:pt x="31" y="103"/>
                </a:cubicBezTo>
                <a:cubicBezTo>
                  <a:pt x="31" y="103"/>
                  <a:pt x="31" y="104"/>
                  <a:pt x="31" y="104"/>
                </a:cubicBezTo>
                <a:cubicBezTo>
                  <a:pt x="31" y="104"/>
                  <a:pt x="31" y="104"/>
                  <a:pt x="31" y="104"/>
                </a:cubicBezTo>
                <a:cubicBezTo>
                  <a:pt x="31" y="104"/>
                  <a:pt x="31" y="104"/>
                  <a:pt x="31" y="104"/>
                </a:cubicBezTo>
                <a:cubicBezTo>
                  <a:pt x="31" y="104"/>
                  <a:pt x="32" y="104"/>
                  <a:pt x="32" y="104"/>
                </a:cubicBezTo>
                <a:cubicBezTo>
                  <a:pt x="32" y="105"/>
                  <a:pt x="32" y="105"/>
                  <a:pt x="32" y="105"/>
                </a:cubicBezTo>
                <a:cubicBezTo>
                  <a:pt x="33" y="105"/>
                  <a:pt x="33" y="105"/>
                  <a:pt x="33" y="105"/>
                </a:cubicBezTo>
                <a:cubicBezTo>
                  <a:pt x="33" y="105"/>
                  <a:pt x="33" y="105"/>
                  <a:pt x="33" y="105"/>
                </a:cubicBezTo>
                <a:cubicBezTo>
                  <a:pt x="33" y="105"/>
                  <a:pt x="33" y="105"/>
                  <a:pt x="33" y="105"/>
                </a:cubicBezTo>
                <a:cubicBezTo>
                  <a:pt x="33" y="105"/>
                  <a:pt x="33" y="105"/>
                  <a:pt x="33" y="105"/>
                </a:cubicBezTo>
                <a:cubicBezTo>
                  <a:pt x="33" y="105"/>
                  <a:pt x="33" y="105"/>
                  <a:pt x="33" y="105"/>
                </a:cubicBezTo>
                <a:cubicBezTo>
                  <a:pt x="33" y="105"/>
                  <a:pt x="33" y="105"/>
                  <a:pt x="33" y="105"/>
                </a:cubicBezTo>
                <a:cubicBezTo>
                  <a:pt x="33" y="105"/>
                  <a:pt x="33" y="105"/>
                  <a:pt x="33" y="105"/>
                </a:cubicBezTo>
                <a:cubicBezTo>
                  <a:pt x="34" y="105"/>
                  <a:pt x="34" y="105"/>
                  <a:pt x="34" y="105"/>
                </a:cubicBezTo>
                <a:cubicBezTo>
                  <a:pt x="34" y="105"/>
                  <a:pt x="34" y="105"/>
                  <a:pt x="34" y="105"/>
                </a:cubicBezTo>
                <a:cubicBezTo>
                  <a:pt x="34" y="106"/>
                  <a:pt x="34" y="106"/>
                  <a:pt x="34" y="106"/>
                </a:cubicBezTo>
                <a:cubicBezTo>
                  <a:pt x="34" y="106"/>
                  <a:pt x="34" y="106"/>
                  <a:pt x="34" y="106"/>
                </a:cubicBezTo>
                <a:cubicBezTo>
                  <a:pt x="34" y="106"/>
                  <a:pt x="34" y="106"/>
                  <a:pt x="34" y="106"/>
                </a:cubicBezTo>
                <a:cubicBezTo>
                  <a:pt x="34" y="106"/>
                  <a:pt x="34" y="106"/>
                  <a:pt x="35" y="106"/>
                </a:cubicBezTo>
                <a:cubicBezTo>
                  <a:pt x="35" y="106"/>
                  <a:pt x="35" y="106"/>
                  <a:pt x="35" y="105"/>
                </a:cubicBezTo>
                <a:cubicBezTo>
                  <a:pt x="35" y="105"/>
                  <a:pt x="35" y="105"/>
                  <a:pt x="35" y="105"/>
                </a:cubicBezTo>
                <a:cubicBezTo>
                  <a:pt x="35" y="105"/>
                  <a:pt x="35" y="105"/>
                  <a:pt x="35" y="104"/>
                </a:cubicBezTo>
                <a:cubicBezTo>
                  <a:pt x="35" y="104"/>
                  <a:pt x="35" y="104"/>
                  <a:pt x="35" y="104"/>
                </a:cubicBezTo>
                <a:cubicBezTo>
                  <a:pt x="35" y="104"/>
                  <a:pt x="35" y="104"/>
                  <a:pt x="35" y="104"/>
                </a:cubicBezTo>
                <a:cubicBezTo>
                  <a:pt x="35" y="104"/>
                  <a:pt x="35" y="104"/>
                  <a:pt x="35" y="104"/>
                </a:cubicBezTo>
                <a:cubicBezTo>
                  <a:pt x="35" y="104"/>
                  <a:pt x="35" y="104"/>
                  <a:pt x="35" y="104"/>
                </a:cubicBezTo>
                <a:cubicBezTo>
                  <a:pt x="35" y="104"/>
                  <a:pt x="35" y="104"/>
                  <a:pt x="35" y="104"/>
                </a:cubicBezTo>
                <a:cubicBezTo>
                  <a:pt x="35" y="104"/>
                  <a:pt x="35" y="104"/>
                  <a:pt x="35" y="104"/>
                </a:cubicBezTo>
                <a:cubicBezTo>
                  <a:pt x="35" y="104"/>
                  <a:pt x="35" y="104"/>
                  <a:pt x="35" y="103"/>
                </a:cubicBezTo>
                <a:cubicBezTo>
                  <a:pt x="35" y="103"/>
                  <a:pt x="35" y="103"/>
                  <a:pt x="35" y="103"/>
                </a:cubicBezTo>
                <a:cubicBezTo>
                  <a:pt x="35" y="103"/>
                  <a:pt x="35" y="102"/>
                  <a:pt x="35" y="102"/>
                </a:cubicBezTo>
                <a:cubicBezTo>
                  <a:pt x="34" y="102"/>
                  <a:pt x="34" y="102"/>
                  <a:pt x="34" y="102"/>
                </a:cubicBezTo>
                <a:cubicBezTo>
                  <a:pt x="34" y="102"/>
                  <a:pt x="34" y="102"/>
                  <a:pt x="34" y="102"/>
                </a:cubicBezTo>
                <a:cubicBezTo>
                  <a:pt x="34" y="102"/>
                  <a:pt x="34" y="102"/>
                  <a:pt x="34" y="102"/>
                </a:cubicBezTo>
                <a:cubicBezTo>
                  <a:pt x="34" y="101"/>
                  <a:pt x="34" y="101"/>
                  <a:pt x="34" y="101"/>
                </a:cubicBezTo>
                <a:cubicBezTo>
                  <a:pt x="34" y="101"/>
                  <a:pt x="34" y="101"/>
                  <a:pt x="34" y="101"/>
                </a:cubicBezTo>
                <a:cubicBezTo>
                  <a:pt x="34" y="101"/>
                  <a:pt x="34" y="101"/>
                  <a:pt x="34" y="101"/>
                </a:cubicBezTo>
                <a:cubicBezTo>
                  <a:pt x="34" y="101"/>
                  <a:pt x="34" y="101"/>
                  <a:pt x="34" y="101"/>
                </a:cubicBezTo>
                <a:cubicBezTo>
                  <a:pt x="34" y="101"/>
                  <a:pt x="34" y="101"/>
                  <a:pt x="34" y="101"/>
                </a:cubicBezTo>
                <a:cubicBezTo>
                  <a:pt x="34" y="100"/>
                  <a:pt x="34" y="100"/>
                  <a:pt x="34" y="100"/>
                </a:cubicBezTo>
                <a:cubicBezTo>
                  <a:pt x="34" y="100"/>
                  <a:pt x="34" y="99"/>
                  <a:pt x="34" y="99"/>
                </a:cubicBezTo>
                <a:cubicBezTo>
                  <a:pt x="34" y="99"/>
                  <a:pt x="34" y="99"/>
                  <a:pt x="33" y="99"/>
                </a:cubicBezTo>
                <a:cubicBezTo>
                  <a:pt x="33" y="98"/>
                  <a:pt x="33" y="98"/>
                  <a:pt x="33" y="98"/>
                </a:cubicBezTo>
                <a:cubicBezTo>
                  <a:pt x="33" y="98"/>
                  <a:pt x="33" y="98"/>
                  <a:pt x="33" y="98"/>
                </a:cubicBezTo>
                <a:cubicBezTo>
                  <a:pt x="33" y="98"/>
                  <a:pt x="33" y="98"/>
                  <a:pt x="33" y="98"/>
                </a:cubicBezTo>
                <a:cubicBezTo>
                  <a:pt x="33" y="98"/>
                  <a:pt x="33" y="98"/>
                  <a:pt x="33" y="98"/>
                </a:cubicBezTo>
                <a:cubicBezTo>
                  <a:pt x="33" y="98"/>
                  <a:pt x="33" y="98"/>
                  <a:pt x="33" y="98"/>
                </a:cubicBezTo>
                <a:cubicBezTo>
                  <a:pt x="33" y="98"/>
                  <a:pt x="33" y="98"/>
                  <a:pt x="33" y="98"/>
                </a:cubicBezTo>
                <a:cubicBezTo>
                  <a:pt x="33" y="98"/>
                  <a:pt x="33" y="97"/>
                  <a:pt x="33" y="97"/>
                </a:cubicBezTo>
                <a:cubicBezTo>
                  <a:pt x="33" y="97"/>
                  <a:pt x="33" y="97"/>
                  <a:pt x="33" y="97"/>
                </a:cubicBezTo>
                <a:cubicBezTo>
                  <a:pt x="33" y="97"/>
                  <a:pt x="33" y="97"/>
                  <a:pt x="33" y="97"/>
                </a:cubicBezTo>
                <a:cubicBezTo>
                  <a:pt x="34" y="97"/>
                  <a:pt x="34" y="97"/>
                  <a:pt x="34" y="96"/>
                </a:cubicBezTo>
                <a:cubicBezTo>
                  <a:pt x="34" y="96"/>
                  <a:pt x="34" y="96"/>
                  <a:pt x="34" y="96"/>
                </a:cubicBezTo>
                <a:cubicBezTo>
                  <a:pt x="34" y="96"/>
                  <a:pt x="34" y="96"/>
                  <a:pt x="34" y="96"/>
                </a:cubicBezTo>
                <a:cubicBezTo>
                  <a:pt x="34" y="96"/>
                  <a:pt x="34" y="96"/>
                  <a:pt x="34" y="96"/>
                </a:cubicBezTo>
                <a:cubicBezTo>
                  <a:pt x="34" y="96"/>
                  <a:pt x="35" y="96"/>
                  <a:pt x="35" y="96"/>
                </a:cubicBezTo>
                <a:cubicBezTo>
                  <a:pt x="35" y="96"/>
                  <a:pt x="35" y="96"/>
                  <a:pt x="35" y="96"/>
                </a:cubicBezTo>
                <a:cubicBezTo>
                  <a:pt x="35" y="96"/>
                  <a:pt x="35" y="96"/>
                  <a:pt x="35" y="96"/>
                </a:cubicBezTo>
                <a:cubicBezTo>
                  <a:pt x="35" y="95"/>
                  <a:pt x="35" y="95"/>
                  <a:pt x="35" y="95"/>
                </a:cubicBezTo>
                <a:cubicBezTo>
                  <a:pt x="35" y="95"/>
                  <a:pt x="35" y="95"/>
                  <a:pt x="35" y="95"/>
                </a:cubicBezTo>
                <a:cubicBezTo>
                  <a:pt x="36" y="95"/>
                  <a:pt x="36" y="95"/>
                  <a:pt x="36" y="95"/>
                </a:cubicBezTo>
                <a:cubicBezTo>
                  <a:pt x="36" y="95"/>
                  <a:pt x="36" y="95"/>
                  <a:pt x="36" y="95"/>
                </a:cubicBezTo>
                <a:cubicBezTo>
                  <a:pt x="36" y="95"/>
                  <a:pt x="37" y="95"/>
                  <a:pt x="37" y="95"/>
                </a:cubicBezTo>
                <a:cubicBezTo>
                  <a:pt x="37" y="94"/>
                  <a:pt x="37" y="94"/>
                  <a:pt x="37" y="93"/>
                </a:cubicBezTo>
                <a:cubicBezTo>
                  <a:pt x="37" y="93"/>
                  <a:pt x="36" y="93"/>
                  <a:pt x="36" y="93"/>
                </a:cubicBezTo>
                <a:cubicBezTo>
                  <a:pt x="36" y="93"/>
                  <a:pt x="36" y="93"/>
                  <a:pt x="36" y="93"/>
                </a:cubicBezTo>
                <a:cubicBezTo>
                  <a:pt x="36" y="93"/>
                  <a:pt x="36" y="93"/>
                  <a:pt x="36" y="93"/>
                </a:cubicBezTo>
                <a:cubicBezTo>
                  <a:pt x="36" y="93"/>
                  <a:pt x="36" y="93"/>
                  <a:pt x="36" y="93"/>
                </a:cubicBezTo>
                <a:cubicBezTo>
                  <a:pt x="36" y="93"/>
                  <a:pt x="35" y="93"/>
                  <a:pt x="35" y="92"/>
                </a:cubicBezTo>
                <a:cubicBezTo>
                  <a:pt x="35" y="92"/>
                  <a:pt x="35" y="92"/>
                  <a:pt x="35" y="92"/>
                </a:cubicBezTo>
                <a:cubicBezTo>
                  <a:pt x="37" y="92"/>
                  <a:pt x="37" y="92"/>
                  <a:pt x="37" y="92"/>
                </a:cubicBezTo>
                <a:cubicBezTo>
                  <a:pt x="37" y="92"/>
                  <a:pt x="37" y="92"/>
                  <a:pt x="37" y="92"/>
                </a:cubicBezTo>
                <a:cubicBezTo>
                  <a:pt x="37" y="92"/>
                  <a:pt x="37" y="92"/>
                  <a:pt x="37" y="92"/>
                </a:cubicBezTo>
                <a:cubicBezTo>
                  <a:pt x="37" y="92"/>
                  <a:pt x="37" y="92"/>
                  <a:pt x="38" y="92"/>
                </a:cubicBezTo>
                <a:cubicBezTo>
                  <a:pt x="38" y="92"/>
                  <a:pt x="38" y="92"/>
                  <a:pt x="38" y="92"/>
                </a:cubicBezTo>
                <a:cubicBezTo>
                  <a:pt x="38" y="91"/>
                  <a:pt x="38" y="91"/>
                  <a:pt x="38" y="91"/>
                </a:cubicBezTo>
                <a:cubicBezTo>
                  <a:pt x="38" y="91"/>
                  <a:pt x="38" y="91"/>
                  <a:pt x="38" y="91"/>
                </a:cubicBezTo>
                <a:cubicBezTo>
                  <a:pt x="38" y="91"/>
                  <a:pt x="38" y="90"/>
                  <a:pt x="38" y="90"/>
                </a:cubicBezTo>
                <a:cubicBezTo>
                  <a:pt x="38" y="90"/>
                  <a:pt x="38" y="90"/>
                  <a:pt x="38" y="90"/>
                </a:cubicBezTo>
                <a:cubicBezTo>
                  <a:pt x="38" y="90"/>
                  <a:pt x="38" y="90"/>
                  <a:pt x="38" y="90"/>
                </a:cubicBezTo>
                <a:cubicBezTo>
                  <a:pt x="38" y="90"/>
                  <a:pt x="38" y="90"/>
                  <a:pt x="38" y="90"/>
                </a:cubicBezTo>
                <a:cubicBezTo>
                  <a:pt x="39" y="90"/>
                  <a:pt x="39" y="90"/>
                  <a:pt x="39" y="90"/>
                </a:cubicBezTo>
                <a:cubicBezTo>
                  <a:pt x="39" y="90"/>
                  <a:pt x="40" y="89"/>
                  <a:pt x="40" y="89"/>
                </a:cubicBezTo>
                <a:cubicBezTo>
                  <a:pt x="40" y="88"/>
                  <a:pt x="40" y="88"/>
                  <a:pt x="40" y="88"/>
                </a:cubicBezTo>
                <a:cubicBezTo>
                  <a:pt x="40" y="85"/>
                  <a:pt x="40" y="85"/>
                  <a:pt x="40" y="85"/>
                </a:cubicBezTo>
                <a:cubicBezTo>
                  <a:pt x="40" y="85"/>
                  <a:pt x="40" y="84"/>
                  <a:pt x="40" y="84"/>
                </a:cubicBezTo>
                <a:cubicBezTo>
                  <a:pt x="40" y="84"/>
                  <a:pt x="40" y="84"/>
                  <a:pt x="40" y="84"/>
                </a:cubicBezTo>
                <a:cubicBezTo>
                  <a:pt x="41" y="85"/>
                  <a:pt x="41" y="85"/>
                  <a:pt x="41" y="85"/>
                </a:cubicBezTo>
                <a:cubicBezTo>
                  <a:pt x="41" y="84"/>
                  <a:pt x="41" y="84"/>
                  <a:pt x="41" y="84"/>
                </a:cubicBezTo>
                <a:cubicBezTo>
                  <a:pt x="41" y="84"/>
                  <a:pt x="41" y="84"/>
                  <a:pt x="41" y="84"/>
                </a:cubicBezTo>
                <a:cubicBezTo>
                  <a:pt x="41" y="84"/>
                  <a:pt x="41" y="83"/>
                  <a:pt x="41" y="83"/>
                </a:cubicBezTo>
                <a:cubicBezTo>
                  <a:pt x="41" y="83"/>
                  <a:pt x="41" y="83"/>
                  <a:pt x="41" y="83"/>
                </a:cubicBezTo>
                <a:cubicBezTo>
                  <a:pt x="41" y="83"/>
                  <a:pt x="41" y="83"/>
                  <a:pt x="42" y="82"/>
                </a:cubicBezTo>
                <a:cubicBezTo>
                  <a:pt x="42" y="82"/>
                  <a:pt x="42" y="82"/>
                  <a:pt x="43" y="82"/>
                </a:cubicBezTo>
                <a:cubicBezTo>
                  <a:pt x="43" y="82"/>
                  <a:pt x="43" y="82"/>
                  <a:pt x="43" y="82"/>
                </a:cubicBezTo>
                <a:cubicBezTo>
                  <a:pt x="43" y="82"/>
                  <a:pt x="44" y="82"/>
                  <a:pt x="44" y="82"/>
                </a:cubicBezTo>
                <a:cubicBezTo>
                  <a:pt x="44" y="82"/>
                  <a:pt x="44" y="82"/>
                  <a:pt x="44" y="82"/>
                </a:cubicBezTo>
                <a:cubicBezTo>
                  <a:pt x="44" y="82"/>
                  <a:pt x="45" y="82"/>
                  <a:pt x="45" y="82"/>
                </a:cubicBezTo>
                <a:cubicBezTo>
                  <a:pt x="45" y="82"/>
                  <a:pt x="45" y="82"/>
                  <a:pt x="45" y="82"/>
                </a:cubicBezTo>
                <a:cubicBezTo>
                  <a:pt x="45" y="82"/>
                  <a:pt x="45" y="82"/>
                  <a:pt x="45" y="82"/>
                </a:cubicBezTo>
                <a:cubicBezTo>
                  <a:pt x="45" y="82"/>
                  <a:pt x="45" y="82"/>
                  <a:pt x="45" y="82"/>
                </a:cubicBezTo>
                <a:cubicBezTo>
                  <a:pt x="45" y="82"/>
                  <a:pt x="45" y="82"/>
                  <a:pt x="45" y="82"/>
                </a:cubicBezTo>
                <a:cubicBezTo>
                  <a:pt x="45" y="82"/>
                  <a:pt x="45" y="82"/>
                  <a:pt x="45" y="82"/>
                </a:cubicBezTo>
                <a:cubicBezTo>
                  <a:pt x="45" y="82"/>
                  <a:pt x="45" y="82"/>
                  <a:pt x="45" y="82"/>
                </a:cubicBezTo>
                <a:cubicBezTo>
                  <a:pt x="45" y="81"/>
                  <a:pt x="45" y="81"/>
                  <a:pt x="45" y="81"/>
                </a:cubicBezTo>
                <a:cubicBezTo>
                  <a:pt x="45" y="81"/>
                  <a:pt x="45" y="81"/>
                  <a:pt x="45" y="81"/>
                </a:cubicBezTo>
                <a:cubicBezTo>
                  <a:pt x="45" y="81"/>
                  <a:pt x="45" y="81"/>
                  <a:pt x="45" y="81"/>
                </a:cubicBezTo>
                <a:cubicBezTo>
                  <a:pt x="46" y="81"/>
                  <a:pt x="46" y="81"/>
                  <a:pt x="46" y="81"/>
                </a:cubicBezTo>
                <a:cubicBezTo>
                  <a:pt x="46" y="81"/>
                  <a:pt x="46" y="81"/>
                  <a:pt x="46" y="81"/>
                </a:cubicBezTo>
                <a:cubicBezTo>
                  <a:pt x="46" y="80"/>
                  <a:pt x="46" y="80"/>
                  <a:pt x="46" y="80"/>
                </a:cubicBezTo>
                <a:cubicBezTo>
                  <a:pt x="46" y="80"/>
                  <a:pt x="47" y="80"/>
                  <a:pt x="47" y="80"/>
                </a:cubicBezTo>
                <a:cubicBezTo>
                  <a:pt x="47" y="80"/>
                  <a:pt x="47" y="80"/>
                  <a:pt x="47" y="80"/>
                </a:cubicBezTo>
                <a:cubicBezTo>
                  <a:pt x="47" y="80"/>
                  <a:pt x="47" y="80"/>
                  <a:pt x="47" y="80"/>
                </a:cubicBezTo>
                <a:cubicBezTo>
                  <a:pt x="47" y="80"/>
                  <a:pt x="48" y="80"/>
                  <a:pt x="48" y="79"/>
                </a:cubicBezTo>
                <a:cubicBezTo>
                  <a:pt x="48" y="79"/>
                  <a:pt x="48" y="79"/>
                  <a:pt x="48" y="79"/>
                </a:cubicBezTo>
                <a:cubicBezTo>
                  <a:pt x="48" y="78"/>
                  <a:pt x="48" y="78"/>
                  <a:pt x="48" y="78"/>
                </a:cubicBezTo>
                <a:cubicBezTo>
                  <a:pt x="49" y="78"/>
                  <a:pt x="49" y="78"/>
                  <a:pt x="49" y="78"/>
                </a:cubicBezTo>
                <a:cubicBezTo>
                  <a:pt x="49" y="77"/>
                  <a:pt x="49" y="76"/>
                  <a:pt x="49" y="76"/>
                </a:cubicBezTo>
                <a:cubicBezTo>
                  <a:pt x="49" y="75"/>
                  <a:pt x="49" y="75"/>
                  <a:pt x="49" y="75"/>
                </a:cubicBezTo>
                <a:cubicBezTo>
                  <a:pt x="49" y="73"/>
                  <a:pt x="49" y="73"/>
                  <a:pt x="49" y="73"/>
                </a:cubicBezTo>
                <a:cubicBezTo>
                  <a:pt x="49" y="72"/>
                  <a:pt x="49" y="72"/>
                  <a:pt x="49" y="72"/>
                </a:cubicBezTo>
                <a:cubicBezTo>
                  <a:pt x="49" y="72"/>
                  <a:pt x="49" y="72"/>
                  <a:pt x="49" y="72"/>
                </a:cubicBezTo>
                <a:cubicBezTo>
                  <a:pt x="49" y="72"/>
                  <a:pt x="49" y="72"/>
                  <a:pt x="49" y="72"/>
                </a:cubicBezTo>
                <a:cubicBezTo>
                  <a:pt x="49" y="72"/>
                  <a:pt x="49" y="72"/>
                  <a:pt x="49" y="72"/>
                </a:cubicBezTo>
                <a:cubicBezTo>
                  <a:pt x="49" y="72"/>
                  <a:pt x="49" y="72"/>
                  <a:pt x="49" y="72"/>
                </a:cubicBezTo>
                <a:cubicBezTo>
                  <a:pt x="49" y="72"/>
                  <a:pt x="49" y="72"/>
                  <a:pt x="49" y="72"/>
                </a:cubicBezTo>
                <a:cubicBezTo>
                  <a:pt x="49" y="72"/>
                  <a:pt x="49" y="72"/>
                  <a:pt x="49" y="72"/>
                </a:cubicBezTo>
                <a:cubicBezTo>
                  <a:pt x="50" y="72"/>
                  <a:pt x="50" y="72"/>
                  <a:pt x="50" y="72"/>
                </a:cubicBezTo>
                <a:cubicBezTo>
                  <a:pt x="50" y="72"/>
                  <a:pt x="50" y="72"/>
                  <a:pt x="50" y="72"/>
                </a:cubicBezTo>
                <a:cubicBezTo>
                  <a:pt x="50" y="72"/>
                  <a:pt x="50" y="71"/>
                  <a:pt x="50" y="71"/>
                </a:cubicBezTo>
                <a:cubicBezTo>
                  <a:pt x="50" y="71"/>
                  <a:pt x="50" y="71"/>
                  <a:pt x="50" y="71"/>
                </a:cubicBezTo>
                <a:cubicBezTo>
                  <a:pt x="50" y="71"/>
                  <a:pt x="50" y="71"/>
                  <a:pt x="50" y="71"/>
                </a:cubicBezTo>
                <a:cubicBezTo>
                  <a:pt x="50" y="71"/>
                  <a:pt x="51" y="71"/>
                  <a:pt x="51" y="71"/>
                </a:cubicBezTo>
                <a:cubicBezTo>
                  <a:pt x="51" y="71"/>
                  <a:pt x="51" y="71"/>
                  <a:pt x="51" y="71"/>
                </a:cubicBezTo>
                <a:cubicBezTo>
                  <a:pt x="51" y="70"/>
                  <a:pt x="51" y="70"/>
                  <a:pt x="51" y="70"/>
                </a:cubicBezTo>
                <a:cubicBezTo>
                  <a:pt x="51" y="70"/>
                  <a:pt x="51" y="70"/>
                  <a:pt x="51" y="70"/>
                </a:cubicBezTo>
                <a:cubicBezTo>
                  <a:pt x="51" y="70"/>
                  <a:pt x="51" y="70"/>
                  <a:pt x="51" y="70"/>
                </a:cubicBezTo>
                <a:cubicBezTo>
                  <a:pt x="51" y="70"/>
                  <a:pt x="51" y="70"/>
                  <a:pt x="51" y="70"/>
                </a:cubicBezTo>
                <a:cubicBezTo>
                  <a:pt x="51" y="70"/>
                  <a:pt x="51" y="70"/>
                  <a:pt x="51" y="70"/>
                </a:cubicBezTo>
                <a:cubicBezTo>
                  <a:pt x="51" y="70"/>
                  <a:pt x="52" y="69"/>
                  <a:pt x="52" y="69"/>
                </a:cubicBezTo>
                <a:cubicBezTo>
                  <a:pt x="52" y="69"/>
                  <a:pt x="52" y="68"/>
                  <a:pt x="53" y="68"/>
                </a:cubicBezTo>
                <a:cubicBezTo>
                  <a:pt x="53" y="68"/>
                  <a:pt x="53" y="68"/>
                  <a:pt x="53" y="68"/>
                </a:cubicBezTo>
                <a:cubicBezTo>
                  <a:pt x="54" y="68"/>
                  <a:pt x="53" y="67"/>
                  <a:pt x="53" y="67"/>
                </a:cubicBezTo>
                <a:cubicBezTo>
                  <a:pt x="53" y="67"/>
                  <a:pt x="53" y="67"/>
                  <a:pt x="53" y="67"/>
                </a:cubicBezTo>
                <a:cubicBezTo>
                  <a:pt x="53" y="67"/>
                  <a:pt x="53" y="67"/>
                  <a:pt x="53" y="67"/>
                </a:cubicBezTo>
                <a:cubicBezTo>
                  <a:pt x="53" y="67"/>
                  <a:pt x="53" y="67"/>
                  <a:pt x="53" y="67"/>
                </a:cubicBezTo>
                <a:cubicBezTo>
                  <a:pt x="53" y="67"/>
                  <a:pt x="53" y="67"/>
                  <a:pt x="53" y="67"/>
                </a:cubicBezTo>
                <a:cubicBezTo>
                  <a:pt x="53" y="67"/>
                  <a:pt x="53" y="66"/>
                  <a:pt x="53" y="66"/>
                </a:cubicBezTo>
                <a:cubicBezTo>
                  <a:pt x="53" y="66"/>
                  <a:pt x="53" y="66"/>
                  <a:pt x="53" y="66"/>
                </a:cubicBezTo>
                <a:cubicBezTo>
                  <a:pt x="53" y="66"/>
                  <a:pt x="53" y="66"/>
                  <a:pt x="53" y="66"/>
                </a:cubicBezTo>
                <a:cubicBezTo>
                  <a:pt x="53" y="66"/>
                  <a:pt x="53" y="66"/>
                  <a:pt x="53" y="66"/>
                </a:cubicBezTo>
                <a:cubicBezTo>
                  <a:pt x="53" y="64"/>
                  <a:pt x="53" y="64"/>
                  <a:pt x="53" y="64"/>
                </a:cubicBezTo>
                <a:cubicBezTo>
                  <a:pt x="53" y="64"/>
                  <a:pt x="53" y="64"/>
                  <a:pt x="53" y="64"/>
                </a:cubicBezTo>
                <a:cubicBezTo>
                  <a:pt x="53" y="64"/>
                  <a:pt x="53" y="64"/>
                  <a:pt x="53" y="64"/>
                </a:cubicBezTo>
                <a:cubicBezTo>
                  <a:pt x="53" y="64"/>
                  <a:pt x="53" y="64"/>
                  <a:pt x="53" y="64"/>
                </a:cubicBezTo>
                <a:cubicBezTo>
                  <a:pt x="53" y="63"/>
                  <a:pt x="53" y="63"/>
                  <a:pt x="53" y="63"/>
                </a:cubicBezTo>
                <a:cubicBezTo>
                  <a:pt x="53" y="63"/>
                  <a:pt x="53" y="63"/>
                  <a:pt x="53" y="63"/>
                </a:cubicBezTo>
                <a:cubicBezTo>
                  <a:pt x="52" y="63"/>
                  <a:pt x="52" y="63"/>
                  <a:pt x="52" y="63"/>
                </a:cubicBezTo>
                <a:cubicBezTo>
                  <a:pt x="52" y="63"/>
                  <a:pt x="52" y="63"/>
                  <a:pt x="52" y="63"/>
                </a:cubicBezTo>
                <a:cubicBezTo>
                  <a:pt x="51" y="63"/>
                  <a:pt x="51" y="63"/>
                  <a:pt x="51" y="63"/>
                </a:cubicBezTo>
                <a:cubicBezTo>
                  <a:pt x="50" y="63"/>
                  <a:pt x="50" y="63"/>
                  <a:pt x="50" y="62"/>
                </a:cubicBezTo>
                <a:cubicBezTo>
                  <a:pt x="50" y="62"/>
                  <a:pt x="50" y="62"/>
                  <a:pt x="50" y="62"/>
                </a:cubicBezTo>
                <a:cubicBezTo>
                  <a:pt x="50" y="62"/>
                  <a:pt x="50" y="62"/>
                  <a:pt x="50" y="62"/>
                </a:cubicBezTo>
                <a:cubicBezTo>
                  <a:pt x="50" y="62"/>
                  <a:pt x="50" y="62"/>
                  <a:pt x="50" y="62"/>
                </a:cubicBezTo>
                <a:cubicBezTo>
                  <a:pt x="49" y="62"/>
                  <a:pt x="49" y="62"/>
                  <a:pt x="49" y="62"/>
                </a:cubicBezTo>
                <a:cubicBezTo>
                  <a:pt x="49" y="62"/>
                  <a:pt x="49" y="61"/>
                  <a:pt x="49" y="61"/>
                </a:cubicBezTo>
                <a:cubicBezTo>
                  <a:pt x="49" y="61"/>
                  <a:pt x="49" y="61"/>
                  <a:pt x="48" y="61"/>
                </a:cubicBezTo>
                <a:cubicBezTo>
                  <a:pt x="48" y="61"/>
                  <a:pt x="48" y="61"/>
                  <a:pt x="48" y="61"/>
                </a:cubicBezTo>
                <a:cubicBezTo>
                  <a:pt x="48" y="61"/>
                  <a:pt x="48" y="61"/>
                  <a:pt x="48" y="61"/>
                </a:cubicBezTo>
                <a:cubicBezTo>
                  <a:pt x="48" y="61"/>
                  <a:pt x="48" y="61"/>
                  <a:pt x="48" y="61"/>
                </a:cubicBezTo>
                <a:cubicBezTo>
                  <a:pt x="48" y="61"/>
                  <a:pt x="48" y="61"/>
                  <a:pt x="48" y="61"/>
                </a:cubicBezTo>
                <a:cubicBezTo>
                  <a:pt x="48" y="61"/>
                  <a:pt x="48" y="61"/>
                  <a:pt x="48" y="61"/>
                </a:cubicBezTo>
                <a:cubicBezTo>
                  <a:pt x="47" y="61"/>
                  <a:pt x="47" y="61"/>
                  <a:pt x="47" y="61"/>
                </a:cubicBezTo>
                <a:cubicBezTo>
                  <a:pt x="47" y="61"/>
                  <a:pt x="47" y="61"/>
                  <a:pt x="47" y="61"/>
                </a:cubicBezTo>
                <a:cubicBezTo>
                  <a:pt x="46" y="61"/>
                  <a:pt x="46" y="61"/>
                  <a:pt x="46" y="61"/>
                </a:cubicBezTo>
                <a:cubicBezTo>
                  <a:pt x="46" y="61"/>
                  <a:pt x="46" y="61"/>
                  <a:pt x="45" y="61"/>
                </a:cubicBezTo>
                <a:cubicBezTo>
                  <a:pt x="45" y="61"/>
                  <a:pt x="45" y="61"/>
                  <a:pt x="45" y="61"/>
                </a:cubicBezTo>
                <a:cubicBezTo>
                  <a:pt x="44" y="61"/>
                  <a:pt x="44" y="61"/>
                  <a:pt x="44" y="61"/>
                </a:cubicBezTo>
                <a:cubicBezTo>
                  <a:pt x="44" y="61"/>
                  <a:pt x="44" y="61"/>
                  <a:pt x="44" y="61"/>
                </a:cubicBezTo>
                <a:cubicBezTo>
                  <a:pt x="44" y="61"/>
                  <a:pt x="44" y="61"/>
                  <a:pt x="44" y="61"/>
                </a:cubicBezTo>
                <a:cubicBezTo>
                  <a:pt x="44" y="60"/>
                  <a:pt x="44" y="60"/>
                  <a:pt x="43" y="60"/>
                </a:cubicBezTo>
                <a:cubicBezTo>
                  <a:pt x="43" y="60"/>
                  <a:pt x="43" y="60"/>
                  <a:pt x="43" y="60"/>
                </a:cubicBezTo>
                <a:cubicBezTo>
                  <a:pt x="43" y="60"/>
                  <a:pt x="42" y="60"/>
                  <a:pt x="42" y="60"/>
                </a:cubicBezTo>
                <a:cubicBezTo>
                  <a:pt x="42" y="60"/>
                  <a:pt x="42" y="60"/>
                  <a:pt x="42" y="60"/>
                </a:cubicBezTo>
                <a:cubicBezTo>
                  <a:pt x="42" y="60"/>
                  <a:pt x="42" y="60"/>
                  <a:pt x="42" y="60"/>
                </a:cubicBezTo>
                <a:cubicBezTo>
                  <a:pt x="42" y="60"/>
                  <a:pt x="42" y="60"/>
                  <a:pt x="42" y="60"/>
                </a:cubicBezTo>
                <a:cubicBezTo>
                  <a:pt x="42" y="60"/>
                  <a:pt x="42" y="60"/>
                  <a:pt x="42" y="60"/>
                </a:cubicBezTo>
                <a:cubicBezTo>
                  <a:pt x="42" y="60"/>
                  <a:pt x="42" y="60"/>
                  <a:pt x="42" y="60"/>
                </a:cubicBezTo>
                <a:cubicBezTo>
                  <a:pt x="42" y="59"/>
                  <a:pt x="42" y="59"/>
                  <a:pt x="42" y="59"/>
                </a:cubicBezTo>
                <a:cubicBezTo>
                  <a:pt x="42" y="59"/>
                  <a:pt x="41" y="59"/>
                  <a:pt x="41" y="59"/>
                </a:cubicBezTo>
                <a:cubicBezTo>
                  <a:pt x="41" y="59"/>
                  <a:pt x="41" y="59"/>
                  <a:pt x="41" y="59"/>
                </a:cubicBezTo>
                <a:cubicBezTo>
                  <a:pt x="41" y="59"/>
                  <a:pt x="41" y="59"/>
                  <a:pt x="41" y="59"/>
                </a:cubicBezTo>
                <a:cubicBezTo>
                  <a:pt x="39" y="59"/>
                  <a:pt x="39" y="59"/>
                  <a:pt x="39" y="59"/>
                </a:cubicBezTo>
                <a:cubicBezTo>
                  <a:pt x="39" y="59"/>
                  <a:pt x="39" y="59"/>
                  <a:pt x="39" y="59"/>
                </a:cubicBezTo>
                <a:cubicBezTo>
                  <a:pt x="38" y="59"/>
                  <a:pt x="38" y="59"/>
                  <a:pt x="38" y="59"/>
                </a:cubicBezTo>
                <a:cubicBezTo>
                  <a:pt x="38" y="59"/>
                  <a:pt x="38" y="59"/>
                  <a:pt x="38" y="59"/>
                </a:cubicBezTo>
                <a:cubicBezTo>
                  <a:pt x="38" y="59"/>
                  <a:pt x="38" y="59"/>
                  <a:pt x="38" y="59"/>
                </a:cubicBezTo>
                <a:cubicBezTo>
                  <a:pt x="37" y="59"/>
                  <a:pt x="37" y="59"/>
                  <a:pt x="37" y="59"/>
                </a:cubicBezTo>
                <a:cubicBezTo>
                  <a:pt x="37" y="59"/>
                  <a:pt x="37" y="59"/>
                  <a:pt x="37" y="59"/>
                </a:cubicBezTo>
                <a:cubicBezTo>
                  <a:pt x="37" y="59"/>
                  <a:pt x="37" y="59"/>
                  <a:pt x="37" y="59"/>
                </a:cubicBezTo>
                <a:cubicBezTo>
                  <a:pt x="37" y="59"/>
                  <a:pt x="37" y="59"/>
                  <a:pt x="37" y="59"/>
                </a:cubicBezTo>
                <a:cubicBezTo>
                  <a:pt x="37" y="59"/>
                  <a:pt x="37" y="59"/>
                  <a:pt x="37" y="59"/>
                </a:cubicBezTo>
                <a:cubicBezTo>
                  <a:pt x="37" y="59"/>
                  <a:pt x="37" y="59"/>
                  <a:pt x="37" y="59"/>
                </a:cubicBezTo>
                <a:cubicBezTo>
                  <a:pt x="37" y="59"/>
                  <a:pt x="38" y="59"/>
                  <a:pt x="38" y="58"/>
                </a:cubicBezTo>
                <a:cubicBezTo>
                  <a:pt x="38" y="58"/>
                  <a:pt x="38" y="58"/>
                  <a:pt x="38" y="58"/>
                </a:cubicBezTo>
                <a:cubicBezTo>
                  <a:pt x="39" y="58"/>
                  <a:pt x="39" y="58"/>
                  <a:pt x="39" y="58"/>
                </a:cubicBezTo>
                <a:cubicBezTo>
                  <a:pt x="39" y="58"/>
                  <a:pt x="39" y="58"/>
                  <a:pt x="39" y="58"/>
                </a:cubicBezTo>
                <a:cubicBezTo>
                  <a:pt x="39" y="58"/>
                  <a:pt x="39" y="58"/>
                  <a:pt x="39" y="58"/>
                </a:cubicBezTo>
                <a:cubicBezTo>
                  <a:pt x="39" y="58"/>
                  <a:pt x="40" y="58"/>
                  <a:pt x="40" y="58"/>
                </a:cubicBezTo>
                <a:cubicBezTo>
                  <a:pt x="40" y="58"/>
                  <a:pt x="39" y="57"/>
                  <a:pt x="39" y="57"/>
                </a:cubicBezTo>
                <a:cubicBezTo>
                  <a:pt x="39" y="57"/>
                  <a:pt x="39" y="57"/>
                  <a:pt x="39" y="56"/>
                </a:cubicBezTo>
                <a:cubicBezTo>
                  <a:pt x="39" y="56"/>
                  <a:pt x="38" y="56"/>
                  <a:pt x="38" y="56"/>
                </a:cubicBezTo>
                <a:cubicBezTo>
                  <a:pt x="38" y="56"/>
                  <a:pt x="38" y="55"/>
                  <a:pt x="38" y="55"/>
                </a:cubicBezTo>
                <a:cubicBezTo>
                  <a:pt x="38" y="55"/>
                  <a:pt x="38" y="55"/>
                  <a:pt x="38" y="55"/>
                </a:cubicBezTo>
                <a:cubicBezTo>
                  <a:pt x="38" y="55"/>
                  <a:pt x="38" y="55"/>
                  <a:pt x="38" y="55"/>
                </a:cubicBezTo>
                <a:cubicBezTo>
                  <a:pt x="38" y="55"/>
                  <a:pt x="37" y="55"/>
                  <a:pt x="37" y="55"/>
                </a:cubicBezTo>
                <a:cubicBezTo>
                  <a:pt x="37" y="55"/>
                  <a:pt x="37" y="55"/>
                  <a:pt x="37" y="55"/>
                </a:cubicBezTo>
                <a:cubicBezTo>
                  <a:pt x="37" y="55"/>
                  <a:pt x="37" y="55"/>
                  <a:pt x="37" y="55"/>
                </a:cubicBezTo>
                <a:cubicBezTo>
                  <a:pt x="37" y="55"/>
                  <a:pt x="37" y="55"/>
                  <a:pt x="36" y="54"/>
                </a:cubicBezTo>
                <a:cubicBezTo>
                  <a:pt x="36" y="54"/>
                  <a:pt x="36" y="54"/>
                  <a:pt x="36" y="54"/>
                </a:cubicBezTo>
                <a:cubicBezTo>
                  <a:pt x="36" y="54"/>
                  <a:pt x="36" y="54"/>
                  <a:pt x="36" y="54"/>
                </a:cubicBezTo>
                <a:cubicBezTo>
                  <a:pt x="36" y="54"/>
                  <a:pt x="36" y="54"/>
                  <a:pt x="36" y="54"/>
                </a:cubicBezTo>
                <a:cubicBezTo>
                  <a:pt x="36" y="54"/>
                  <a:pt x="36" y="54"/>
                  <a:pt x="36" y="54"/>
                </a:cubicBezTo>
                <a:cubicBezTo>
                  <a:pt x="36" y="54"/>
                  <a:pt x="36" y="54"/>
                  <a:pt x="36" y="54"/>
                </a:cubicBezTo>
                <a:cubicBezTo>
                  <a:pt x="36" y="53"/>
                  <a:pt x="36" y="53"/>
                  <a:pt x="35" y="53"/>
                </a:cubicBezTo>
                <a:cubicBezTo>
                  <a:pt x="35" y="53"/>
                  <a:pt x="35" y="53"/>
                  <a:pt x="35" y="53"/>
                </a:cubicBezTo>
                <a:cubicBezTo>
                  <a:pt x="35" y="53"/>
                  <a:pt x="35" y="53"/>
                  <a:pt x="35" y="52"/>
                </a:cubicBezTo>
                <a:cubicBezTo>
                  <a:pt x="35" y="52"/>
                  <a:pt x="35" y="52"/>
                  <a:pt x="35" y="52"/>
                </a:cubicBezTo>
                <a:cubicBezTo>
                  <a:pt x="34" y="52"/>
                  <a:pt x="34" y="52"/>
                  <a:pt x="34" y="52"/>
                </a:cubicBezTo>
                <a:cubicBezTo>
                  <a:pt x="34" y="52"/>
                  <a:pt x="34" y="52"/>
                  <a:pt x="34" y="52"/>
                </a:cubicBezTo>
                <a:cubicBezTo>
                  <a:pt x="33" y="52"/>
                  <a:pt x="33" y="52"/>
                  <a:pt x="33" y="52"/>
                </a:cubicBezTo>
                <a:cubicBezTo>
                  <a:pt x="33" y="51"/>
                  <a:pt x="33" y="51"/>
                  <a:pt x="33" y="51"/>
                </a:cubicBezTo>
                <a:cubicBezTo>
                  <a:pt x="32" y="51"/>
                  <a:pt x="32" y="51"/>
                  <a:pt x="32" y="51"/>
                </a:cubicBezTo>
                <a:cubicBezTo>
                  <a:pt x="32" y="51"/>
                  <a:pt x="32" y="51"/>
                  <a:pt x="32" y="51"/>
                </a:cubicBezTo>
                <a:cubicBezTo>
                  <a:pt x="32" y="51"/>
                  <a:pt x="31" y="51"/>
                  <a:pt x="31" y="51"/>
                </a:cubicBezTo>
                <a:cubicBezTo>
                  <a:pt x="31" y="51"/>
                  <a:pt x="31" y="51"/>
                  <a:pt x="31" y="51"/>
                </a:cubicBezTo>
                <a:cubicBezTo>
                  <a:pt x="31" y="51"/>
                  <a:pt x="31" y="51"/>
                  <a:pt x="31" y="51"/>
                </a:cubicBezTo>
                <a:cubicBezTo>
                  <a:pt x="31" y="51"/>
                  <a:pt x="31" y="50"/>
                  <a:pt x="30" y="50"/>
                </a:cubicBezTo>
                <a:cubicBezTo>
                  <a:pt x="30" y="50"/>
                  <a:pt x="30" y="50"/>
                  <a:pt x="30" y="50"/>
                </a:cubicBezTo>
                <a:cubicBezTo>
                  <a:pt x="30" y="50"/>
                  <a:pt x="30" y="50"/>
                  <a:pt x="30" y="50"/>
                </a:cubicBezTo>
                <a:cubicBezTo>
                  <a:pt x="30" y="50"/>
                  <a:pt x="30" y="50"/>
                  <a:pt x="30" y="50"/>
                </a:cubicBezTo>
                <a:cubicBezTo>
                  <a:pt x="30" y="49"/>
                  <a:pt x="29" y="49"/>
                  <a:pt x="29" y="49"/>
                </a:cubicBezTo>
                <a:cubicBezTo>
                  <a:pt x="29" y="49"/>
                  <a:pt x="29" y="49"/>
                  <a:pt x="29" y="49"/>
                </a:cubicBezTo>
                <a:cubicBezTo>
                  <a:pt x="28" y="49"/>
                  <a:pt x="28" y="49"/>
                  <a:pt x="28" y="49"/>
                </a:cubicBezTo>
                <a:cubicBezTo>
                  <a:pt x="28" y="49"/>
                  <a:pt x="28" y="49"/>
                  <a:pt x="28" y="49"/>
                </a:cubicBezTo>
                <a:cubicBezTo>
                  <a:pt x="28" y="49"/>
                  <a:pt x="28" y="49"/>
                  <a:pt x="28" y="49"/>
                </a:cubicBezTo>
                <a:cubicBezTo>
                  <a:pt x="29" y="48"/>
                  <a:pt x="29" y="48"/>
                  <a:pt x="29" y="48"/>
                </a:cubicBezTo>
                <a:cubicBezTo>
                  <a:pt x="28" y="48"/>
                  <a:pt x="28" y="48"/>
                  <a:pt x="28" y="48"/>
                </a:cubicBezTo>
                <a:cubicBezTo>
                  <a:pt x="28" y="48"/>
                  <a:pt x="28" y="48"/>
                  <a:pt x="28" y="48"/>
                </a:cubicBezTo>
                <a:cubicBezTo>
                  <a:pt x="28" y="48"/>
                  <a:pt x="28" y="48"/>
                  <a:pt x="28" y="48"/>
                </a:cubicBezTo>
                <a:cubicBezTo>
                  <a:pt x="28" y="48"/>
                  <a:pt x="28" y="48"/>
                  <a:pt x="28" y="48"/>
                </a:cubicBezTo>
                <a:cubicBezTo>
                  <a:pt x="27" y="48"/>
                  <a:pt x="27" y="48"/>
                  <a:pt x="27" y="48"/>
                </a:cubicBezTo>
                <a:cubicBezTo>
                  <a:pt x="27" y="48"/>
                  <a:pt x="26" y="48"/>
                  <a:pt x="26" y="48"/>
                </a:cubicBezTo>
                <a:cubicBezTo>
                  <a:pt x="26" y="48"/>
                  <a:pt x="26" y="48"/>
                  <a:pt x="26" y="48"/>
                </a:cubicBezTo>
                <a:cubicBezTo>
                  <a:pt x="26" y="48"/>
                  <a:pt x="26" y="48"/>
                  <a:pt x="26" y="48"/>
                </a:cubicBezTo>
                <a:cubicBezTo>
                  <a:pt x="26" y="48"/>
                  <a:pt x="26" y="48"/>
                  <a:pt x="26" y="48"/>
                </a:cubicBezTo>
                <a:cubicBezTo>
                  <a:pt x="26" y="48"/>
                  <a:pt x="26" y="48"/>
                  <a:pt x="26" y="48"/>
                </a:cubicBezTo>
                <a:cubicBezTo>
                  <a:pt x="26" y="48"/>
                  <a:pt x="25" y="48"/>
                  <a:pt x="26" y="48"/>
                </a:cubicBezTo>
                <a:cubicBezTo>
                  <a:pt x="26" y="47"/>
                  <a:pt x="26" y="47"/>
                  <a:pt x="26" y="47"/>
                </a:cubicBezTo>
                <a:cubicBezTo>
                  <a:pt x="25" y="47"/>
                  <a:pt x="25" y="47"/>
                  <a:pt x="25" y="47"/>
                </a:cubicBezTo>
                <a:cubicBezTo>
                  <a:pt x="25" y="47"/>
                  <a:pt x="24" y="47"/>
                  <a:pt x="24" y="47"/>
                </a:cubicBezTo>
                <a:cubicBezTo>
                  <a:pt x="24" y="47"/>
                  <a:pt x="24" y="47"/>
                  <a:pt x="23" y="47"/>
                </a:cubicBezTo>
                <a:cubicBezTo>
                  <a:pt x="23" y="47"/>
                  <a:pt x="23" y="47"/>
                  <a:pt x="23" y="47"/>
                </a:cubicBezTo>
                <a:cubicBezTo>
                  <a:pt x="23" y="47"/>
                  <a:pt x="22" y="46"/>
                  <a:pt x="22" y="46"/>
                </a:cubicBezTo>
                <a:cubicBezTo>
                  <a:pt x="22" y="46"/>
                  <a:pt x="22" y="46"/>
                  <a:pt x="21" y="46"/>
                </a:cubicBezTo>
                <a:cubicBezTo>
                  <a:pt x="21" y="46"/>
                  <a:pt x="21" y="46"/>
                  <a:pt x="21" y="46"/>
                </a:cubicBezTo>
                <a:cubicBezTo>
                  <a:pt x="21" y="46"/>
                  <a:pt x="21" y="46"/>
                  <a:pt x="21" y="46"/>
                </a:cubicBezTo>
                <a:cubicBezTo>
                  <a:pt x="21" y="46"/>
                  <a:pt x="21" y="46"/>
                  <a:pt x="21" y="46"/>
                </a:cubicBezTo>
                <a:cubicBezTo>
                  <a:pt x="20" y="46"/>
                  <a:pt x="20" y="46"/>
                  <a:pt x="20" y="46"/>
                </a:cubicBezTo>
                <a:cubicBezTo>
                  <a:pt x="20" y="47"/>
                  <a:pt x="20" y="47"/>
                  <a:pt x="20" y="47"/>
                </a:cubicBezTo>
                <a:cubicBezTo>
                  <a:pt x="20" y="46"/>
                  <a:pt x="19" y="46"/>
                  <a:pt x="19" y="46"/>
                </a:cubicBezTo>
                <a:cubicBezTo>
                  <a:pt x="19" y="46"/>
                  <a:pt x="19" y="46"/>
                  <a:pt x="19" y="46"/>
                </a:cubicBezTo>
                <a:cubicBezTo>
                  <a:pt x="19" y="46"/>
                  <a:pt x="19" y="46"/>
                  <a:pt x="19" y="46"/>
                </a:cubicBezTo>
                <a:cubicBezTo>
                  <a:pt x="19" y="47"/>
                  <a:pt x="19" y="47"/>
                  <a:pt x="19" y="47"/>
                </a:cubicBezTo>
                <a:cubicBezTo>
                  <a:pt x="19" y="47"/>
                  <a:pt x="19" y="47"/>
                  <a:pt x="19" y="47"/>
                </a:cubicBezTo>
                <a:cubicBezTo>
                  <a:pt x="19" y="47"/>
                  <a:pt x="18" y="47"/>
                  <a:pt x="18" y="47"/>
                </a:cubicBezTo>
                <a:cubicBezTo>
                  <a:pt x="18" y="47"/>
                  <a:pt x="18" y="47"/>
                  <a:pt x="18" y="47"/>
                </a:cubicBezTo>
                <a:cubicBezTo>
                  <a:pt x="18" y="47"/>
                  <a:pt x="18" y="47"/>
                  <a:pt x="18" y="47"/>
                </a:cubicBezTo>
                <a:cubicBezTo>
                  <a:pt x="18" y="47"/>
                  <a:pt x="17" y="47"/>
                  <a:pt x="17" y="47"/>
                </a:cubicBezTo>
                <a:cubicBezTo>
                  <a:pt x="17" y="47"/>
                  <a:pt x="17" y="47"/>
                  <a:pt x="17" y="47"/>
                </a:cubicBezTo>
                <a:cubicBezTo>
                  <a:pt x="16" y="47"/>
                  <a:pt x="16" y="47"/>
                  <a:pt x="16" y="47"/>
                </a:cubicBezTo>
                <a:cubicBezTo>
                  <a:pt x="16" y="47"/>
                  <a:pt x="16" y="47"/>
                  <a:pt x="16" y="47"/>
                </a:cubicBezTo>
                <a:cubicBezTo>
                  <a:pt x="16" y="48"/>
                  <a:pt x="16" y="48"/>
                  <a:pt x="16" y="48"/>
                </a:cubicBezTo>
                <a:cubicBezTo>
                  <a:pt x="16" y="48"/>
                  <a:pt x="16" y="48"/>
                  <a:pt x="16" y="48"/>
                </a:cubicBezTo>
                <a:cubicBezTo>
                  <a:pt x="16" y="48"/>
                  <a:pt x="17" y="48"/>
                  <a:pt x="17" y="48"/>
                </a:cubicBezTo>
                <a:cubicBezTo>
                  <a:pt x="17" y="48"/>
                  <a:pt x="17" y="48"/>
                  <a:pt x="17" y="48"/>
                </a:cubicBezTo>
                <a:cubicBezTo>
                  <a:pt x="17" y="49"/>
                  <a:pt x="17" y="49"/>
                  <a:pt x="17" y="49"/>
                </a:cubicBezTo>
                <a:cubicBezTo>
                  <a:pt x="17" y="49"/>
                  <a:pt x="17" y="49"/>
                  <a:pt x="17" y="49"/>
                </a:cubicBezTo>
                <a:cubicBezTo>
                  <a:pt x="17" y="49"/>
                  <a:pt x="17"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6" y="49"/>
                  <a:pt x="16" y="49"/>
                </a:cubicBezTo>
                <a:cubicBezTo>
                  <a:pt x="16" y="49"/>
                  <a:pt x="15" y="49"/>
                  <a:pt x="15" y="49"/>
                </a:cubicBezTo>
                <a:cubicBezTo>
                  <a:pt x="15" y="49"/>
                  <a:pt x="15" y="49"/>
                  <a:pt x="15" y="49"/>
                </a:cubicBezTo>
                <a:cubicBezTo>
                  <a:pt x="15" y="49"/>
                  <a:pt x="15" y="48"/>
                  <a:pt x="15" y="48"/>
                </a:cubicBezTo>
                <a:cubicBezTo>
                  <a:pt x="15" y="48"/>
                  <a:pt x="15" y="48"/>
                  <a:pt x="15" y="48"/>
                </a:cubicBezTo>
                <a:cubicBezTo>
                  <a:pt x="15" y="48"/>
                  <a:pt x="15" y="48"/>
                  <a:pt x="14" y="48"/>
                </a:cubicBezTo>
                <a:cubicBezTo>
                  <a:pt x="14" y="48"/>
                  <a:pt x="14" y="48"/>
                  <a:pt x="14" y="48"/>
                </a:cubicBezTo>
                <a:cubicBezTo>
                  <a:pt x="14" y="48"/>
                  <a:pt x="14" y="48"/>
                  <a:pt x="14" y="48"/>
                </a:cubicBezTo>
                <a:cubicBezTo>
                  <a:pt x="13" y="48"/>
                  <a:pt x="13" y="48"/>
                  <a:pt x="13" y="48"/>
                </a:cubicBezTo>
                <a:cubicBezTo>
                  <a:pt x="13" y="48"/>
                  <a:pt x="13" y="48"/>
                  <a:pt x="13" y="48"/>
                </a:cubicBezTo>
                <a:cubicBezTo>
                  <a:pt x="13" y="48"/>
                  <a:pt x="13" y="48"/>
                  <a:pt x="13" y="48"/>
                </a:cubicBezTo>
                <a:cubicBezTo>
                  <a:pt x="13" y="48"/>
                  <a:pt x="13" y="48"/>
                  <a:pt x="13" y="48"/>
                </a:cubicBezTo>
                <a:cubicBezTo>
                  <a:pt x="13" y="48"/>
                  <a:pt x="12" y="48"/>
                  <a:pt x="12" y="48"/>
                </a:cubicBezTo>
                <a:cubicBezTo>
                  <a:pt x="12" y="48"/>
                  <a:pt x="12" y="48"/>
                  <a:pt x="12" y="48"/>
                </a:cubicBezTo>
                <a:cubicBezTo>
                  <a:pt x="12" y="47"/>
                  <a:pt x="12" y="47"/>
                  <a:pt x="12" y="47"/>
                </a:cubicBezTo>
                <a:cubicBezTo>
                  <a:pt x="12" y="47"/>
                  <a:pt x="12" y="47"/>
                  <a:pt x="12" y="47"/>
                </a:cubicBezTo>
                <a:cubicBezTo>
                  <a:pt x="12" y="47"/>
                  <a:pt x="12" y="47"/>
                  <a:pt x="12" y="46"/>
                </a:cubicBezTo>
                <a:cubicBezTo>
                  <a:pt x="12" y="46"/>
                  <a:pt x="12" y="46"/>
                  <a:pt x="12" y="46"/>
                </a:cubicBezTo>
                <a:cubicBezTo>
                  <a:pt x="12" y="46"/>
                  <a:pt x="12" y="46"/>
                  <a:pt x="12" y="46"/>
                </a:cubicBezTo>
                <a:cubicBezTo>
                  <a:pt x="12" y="46"/>
                  <a:pt x="12" y="46"/>
                  <a:pt x="12" y="46"/>
                </a:cubicBezTo>
                <a:cubicBezTo>
                  <a:pt x="12" y="46"/>
                  <a:pt x="13" y="46"/>
                  <a:pt x="13" y="45"/>
                </a:cubicBezTo>
                <a:cubicBezTo>
                  <a:pt x="13" y="45"/>
                  <a:pt x="13" y="44"/>
                  <a:pt x="13" y="44"/>
                </a:cubicBezTo>
                <a:cubicBezTo>
                  <a:pt x="13" y="44"/>
                  <a:pt x="13" y="44"/>
                  <a:pt x="13" y="44"/>
                </a:cubicBezTo>
                <a:cubicBezTo>
                  <a:pt x="13" y="44"/>
                  <a:pt x="13" y="44"/>
                  <a:pt x="13" y="44"/>
                </a:cubicBezTo>
                <a:cubicBezTo>
                  <a:pt x="13" y="44"/>
                  <a:pt x="13" y="44"/>
                  <a:pt x="13" y="44"/>
                </a:cubicBezTo>
                <a:cubicBezTo>
                  <a:pt x="13" y="43"/>
                  <a:pt x="13" y="43"/>
                  <a:pt x="13" y="43"/>
                </a:cubicBezTo>
                <a:cubicBezTo>
                  <a:pt x="13" y="43"/>
                  <a:pt x="13" y="43"/>
                  <a:pt x="13" y="42"/>
                </a:cubicBezTo>
                <a:cubicBezTo>
                  <a:pt x="13" y="42"/>
                  <a:pt x="13" y="42"/>
                  <a:pt x="12" y="42"/>
                </a:cubicBezTo>
                <a:cubicBezTo>
                  <a:pt x="12" y="42"/>
                  <a:pt x="12" y="42"/>
                  <a:pt x="12" y="42"/>
                </a:cubicBezTo>
                <a:cubicBezTo>
                  <a:pt x="12" y="42"/>
                  <a:pt x="12" y="42"/>
                  <a:pt x="12" y="42"/>
                </a:cubicBezTo>
                <a:cubicBezTo>
                  <a:pt x="12" y="42"/>
                  <a:pt x="12" y="42"/>
                  <a:pt x="12" y="42"/>
                </a:cubicBezTo>
                <a:cubicBezTo>
                  <a:pt x="11" y="42"/>
                  <a:pt x="11" y="42"/>
                  <a:pt x="11" y="42"/>
                </a:cubicBezTo>
                <a:cubicBezTo>
                  <a:pt x="11" y="42"/>
                  <a:pt x="11" y="42"/>
                  <a:pt x="11" y="42"/>
                </a:cubicBezTo>
                <a:cubicBezTo>
                  <a:pt x="11" y="42"/>
                  <a:pt x="11" y="42"/>
                  <a:pt x="11" y="42"/>
                </a:cubicBezTo>
                <a:cubicBezTo>
                  <a:pt x="11" y="42"/>
                  <a:pt x="11" y="42"/>
                  <a:pt x="11" y="42"/>
                </a:cubicBezTo>
                <a:cubicBezTo>
                  <a:pt x="11" y="41"/>
                  <a:pt x="11" y="41"/>
                  <a:pt x="11" y="41"/>
                </a:cubicBezTo>
                <a:cubicBezTo>
                  <a:pt x="11" y="41"/>
                  <a:pt x="11" y="41"/>
                  <a:pt x="11" y="41"/>
                </a:cubicBezTo>
                <a:cubicBezTo>
                  <a:pt x="11" y="41"/>
                  <a:pt x="11" y="41"/>
                  <a:pt x="11" y="41"/>
                </a:cubicBezTo>
                <a:cubicBezTo>
                  <a:pt x="11" y="41"/>
                  <a:pt x="11" y="41"/>
                  <a:pt x="11" y="41"/>
                </a:cubicBezTo>
                <a:cubicBezTo>
                  <a:pt x="11" y="41"/>
                  <a:pt x="11" y="41"/>
                  <a:pt x="11" y="40"/>
                </a:cubicBezTo>
                <a:cubicBezTo>
                  <a:pt x="11" y="40"/>
                  <a:pt x="11" y="40"/>
                  <a:pt x="11" y="40"/>
                </a:cubicBezTo>
                <a:cubicBezTo>
                  <a:pt x="11" y="40"/>
                  <a:pt x="11" y="40"/>
                  <a:pt x="11" y="40"/>
                </a:cubicBezTo>
                <a:cubicBezTo>
                  <a:pt x="11" y="40"/>
                  <a:pt x="11" y="40"/>
                  <a:pt x="11" y="40"/>
                </a:cubicBezTo>
                <a:cubicBezTo>
                  <a:pt x="11" y="40"/>
                  <a:pt x="11" y="40"/>
                  <a:pt x="11" y="40"/>
                </a:cubicBezTo>
                <a:cubicBezTo>
                  <a:pt x="11" y="40"/>
                  <a:pt x="11" y="40"/>
                  <a:pt x="12" y="40"/>
                </a:cubicBezTo>
                <a:cubicBezTo>
                  <a:pt x="12" y="40"/>
                  <a:pt x="12" y="39"/>
                  <a:pt x="13" y="38"/>
                </a:cubicBezTo>
                <a:cubicBezTo>
                  <a:pt x="13" y="38"/>
                  <a:pt x="13" y="38"/>
                  <a:pt x="13" y="37"/>
                </a:cubicBezTo>
                <a:cubicBezTo>
                  <a:pt x="13" y="37"/>
                  <a:pt x="13" y="37"/>
                  <a:pt x="13" y="37"/>
                </a:cubicBezTo>
                <a:cubicBezTo>
                  <a:pt x="13" y="37"/>
                  <a:pt x="13" y="37"/>
                  <a:pt x="13" y="37"/>
                </a:cubicBezTo>
                <a:cubicBezTo>
                  <a:pt x="12" y="37"/>
                  <a:pt x="12" y="37"/>
                  <a:pt x="12" y="37"/>
                </a:cubicBezTo>
                <a:cubicBezTo>
                  <a:pt x="12" y="37"/>
                  <a:pt x="12" y="37"/>
                  <a:pt x="12" y="37"/>
                </a:cubicBezTo>
                <a:cubicBezTo>
                  <a:pt x="12" y="37"/>
                  <a:pt x="11" y="37"/>
                  <a:pt x="11" y="37"/>
                </a:cubicBezTo>
                <a:cubicBezTo>
                  <a:pt x="11" y="37"/>
                  <a:pt x="10" y="37"/>
                  <a:pt x="10" y="38"/>
                </a:cubicBezTo>
                <a:cubicBezTo>
                  <a:pt x="10" y="38"/>
                  <a:pt x="10" y="38"/>
                  <a:pt x="10" y="38"/>
                </a:cubicBezTo>
                <a:cubicBezTo>
                  <a:pt x="10" y="38"/>
                  <a:pt x="10" y="38"/>
                  <a:pt x="10" y="38"/>
                </a:cubicBezTo>
                <a:cubicBezTo>
                  <a:pt x="10" y="38"/>
                  <a:pt x="10" y="38"/>
                  <a:pt x="10" y="38"/>
                </a:cubicBezTo>
                <a:cubicBezTo>
                  <a:pt x="10" y="38"/>
                  <a:pt x="10" y="38"/>
                  <a:pt x="10" y="38"/>
                </a:cubicBezTo>
                <a:cubicBezTo>
                  <a:pt x="10" y="38"/>
                  <a:pt x="10" y="38"/>
                  <a:pt x="10" y="38"/>
                </a:cubicBezTo>
                <a:cubicBezTo>
                  <a:pt x="10" y="38"/>
                  <a:pt x="10" y="38"/>
                  <a:pt x="10" y="38"/>
                </a:cubicBezTo>
                <a:cubicBezTo>
                  <a:pt x="10" y="38"/>
                  <a:pt x="10" y="38"/>
                  <a:pt x="10" y="38"/>
                </a:cubicBezTo>
                <a:cubicBezTo>
                  <a:pt x="10" y="38"/>
                  <a:pt x="10" y="38"/>
                  <a:pt x="10" y="38"/>
                </a:cubicBezTo>
                <a:cubicBezTo>
                  <a:pt x="10" y="38"/>
                  <a:pt x="10" y="38"/>
                  <a:pt x="10" y="38"/>
                </a:cubicBezTo>
                <a:cubicBezTo>
                  <a:pt x="9" y="38"/>
                  <a:pt x="9" y="39"/>
                  <a:pt x="9" y="39"/>
                </a:cubicBezTo>
                <a:cubicBezTo>
                  <a:pt x="9" y="39"/>
                  <a:pt x="9" y="39"/>
                  <a:pt x="9" y="39"/>
                </a:cubicBezTo>
                <a:cubicBezTo>
                  <a:pt x="9" y="39"/>
                  <a:pt x="9" y="39"/>
                  <a:pt x="9" y="39"/>
                </a:cubicBezTo>
                <a:cubicBezTo>
                  <a:pt x="9" y="39"/>
                  <a:pt x="8" y="40"/>
                  <a:pt x="8" y="40"/>
                </a:cubicBezTo>
                <a:cubicBezTo>
                  <a:pt x="8" y="40"/>
                  <a:pt x="8" y="39"/>
                  <a:pt x="8" y="39"/>
                </a:cubicBezTo>
                <a:cubicBezTo>
                  <a:pt x="8" y="39"/>
                  <a:pt x="8" y="39"/>
                  <a:pt x="8" y="39"/>
                </a:cubicBezTo>
                <a:cubicBezTo>
                  <a:pt x="8" y="39"/>
                  <a:pt x="8" y="39"/>
                  <a:pt x="8" y="39"/>
                </a:cubicBezTo>
                <a:cubicBezTo>
                  <a:pt x="8" y="38"/>
                  <a:pt x="8" y="38"/>
                  <a:pt x="8" y="38"/>
                </a:cubicBezTo>
                <a:cubicBezTo>
                  <a:pt x="8" y="38"/>
                  <a:pt x="8" y="38"/>
                  <a:pt x="7" y="38"/>
                </a:cubicBezTo>
                <a:cubicBezTo>
                  <a:pt x="7" y="38"/>
                  <a:pt x="7" y="38"/>
                  <a:pt x="7" y="38"/>
                </a:cubicBezTo>
                <a:cubicBezTo>
                  <a:pt x="7" y="38"/>
                  <a:pt x="7" y="38"/>
                  <a:pt x="7" y="38"/>
                </a:cubicBezTo>
                <a:cubicBezTo>
                  <a:pt x="7" y="38"/>
                  <a:pt x="7" y="38"/>
                  <a:pt x="7" y="38"/>
                </a:cubicBezTo>
                <a:cubicBezTo>
                  <a:pt x="7" y="38"/>
                  <a:pt x="8" y="37"/>
                  <a:pt x="8" y="37"/>
                </a:cubicBezTo>
                <a:cubicBezTo>
                  <a:pt x="8" y="37"/>
                  <a:pt x="8" y="37"/>
                  <a:pt x="8" y="37"/>
                </a:cubicBezTo>
                <a:cubicBezTo>
                  <a:pt x="8" y="38"/>
                  <a:pt x="8" y="38"/>
                  <a:pt x="8" y="38"/>
                </a:cubicBezTo>
                <a:cubicBezTo>
                  <a:pt x="8" y="37"/>
                  <a:pt x="8" y="37"/>
                  <a:pt x="8" y="37"/>
                </a:cubicBezTo>
                <a:cubicBezTo>
                  <a:pt x="8" y="37"/>
                  <a:pt x="8" y="37"/>
                  <a:pt x="8" y="37"/>
                </a:cubicBezTo>
                <a:cubicBezTo>
                  <a:pt x="8" y="37"/>
                  <a:pt x="8" y="37"/>
                  <a:pt x="8" y="37"/>
                </a:cubicBezTo>
                <a:cubicBezTo>
                  <a:pt x="9" y="37"/>
                  <a:pt x="9" y="37"/>
                  <a:pt x="9" y="37"/>
                </a:cubicBezTo>
                <a:cubicBezTo>
                  <a:pt x="9" y="37"/>
                  <a:pt x="9" y="37"/>
                  <a:pt x="9" y="37"/>
                </a:cubicBezTo>
                <a:cubicBezTo>
                  <a:pt x="9" y="37"/>
                  <a:pt x="9" y="37"/>
                  <a:pt x="9" y="36"/>
                </a:cubicBezTo>
                <a:cubicBezTo>
                  <a:pt x="9" y="36"/>
                  <a:pt x="8" y="36"/>
                  <a:pt x="9" y="36"/>
                </a:cubicBezTo>
                <a:cubicBezTo>
                  <a:pt x="9" y="36"/>
                  <a:pt x="9" y="36"/>
                  <a:pt x="9" y="36"/>
                </a:cubicBezTo>
                <a:cubicBezTo>
                  <a:pt x="9" y="36"/>
                  <a:pt x="9" y="36"/>
                  <a:pt x="9" y="36"/>
                </a:cubicBezTo>
                <a:cubicBezTo>
                  <a:pt x="9" y="36"/>
                  <a:pt x="9" y="36"/>
                  <a:pt x="9" y="36"/>
                </a:cubicBezTo>
                <a:cubicBezTo>
                  <a:pt x="9" y="36"/>
                  <a:pt x="9" y="35"/>
                  <a:pt x="9" y="35"/>
                </a:cubicBezTo>
                <a:cubicBezTo>
                  <a:pt x="9" y="35"/>
                  <a:pt x="9" y="34"/>
                  <a:pt x="9" y="34"/>
                </a:cubicBezTo>
                <a:cubicBezTo>
                  <a:pt x="9" y="34"/>
                  <a:pt x="9" y="34"/>
                  <a:pt x="9" y="34"/>
                </a:cubicBezTo>
                <a:cubicBezTo>
                  <a:pt x="10" y="34"/>
                  <a:pt x="10" y="34"/>
                  <a:pt x="10" y="34"/>
                </a:cubicBezTo>
                <a:cubicBezTo>
                  <a:pt x="10" y="34"/>
                  <a:pt x="10" y="34"/>
                  <a:pt x="10" y="34"/>
                </a:cubicBezTo>
                <a:cubicBezTo>
                  <a:pt x="10" y="34"/>
                  <a:pt x="10" y="34"/>
                  <a:pt x="10" y="34"/>
                </a:cubicBezTo>
                <a:cubicBezTo>
                  <a:pt x="10" y="34"/>
                  <a:pt x="9" y="33"/>
                  <a:pt x="10" y="33"/>
                </a:cubicBezTo>
                <a:cubicBezTo>
                  <a:pt x="10" y="33"/>
                  <a:pt x="10" y="33"/>
                  <a:pt x="10" y="33"/>
                </a:cubicBezTo>
                <a:cubicBezTo>
                  <a:pt x="10" y="33"/>
                  <a:pt x="10" y="33"/>
                  <a:pt x="10" y="33"/>
                </a:cubicBezTo>
                <a:cubicBezTo>
                  <a:pt x="10" y="33"/>
                  <a:pt x="10" y="33"/>
                  <a:pt x="10" y="33"/>
                </a:cubicBezTo>
                <a:cubicBezTo>
                  <a:pt x="10" y="33"/>
                  <a:pt x="10" y="33"/>
                  <a:pt x="10" y="33"/>
                </a:cubicBezTo>
                <a:cubicBezTo>
                  <a:pt x="10" y="33"/>
                  <a:pt x="10" y="32"/>
                  <a:pt x="10" y="32"/>
                </a:cubicBezTo>
                <a:cubicBezTo>
                  <a:pt x="10" y="32"/>
                  <a:pt x="10" y="32"/>
                  <a:pt x="10" y="32"/>
                </a:cubicBezTo>
                <a:cubicBezTo>
                  <a:pt x="10" y="32"/>
                  <a:pt x="10" y="32"/>
                  <a:pt x="10" y="32"/>
                </a:cubicBezTo>
                <a:cubicBezTo>
                  <a:pt x="10" y="32"/>
                  <a:pt x="11" y="32"/>
                  <a:pt x="11" y="32"/>
                </a:cubicBezTo>
                <a:cubicBezTo>
                  <a:pt x="11" y="32"/>
                  <a:pt x="11" y="32"/>
                  <a:pt x="11" y="32"/>
                </a:cubicBezTo>
                <a:cubicBezTo>
                  <a:pt x="11" y="31"/>
                  <a:pt x="11" y="31"/>
                  <a:pt x="11" y="31"/>
                </a:cubicBezTo>
                <a:cubicBezTo>
                  <a:pt x="12" y="31"/>
                  <a:pt x="12" y="31"/>
                  <a:pt x="12" y="30"/>
                </a:cubicBezTo>
                <a:cubicBezTo>
                  <a:pt x="12" y="30"/>
                  <a:pt x="12" y="30"/>
                  <a:pt x="12" y="30"/>
                </a:cubicBezTo>
                <a:cubicBezTo>
                  <a:pt x="12" y="30"/>
                  <a:pt x="12" y="30"/>
                  <a:pt x="12" y="30"/>
                </a:cubicBezTo>
                <a:cubicBezTo>
                  <a:pt x="12" y="30"/>
                  <a:pt x="12" y="30"/>
                  <a:pt x="12" y="30"/>
                </a:cubicBezTo>
                <a:cubicBezTo>
                  <a:pt x="12" y="30"/>
                  <a:pt x="13" y="30"/>
                  <a:pt x="13" y="30"/>
                </a:cubicBezTo>
                <a:cubicBezTo>
                  <a:pt x="13" y="30"/>
                  <a:pt x="13" y="30"/>
                  <a:pt x="13" y="30"/>
                </a:cubicBezTo>
                <a:cubicBezTo>
                  <a:pt x="13" y="30"/>
                  <a:pt x="13" y="30"/>
                  <a:pt x="13" y="30"/>
                </a:cubicBezTo>
                <a:cubicBezTo>
                  <a:pt x="14" y="30"/>
                  <a:pt x="14" y="30"/>
                  <a:pt x="14" y="30"/>
                </a:cubicBezTo>
                <a:cubicBezTo>
                  <a:pt x="15" y="30"/>
                  <a:pt x="15" y="30"/>
                  <a:pt x="15" y="30"/>
                </a:cubicBezTo>
                <a:cubicBezTo>
                  <a:pt x="15" y="29"/>
                  <a:pt x="15" y="29"/>
                  <a:pt x="16" y="29"/>
                </a:cubicBezTo>
                <a:cubicBezTo>
                  <a:pt x="16" y="29"/>
                  <a:pt x="16" y="29"/>
                  <a:pt x="16" y="29"/>
                </a:cubicBezTo>
                <a:cubicBezTo>
                  <a:pt x="16" y="29"/>
                  <a:pt x="16" y="29"/>
                  <a:pt x="16" y="29"/>
                </a:cubicBezTo>
                <a:cubicBezTo>
                  <a:pt x="16" y="29"/>
                  <a:pt x="16" y="29"/>
                  <a:pt x="16" y="29"/>
                </a:cubicBezTo>
                <a:cubicBezTo>
                  <a:pt x="16" y="29"/>
                  <a:pt x="17" y="30"/>
                  <a:pt x="17" y="30"/>
                </a:cubicBezTo>
                <a:cubicBezTo>
                  <a:pt x="17" y="31"/>
                  <a:pt x="17" y="31"/>
                  <a:pt x="17" y="31"/>
                </a:cubicBezTo>
                <a:cubicBezTo>
                  <a:pt x="17" y="31"/>
                  <a:pt x="16" y="32"/>
                  <a:pt x="16" y="32"/>
                </a:cubicBezTo>
                <a:cubicBezTo>
                  <a:pt x="16" y="32"/>
                  <a:pt x="16" y="32"/>
                  <a:pt x="16" y="32"/>
                </a:cubicBezTo>
                <a:cubicBezTo>
                  <a:pt x="16" y="32"/>
                  <a:pt x="16" y="32"/>
                  <a:pt x="16" y="32"/>
                </a:cubicBezTo>
                <a:cubicBezTo>
                  <a:pt x="16" y="33"/>
                  <a:pt x="16" y="33"/>
                  <a:pt x="16" y="33"/>
                </a:cubicBezTo>
                <a:cubicBezTo>
                  <a:pt x="16"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8" y="33"/>
                  <a:pt x="18" y="32"/>
                  <a:pt x="18" y="32"/>
                </a:cubicBezTo>
                <a:cubicBezTo>
                  <a:pt x="18" y="32"/>
                  <a:pt x="18" y="31"/>
                  <a:pt x="18" y="31"/>
                </a:cubicBezTo>
                <a:cubicBezTo>
                  <a:pt x="18" y="31"/>
                  <a:pt x="18" y="31"/>
                  <a:pt x="18" y="31"/>
                </a:cubicBezTo>
                <a:cubicBezTo>
                  <a:pt x="18" y="31"/>
                  <a:pt x="18" y="31"/>
                  <a:pt x="18" y="31"/>
                </a:cubicBezTo>
                <a:cubicBezTo>
                  <a:pt x="18" y="31"/>
                  <a:pt x="18" y="31"/>
                  <a:pt x="18" y="31"/>
                </a:cubicBezTo>
                <a:cubicBezTo>
                  <a:pt x="18" y="31"/>
                  <a:pt x="18" y="31"/>
                  <a:pt x="18" y="31"/>
                </a:cubicBezTo>
                <a:cubicBezTo>
                  <a:pt x="18" y="31"/>
                  <a:pt x="18" y="30"/>
                  <a:pt x="18" y="30"/>
                </a:cubicBezTo>
                <a:cubicBezTo>
                  <a:pt x="18" y="30"/>
                  <a:pt x="18" y="30"/>
                  <a:pt x="18" y="30"/>
                </a:cubicBezTo>
                <a:cubicBezTo>
                  <a:pt x="19" y="30"/>
                  <a:pt x="19" y="30"/>
                  <a:pt x="19" y="30"/>
                </a:cubicBezTo>
                <a:cubicBezTo>
                  <a:pt x="19" y="30"/>
                  <a:pt x="19" y="30"/>
                  <a:pt x="19" y="30"/>
                </a:cubicBezTo>
                <a:cubicBezTo>
                  <a:pt x="19" y="30"/>
                  <a:pt x="19" y="30"/>
                  <a:pt x="19" y="30"/>
                </a:cubicBezTo>
                <a:cubicBezTo>
                  <a:pt x="19" y="29"/>
                  <a:pt x="19" y="29"/>
                  <a:pt x="19" y="29"/>
                </a:cubicBezTo>
                <a:cubicBezTo>
                  <a:pt x="19" y="29"/>
                  <a:pt x="19" y="29"/>
                  <a:pt x="19" y="29"/>
                </a:cubicBezTo>
                <a:cubicBezTo>
                  <a:pt x="19" y="29"/>
                  <a:pt x="19" y="29"/>
                  <a:pt x="19" y="29"/>
                </a:cubicBezTo>
                <a:cubicBezTo>
                  <a:pt x="19" y="29"/>
                  <a:pt x="19" y="29"/>
                  <a:pt x="19" y="29"/>
                </a:cubicBezTo>
                <a:cubicBezTo>
                  <a:pt x="19" y="29"/>
                  <a:pt x="19" y="29"/>
                  <a:pt x="19" y="29"/>
                </a:cubicBezTo>
                <a:cubicBezTo>
                  <a:pt x="19" y="29"/>
                  <a:pt x="19" y="29"/>
                  <a:pt x="19" y="29"/>
                </a:cubicBezTo>
                <a:cubicBezTo>
                  <a:pt x="20" y="29"/>
                  <a:pt x="20" y="29"/>
                  <a:pt x="20" y="28"/>
                </a:cubicBezTo>
                <a:cubicBezTo>
                  <a:pt x="20" y="28"/>
                  <a:pt x="20" y="28"/>
                  <a:pt x="20" y="28"/>
                </a:cubicBezTo>
                <a:cubicBezTo>
                  <a:pt x="20" y="28"/>
                  <a:pt x="20" y="28"/>
                  <a:pt x="20" y="28"/>
                </a:cubicBezTo>
                <a:cubicBezTo>
                  <a:pt x="20" y="28"/>
                  <a:pt x="20" y="28"/>
                  <a:pt x="20" y="28"/>
                </a:cubicBezTo>
                <a:cubicBezTo>
                  <a:pt x="21" y="28"/>
                  <a:pt x="21" y="28"/>
                  <a:pt x="21" y="28"/>
                </a:cubicBezTo>
                <a:cubicBezTo>
                  <a:pt x="21" y="28"/>
                  <a:pt x="21" y="28"/>
                  <a:pt x="21" y="28"/>
                </a:cubicBezTo>
                <a:cubicBezTo>
                  <a:pt x="21" y="28"/>
                  <a:pt x="21" y="28"/>
                  <a:pt x="21" y="28"/>
                </a:cubicBezTo>
                <a:cubicBezTo>
                  <a:pt x="21" y="27"/>
                  <a:pt x="21" y="27"/>
                  <a:pt x="21" y="27"/>
                </a:cubicBezTo>
                <a:cubicBezTo>
                  <a:pt x="21" y="27"/>
                  <a:pt x="20" y="27"/>
                  <a:pt x="20" y="27"/>
                </a:cubicBezTo>
                <a:cubicBezTo>
                  <a:pt x="20" y="27"/>
                  <a:pt x="20" y="27"/>
                  <a:pt x="20" y="27"/>
                </a:cubicBezTo>
                <a:cubicBezTo>
                  <a:pt x="20" y="27"/>
                  <a:pt x="20" y="27"/>
                  <a:pt x="20" y="27"/>
                </a:cubicBezTo>
                <a:cubicBezTo>
                  <a:pt x="21" y="27"/>
                  <a:pt x="21" y="27"/>
                  <a:pt x="21" y="27"/>
                </a:cubicBezTo>
                <a:cubicBezTo>
                  <a:pt x="21" y="27"/>
                  <a:pt x="21" y="27"/>
                  <a:pt x="21" y="27"/>
                </a:cubicBezTo>
                <a:cubicBezTo>
                  <a:pt x="21" y="27"/>
                  <a:pt x="21" y="27"/>
                  <a:pt x="21" y="27"/>
                </a:cubicBezTo>
                <a:cubicBezTo>
                  <a:pt x="22" y="27"/>
                  <a:pt x="22" y="27"/>
                  <a:pt x="22" y="26"/>
                </a:cubicBezTo>
                <a:cubicBezTo>
                  <a:pt x="22" y="26"/>
                  <a:pt x="22" y="26"/>
                  <a:pt x="22" y="26"/>
                </a:cubicBezTo>
                <a:cubicBezTo>
                  <a:pt x="23" y="25"/>
                  <a:pt x="23" y="25"/>
                  <a:pt x="23" y="25"/>
                </a:cubicBezTo>
                <a:cubicBezTo>
                  <a:pt x="24" y="25"/>
                  <a:pt x="24" y="25"/>
                  <a:pt x="24" y="25"/>
                </a:cubicBezTo>
                <a:cubicBezTo>
                  <a:pt x="24" y="25"/>
                  <a:pt x="24" y="25"/>
                  <a:pt x="24" y="25"/>
                </a:cubicBezTo>
                <a:cubicBezTo>
                  <a:pt x="24" y="25"/>
                  <a:pt x="24" y="25"/>
                  <a:pt x="24" y="25"/>
                </a:cubicBezTo>
                <a:cubicBezTo>
                  <a:pt x="24" y="25"/>
                  <a:pt x="24" y="24"/>
                  <a:pt x="24" y="24"/>
                </a:cubicBezTo>
                <a:cubicBezTo>
                  <a:pt x="24" y="24"/>
                  <a:pt x="24" y="24"/>
                  <a:pt x="25" y="24"/>
                </a:cubicBezTo>
                <a:cubicBezTo>
                  <a:pt x="25" y="24"/>
                  <a:pt x="25" y="24"/>
                  <a:pt x="25" y="24"/>
                </a:cubicBezTo>
                <a:cubicBezTo>
                  <a:pt x="25" y="24"/>
                  <a:pt x="25" y="24"/>
                  <a:pt x="25" y="23"/>
                </a:cubicBezTo>
                <a:cubicBezTo>
                  <a:pt x="25" y="23"/>
                  <a:pt x="25" y="23"/>
                  <a:pt x="25" y="23"/>
                </a:cubicBezTo>
                <a:cubicBezTo>
                  <a:pt x="25" y="23"/>
                  <a:pt x="25" y="23"/>
                  <a:pt x="25" y="23"/>
                </a:cubicBezTo>
                <a:cubicBezTo>
                  <a:pt x="25" y="23"/>
                  <a:pt x="25" y="22"/>
                  <a:pt x="25" y="22"/>
                </a:cubicBezTo>
                <a:cubicBezTo>
                  <a:pt x="26" y="22"/>
                  <a:pt x="26" y="21"/>
                  <a:pt x="27" y="21"/>
                </a:cubicBezTo>
                <a:cubicBezTo>
                  <a:pt x="27" y="21"/>
                  <a:pt x="27" y="21"/>
                  <a:pt x="27" y="21"/>
                </a:cubicBezTo>
                <a:cubicBezTo>
                  <a:pt x="28" y="21"/>
                  <a:pt x="28" y="21"/>
                  <a:pt x="28" y="21"/>
                </a:cubicBezTo>
                <a:cubicBezTo>
                  <a:pt x="28" y="21"/>
                  <a:pt x="28" y="20"/>
                  <a:pt x="28" y="20"/>
                </a:cubicBezTo>
                <a:cubicBezTo>
                  <a:pt x="28" y="20"/>
                  <a:pt x="28" y="20"/>
                  <a:pt x="28" y="20"/>
                </a:cubicBezTo>
                <a:cubicBezTo>
                  <a:pt x="28" y="20"/>
                  <a:pt x="28" y="20"/>
                  <a:pt x="28" y="20"/>
                </a:cubicBezTo>
                <a:cubicBezTo>
                  <a:pt x="29" y="20"/>
                  <a:pt x="29" y="20"/>
                  <a:pt x="29" y="20"/>
                </a:cubicBezTo>
                <a:cubicBezTo>
                  <a:pt x="29" y="20"/>
                  <a:pt x="29" y="20"/>
                  <a:pt x="29" y="20"/>
                </a:cubicBezTo>
                <a:cubicBezTo>
                  <a:pt x="29" y="20"/>
                  <a:pt x="29" y="20"/>
                  <a:pt x="29" y="20"/>
                </a:cubicBezTo>
                <a:cubicBezTo>
                  <a:pt x="29" y="20"/>
                  <a:pt x="29" y="20"/>
                  <a:pt x="29" y="20"/>
                </a:cubicBezTo>
                <a:cubicBezTo>
                  <a:pt x="29" y="20"/>
                  <a:pt x="29" y="20"/>
                  <a:pt x="30" y="20"/>
                </a:cubicBezTo>
                <a:cubicBezTo>
                  <a:pt x="30" y="19"/>
                  <a:pt x="30" y="19"/>
                  <a:pt x="30" y="19"/>
                </a:cubicBezTo>
                <a:cubicBezTo>
                  <a:pt x="30" y="19"/>
                  <a:pt x="30" y="19"/>
                  <a:pt x="30" y="19"/>
                </a:cubicBezTo>
                <a:cubicBezTo>
                  <a:pt x="30" y="18"/>
                  <a:pt x="30" y="18"/>
                  <a:pt x="30" y="18"/>
                </a:cubicBezTo>
                <a:cubicBezTo>
                  <a:pt x="30" y="18"/>
                  <a:pt x="30" y="18"/>
                  <a:pt x="30" y="18"/>
                </a:cubicBezTo>
                <a:cubicBezTo>
                  <a:pt x="30" y="18"/>
                  <a:pt x="30" y="18"/>
                  <a:pt x="30" y="18"/>
                </a:cubicBezTo>
                <a:cubicBezTo>
                  <a:pt x="30" y="18"/>
                  <a:pt x="30" y="18"/>
                  <a:pt x="30" y="18"/>
                </a:cubicBezTo>
                <a:cubicBezTo>
                  <a:pt x="30" y="18"/>
                  <a:pt x="30" y="18"/>
                  <a:pt x="30" y="18"/>
                </a:cubicBezTo>
                <a:cubicBezTo>
                  <a:pt x="30" y="18"/>
                  <a:pt x="30" y="18"/>
                  <a:pt x="30" y="18"/>
                </a:cubicBezTo>
                <a:cubicBezTo>
                  <a:pt x="31" y="18"/>
                  <a:pt x="31" y="18"/>
                  <a:pt x="31" y="18"/>
                </a:cubicBezTo>
                <a:cubicBezTo>
                  <a:pt x="31" y="18"/>
                  <a:pt x="31" y="17"/>
                  <a:pt x="31" y="17"/>
                </a:cubicBezTo>
                <a:cubicBezTo>
                  <a:pt x="31" y="17"/>
                  <a:pt x="31" y="17"/>
                  <a:pt x="31" y="17"/>
                </a:cubicBezTo>
                <a:cubicBezTo>
                  <a:pt x="31" y="17"/>
                  <a:pt x="31" y="17"/>
                  <a:pt x="31" y="17"/>
                </a:cubicBezTo>
                <a:cubicBezTo>
                  <a:pt x="31" y="17"/>
                  <a:pt x="31" y="17"/>
                  <a:pt x="31" y="17"/>
                </a:cubicBezTo>
                <a:cubicBezTo>
                  <a:pt x="32" y="17"/>
                  <a:pt x="32" y="17"/>
                  <a:pt x="32" y="17"/>
                </a:cubicBezTo>
                <a:cubicBezTo>
                  <a:pt x="32" y="17"/>
                  <a:pt x="32" y="17"/>
                  <a:pt x="32" y="17"/>
                </a:cubicBezTo>
                <a:cubicBezTo>
                  <a:pt x="32" y="17"/>
                  <a:pt x="32" y="17"/>
                  <a:pt x="32" y="17"/>
                </a:cubicBezTo>
                <a:cubicBezTo>
                  <a:pt x="32" y="17"/>
                  <a:pt x="32" y="17"/>
                  <a:pt x="32" y="17"/>
                </a:cubicBezTo>
                <a:cubicBezTo>
                  <a:pt x="32" y="17"/>
                  <a:pt x="32" y="17"/>
                  <a:pt x="32" y="17"/>
                </a:cubicBezTo>
                <a:cubicBezTo>
                  <a:pt x="33" y="17"/>
                  <a:pt x="33" y="17"/>
                  <a:pt x="33" y="16"/>
                </a:cubicBezTo>
                <a:cubicBezTo>
                  <a:pt x="33" y="16"/>
                  <a:pt x="33" y="16"/>
                  <a:pt x="33" y="16"/>
                </a:cubicBezTo>
                <a:cubicBezTo>
                  <a:pt x="33" y="16"/>
                  <a:pt x="33" y="16"/>
                  <a:pt x="33" y="16"/>
                </a:cubicBezTo>
                <a:cubicBezTo>
                  <a:pt x="33" y="16"/>
                  <a:pt x="33" y="16"/>
                  <a:pt x="33" y="16"/>
                </a:cubicBezTo>
                <a:cubicBezTo>
                  <a:pt x="34" y="16"/>
                  <a:pt x="34" y="16"/>
                  <a:pt x="34" y="16"/>
                </a:cubicBezTo>
                <a:cubicBezTo>
                  <a:pt x="34" y="16"/>
                  <a:pt x="34" y="16"/>
                  <a:pt x="34" y="16"/>
                </a:cubicBezTo>
                <a:cubicBezTo>
                  <a:pt x="34" y="16"/>
                  <a:pt x="34" y="16"/>
                  <a:pt x="34" y="16"/>
                </a:cubicBezTo>
                <a:cubicBezTo>
                  <a:pt x="34" y="16"/>
                  <a:pt x="34" y="16"/>
                  <a:pt x="34" y="16"/>
                </a:cubicBezTo>
                <a:cubicBezTo>
                  <a:pt x="35" y="16"/>
                  <a:pt x="35" y="15"/>
                  <a:pt x="35" y="15"/>
                </a:cubicBezTo>
                <a:cubicBezTo>
                  <a:pt x="35" y="15"/>
                  <a:pt x="35" y="15"/>
                  <a:pt x="35" y="15"/>
                </a:cubicBezTo>
                <a:cubicBezTo>
                  <a:pt x="34" y="15"/>
                  <a:pt x="34" y="15"/>
                  <a:pt x="34" y="15"/>
                </a:cubicBezTo>
                <a:cubicBezTo>
                  <a:pt x="33" y="15"/>
                  <a:pt x="33" y="15"/>
                  <a:pt x="33" y="15"/>
                </a:cubicBezTo>
                <a:cubicBezTo>
                  <a:pt x="33" y="15"/>
                  <a:pt x="33" y="15"/>
                  <a:pt x="33" y="15"/>
                </a:cubicBezTo>
                <a:cubicBezTo>
                  <a:pt x="33" y="15"/>
                  <a:pt x="33" y="15"/>
                  <a:pt x="33" y="15"/>
                </a:cubicBezTo>
                <a:cubicBezTo>
                  <a:pt x="33" y="15"/>
                  <a:pt x="33" y="15"/>
                  <a:pt x="32" y="15"/>
                </a:cubicBezTo>
                <a:cubicBezTo>
                  <a:pt x="32" y="15"/>
                  <a:pt x="32" y="15"/>
                  <a:pt x="32" y="15"/>
                </a:cubicBezTo>
                <a:cubicBezTo>
                  <a:pt x="32" y="15"/>
                  <a:pt x="32" y="15"/>
                  <a:pt x="32" y="15"/>
                </a:cubicBezTo>
                <a:cubicBezTo>
                  <a:pt x="32" y="15"/>
                  <a:pt x="32" y="15"/>
                  <a:pt x="32" y="15"/>
                </a:cubicBezTo>
                <a:cubicBezTo>
                  <a:pt x="33" y="15"/>
                  <a:pt x="33" y="15"/>
                  <a:pt x="33" y="15"/>
                </a:cubicBezTo>
                <a:cubicBezTo>
                  <a:pt x="33" y="15"/>
                  <a:pt x="33" y="14"/>
                  <a:pt x="33" y="14"/>
                </a:cubicBezTo>
                <a:cubicBezTo>
                  <a:pt x="33" y="14"/>
                  <a:pt x="33" y="14"/>
                  <a:pt x="33" y="14"/>
                </a:cubicBezTo>
                <a:cubicBezTo>
                  <a:pt x="33" y="14"/>
                  <a:pt x="33" y="14"/>
                  <a:pt x="33" y="14"/>
                </a:cubicBezTo>
                <a:cubicBezTo>
                  <a:pt x="33" y="14"/>
                  <a:pt x="33" y="14"/>
                  <a:pt x="33" y="14"/>
                </a:cubicBezTo>
                <a:cubicBezTo>
                  <a:pt x="34" y="14"/>
                  <a:pt x="34" y="14"/>
                  <a:pt x="34" y="14"/>
                </a:cubicBezTo>
                <a:cubicBezTo>
                  <a:pt x="34" y="14"/>
                  <a:pt x="34" y="14"/>
                  <a:pt x="34" y="14"/>
                </a:cubicBezTo>
                <a:cubicBezTo>
                  <a:pt x="34" y="14"/>
                  <a:pt x="34" y="14"/>
                  <a:pt x="34" y="14"/>
                </a:cubicBezTo>
                <a:cubicBezTo>
                  <a:pt x="34" y="14"/>
                  <a:pt x="34" y="14"/>
                  <a:pt x="34" y="14"/>
                </a:cubicBezTo>
                <a:cubicBezTo>
                  <a:pt x="34" y="14"/>
                  <a:pt x="34" y="14"/>
                  <a:pt x="34" y="14"/>
                </a:cubicBezTo>
                <a:cubicBezTo>
                  <a:pt x="38" y="14"/>
                  <a:pt x="38" y="14"/>
                  <a:pt x="38" y="14"/>
                </a:cubicBezTo>
                <a:cubicBezTo>
                  <a:pt x="38" y="13"/>
                  <a:pt x="38" y="13"/>
                  <a:pt x="38" y="13"/>
                </a:cubicBezTo>
                <a:cubicBezTo>
                  <a:pt x="38" y="13"/>
                  <a:pt x="38" y="13"/>
                  <a:pt x="39" y="13"/>
                </a:cubicBezTo>
                <a:cubicBezTo>
                  <a:pt x="39" y="13"/>
                  <a:pt x="39" y="13"/>
                  <a:pt x="39" y="13"/>
                </a:cubicBezTo>
                <a:cubicBezTo>
                  <a:pt x="39" y="13"/>
                  <a:pt x="39" y="13"/>
                  <a:pt x="39" y="13"/>
                </a:cubicBezTo>
                <a:cubicBezTo>
                  <a:pt x="39" y="13"/>
                  <a:pt x="39" y="13"/>
                  <a:pt x="39" y="13"/>
                </a:cubicBezTo>
                <a:cubicBezTo>
                  <a:pt x="39" y="13"/>
                  <a:pt x="39" y="13"/>
                  <a:pt x="39" y="13"/>
                </a:cubicBezTo>
                <a:cubicBezTo>
                  <a:pt x="39" y="13"/>
                  <a:pt x="39" y="13"/>
                  <a:pt x="39" y="13"/>
                </a:cubicBezTo>
                <a:cubicBezTo>
                  <a:pt x="39" y="13"/>
                  <a:pt x="39" y="13"/>
                  <a:pt x="39" y="12"/>
                </a:cubicBezTo>
                <a:cubicBezTo>
                  <a:pt x="39" y="12"/>
                  <a:pt x="40" y="12"/>
                  <a:pt x="40" y="12"/>
                </a:cubicBezTo>
                <a:cubicBezTo>
                  <a:pt x="40" y="12"/>
                  <a:pt x="40" y="12"/>
                  <a:pt x="40" y="12"/>
                </a:cubicBezTo>
                <a:cubicBezTo>
                  <a:pt x="40" y="12"/>
                  <a:pt x="40" y="12"/>
                  <a:pt x="40" y="12"/>
                </a:cubicBezTo>
                <a:cubicBezTo>
                  <a:pt x="40" y="12"/>
                  <a:pt x="40" y="12"/>
                  <a:pt x="41" y="12"/>
                </a:cubicBezTo>
                <a:cubicBezTo>
                  <a:pt x="41" y="12"/>
                  <a:pt x="41" y="12"/>
                  <a:pt x="41" y="12"/>
                </a:cubicBezTo>
                <a:cubicBezTo>
                  <a:pt x="41" y="12"/>
                  <a:pt x="41" y="12"/>
                  <a:pt x="41" y="12"/>
                </a:cubicBezTo>
                <a:cubicBezTo>
                  <a:pt x="41" y="12"/>
                  <a:pt x="41" y="12"/>
                  <a:pt x="41" y="12"/>
                </a:cubicBezTo>
                <a:cubicBezTo>
                  <a:pt x="41" y="12"/>
                  <a:pt x="41" y="12"/>
                  <a:pt x="42" y="12"/>
                </a:cubicBezTo>
                <a:cubicBezTo>
                  <a:pt x="42" y="12"/>
                  <a:pt x="42" y="12"/>
                  <a:pt x="42" y="12"/>
                </a:cubicBezTo>
                <a:cubicBezTo>
                  <a:pt x="42" y="12"/>
                  <a:pt x="42" y="11"/>
                  <a:pt x="42" y="11"/>
                </a:cubicBezTo>
                <a:cubicBezTo>
                  <a:pt x="42" y="11"/>
                  <a:pt x="42" y="10"/>
                  <a:pt x="42" y="10"/>
                </a:cubicBezTo>
                <a:cubicBezTo>
                  <a:pt x="42" y="10"/>
                  <a:pt x="42" y="10"/>
                  <a:pt x="42" y="10"/>
                </a:cubicBezTo>
                <a:cubicBezTo>
                  <a:pt x="42" y="10"/>
                  <a:pt x="42" y="10"/>
                  <a:pt x="42" y="10"/>
                </a:cubicBezTo>
                <a:cubicBezTo>
                  <a:pt x="42" y="8"/>
                  <a:pt x="42" y="8"/>
                  <a:pt x="42" y="8"/>
                </a:cubicBezTo>
                <a:cubicBezTo>
                  <a:pt x="41" y="8"/>
                  <a:pt x="41" y="8"/>
                  <a:pt x="41" y="8"/>
                </a:cubicBezTo>
                <a:cubicBezTo>
                  <a:pt x="41" y="8"/>
                  <a:pt x="41" y="8"/>
                  <a:pt x="41" y="8"/>
                </a:cubicBezTo>
                <a:cubicBezTo>
                  <a:pt x="41" y="8"/>
                  <a:pt x="40" y="8"/>
                  <a:pt x="40" y="8"/>
                </a:cubicBezTo>
                <a:cubicBezTo>
                  <a:pt x="40" y="8"/>
                  <a:pt x="40" y="8"/>
                  <a:pt x="40" y="8"/>
                </a:cubicBezTo>
                <a:cubicBezTo>
                  <a:pt x="40" y="8"/>
                  <a:pt x="40" y="8"/>
                  <a:pt x="40" y="8"/>
                </a:cubicBezTo>
                <a:cubicBezTo>
                  <a:pt x="40" y="8"/>
                  <a:pt x="40" y="8"/>
                  <a:pt x="40" y="8"/>
                </a:cubicBezTo>
                <a:cubicBezTo>
                  <a:pt x="40" y="8"/>
                  <a:pt x="40" y="8"/>
                  <a:pt x="39" y="8"/>
                </a:cubicBezTo>
                <a:cubicBezTo>
                  <a:pt x="40" y="8"/>
                  <a:pt x="40" y="8"/>
                  <a:pt x="40" y="8"/>
                </a:cubicBezTo>
                <a:cubicBezTo>
                  <a:pt x="40" y="8"/>
                  <a:pt x="40" y="8"/>
                  <a:pt x="40" y="8"/>
                </a:cubicBezTo>
                <a:cubicBezTo>
                  <a:pt x="40" y="8"/>
                  <a:pt x="40" y="8"/>
                  <a:pt x="40" y="8"/>
                </a:cubicBezTo>
                <a:cubicBezTo>
                  <a:pt x="40" y="7"/>
                  <a:pt x="40" y="7"/>
                  <a:pt x="40" y="7"/>
                </a:cubicBezTo>
                <a:cubicBezTo>
                  <a:pt x="40" y="7"/>
                  <a:pt x="40" y="7"/>
                  <a:pt x="40" y="7"/>
                </a:cubicBezTo>
                <a:cubicBezTo>
                  <a:pt x="40" y="7"/>
                  <a:pt x="40" y="7"/>
                  <a:pt x="39" y="7"/>
                </a:cubicBezTo>
                <a:cubicBezTo>
                  <a:pt x="39" y="7"/>
                  <a:pt x="39" y="7"/>
                  <a:pt x="39" y="7"/>
                </a:cubicBezTo>
                <a:cubicBezTo>
                  <a:pt x="37" y="7"/>
                  <a:pt x="37" y="7"/>
                  <a:pt x="37" y="7"/>
                </a:cubicBezTo>
                <a:cubicBezTo>
                  <a:pt x="37" y="7"/>
                  <a:pt x="37" y="7"/>
                  <a:pt x="37" y="7"/>
                </a:cubicBezTo>
                <a:cubicBezTo>
                  <a:pt x="37" y="7"/>
                  <a:pt x="36" y="8"/>
                  <a:pt x="36" y="8"/>
                </a:cubicBezTo>
                <a:cubicBezTo>
                  <a:pt x="36" y="8"/>
                  <a:pt x="36" y="8"/>
                  <a:pt x="36" y="8"/>
                </a:cubicBezTo>
                <a:cubicBezTo>
                  <a:pt x="36" y="8"/>
                  <a:pt x="36" y="8"/>
                  <a:pt x="36" y="8"/>
                </a:cubicBezTo>
                <a:cubicBezTo>
                  <a:pt x="36" y="8"/>
                  <a:pt x="35" y="8"/>
                  <a:pt x="35" y="8"/>
                </a:cubicBezTo>
                <a:cubicBezTo>
                  <a:pt x="34" y="8"/>
                  <a:pt x="34" y="8"/>
                  <a:pt x="34" y="8"/>
                </a:cubicBezTo>
                <a:cubicBezTo>
                  <a:pt x="34" y="8"/>
                  <a:pt x="34" y="8"/>
                  <a:pt x="34" y="8"/>
                </a:cubicBezTo>
                <a:cubicBezTo>
                  <a:pt x="34" y="8"/>
                  <a:pt x="34" y="8"/>
                  <a:pt x="34" y="8"/>
                </a:cubicBezTo>
                <a:cubicBezTo>
                  <a:pt x="34" y="9"/>
                  <a:pt x="34" y="9"/>
                  <a:pt x="34" y="9"/>
                </a:cubicBezTo>
                <a:cubicBezTo>
                  <a:pt x="34" y="9"/>
                  <a:pt x="34" y="9"/>
                  <a:pt x="34" y="9"/>
                </a:cubicBezTo>
                <a:cubicBezTo>
                  <a:pt x="34" y="9"/>
                  <a:pt x="34" y="10"/>
                  <a:pt x="34" y="10"/>
                </a:cubicBezTo>
                <a:cubicBezTo>
                  <a:pt x="34" y="10"/>
                  <a:pt x="34" y="10"/>
                  <a:pt x="34" y="10"/>
                </a:cubicBezTo>
                <a:cubicBezTo>
                  <a:pt x="34" y="10"/>
                  <a:pt x="34" y="10"/>
                  <a:pt x="34" y="10"/>
                </a:cubicBezTo>
                <a:cubicBezTo>
                  <a:pt x="33" y="10"/>
                  <a:pt x="33" y="10"/>
                  <a:pt x="33" y="10"/>
                </a:cubicBezTo>
                <a:cubicBezTo>
                  <a:pt x="33" y="10"/>
                  <a:pt x="33" y="10"/>
                  <a:pt x="33" y="10"/>
                </a:cubicBezTo>
                <a:cubicBezTo>
                  <a:pt x="33" y="10"/>
                  <a:pt x="33" y="11"/>
                  <a:pt x="32" y="11"/>
                </a:cubicBezTo>
                <a:cubicBezTo>
                  <a:pt x="32" y="11"/>
                  <a:pt x="32" y="11"/>
                  <a:pt x="32" y="11"/>
                </a:cubicBezTo>
                <a:cubicBezTo>
                  <a:pt x="32" y="11"/>
                  <a:pt x="32" y="11"/>
                  <a:pt x="31" y="11"/>
                </a:cubicBezTo>
                <a:cubicBezTo>
                  <a:pt x="31" y="11"/>
                  <a:pt x="31" y="12"/>
                  <a:pt x="31" y="12"/>
                </a:cubicBezTo>
                <a:cubicBezTo>
                  <a:pt x="31" y="12"/>
                  <a:pt x="31" y="12"/>
                  <a:pt x="31" y="12"/>
                </a:cubicBezTo>
                <a:cubicBezTo>
                  <a:pt x="31" y="12"/>
                  <a:pt x="31" y="12"/>
                  <a:pt x="31" y="12"/>
                </a:cubicBezTo>
                <a:cubicBezTo>
                  <a:pt x="31" y="12"/>
                  <a:pt x="31" y="12"/>
                  <a:pt x="31" y="12"/>
                </a:cubicBezTo>
                <a:cubicBezTo>
                  <a:pt x="31" y="12"/>
                  <a:pt x="31" y="12"/>
                  <a:pt x="31" y="12"/>
                </a:cubicBezTo>
                <a:cubicBezTo>
                  <a:pt x="31" y="12"/>
                  <a:pt x="31" y="12"/>
                  <a:pt x="31" y="12"/>
                </a:cubicBezTo>
                <a:cubicBezTo>
                  <a:pt x="31" y="12"/>
                  <a:pt x="31" y="12"/>
                  <a:pt x="31" y="11"/>
                </a:cubicBezTo>
                <a:cubicBezTo>
                  <a:pt x="31" y="11"/>
                  <a:pt x="31" y="11"/>
                  <a:pt x="31" y="10"/>
                </a:cubicBezTo>
                <a:cubicBezTo>
                  <a:pt x="31" y="10"/>
                  <a:pt x="31" y="10"/>
                  <a:pt x="31" y="10"/>
                </a:cubicBezTo>
                <a:cubicBezTo>
                  <a:pt x="31" y="10"/>
                  <a:pt x="31" y="10"/>
                  <a:pt x="31" y="10"/>
                </a:cubicBezTo>
                <a:cubicBezTo>
                  <a:pt x="31" y="10"/>
                  <a:pt x="31" y="10"/>
                  <a:pt x="31" y="10"/>
                </a:cubicBezTo>
                <a:cubicBezTo>
                  <a:pt x="31" y="10"/>
                  <a:pt x="31" y="10"/>
                  <a:pt x="31" y="10"/>
                </a:cubicBezTo>
                <a:cubicBezTo>
                  <a:pt x="31" y="10"/>
                  <a:pt x="31" y="10"/>
                  <a:pt x="31" y="10"/>
                </a:cubicBezTo>
                <a:cubicBezTo>
                  <a:pt x="31" y="9"/>
                  <a:pt x="31" y="9"/>
                  <a:pt x="31" y="9"/>
                </a:cubicBezTo>
                <a:cubicBezTo>
                  <a:pt x="31" y="9"/>
                  <a:pt x="31" y="9"/>
                  <a:pt x="31" y="9"/>
                </a:cubicBezTo>
                <a:cubicBezTo>
                  <a:pt x="31" y="9"/>
                  <a:pt x="32" y="9"/>
                  <a:pt x="32" y="9"/>
                </a:cubicBezTo>
                <a:cubicBezTo>
                  <a:pt x="32" y="9"/>
                  <a:pt x="32" y="9"/>
                  <a:pt x="32" y="9"/>
                </a:cubicBezTo>
                <a:cubicBezTo>
                  <a:pt x="32" y="8"/>
                  <a:pt x="32" y="8"/>
                  <a:pt x="32" y="8"/>
                </a:cubicBezTo>
                <a:cubicBezTo>
                  <a:pt x="32" y="8"/>
                  <a:pt x="32" y="8"/>
                  <a:pt x="32" y="8"/>
                </a:cubicBezTo>
                <a:cubicBezTo>
                  <a:pt x="32" y="8"/>
                  <a:pt x="32" y="8"/>
                  <a:pt x="32" y="7"/>
                </a:cubicBezTo>
                <a:cubicBezTo>
                  <a:pt x="32" y="7"/>
                  <a:pt x="32" y="7"/>
                  <a:pt x="32" y="7"/>
                </a:cubicBezTo>
                <a:cubicBezTo>
                  <a:pt x="32" y="8"/>
                  <a:pt x="32" y="8"/>
                  <a:pt x="32" y="8"/>
                </a:cubicBezTo>
                <a:cubicBezTo>
                  <a:pt x="32" y="7"/>
                  <a:pt x="32" y="7"/>
                  <a:pt x="32" y="7"/>
                </a:cubicBezTo>
                <a:cubicBezTo>
                  <a:pt x="32" y="7"/>
                  <a:pt x="32" y="7"/>
                  <a:pt x="32" y="7"/>
                </a:cubicBezTo>
                <a:cubicBezTo>
                  <a:pt x="32" y="7"/>
                  <a:pt x="32" y="7"/>
                  <a:pt x="32" y="7"/>
                </a:cubicBezTo>
                <a:cubicBezTo>
                  <a:pt x="32" y="7"/>
                  <a:pt x="32" y="7"/>
                  <a:pt x="32" y="7"/>
                </a:cubicBezTo>
                <a:cubicBezTo>
                  <a:pt x="34" y="7"/>
                  <a:pt x="34" y="7"/>
                  <a:pt x="34" y="7"/>
                </a:cubicBezTo>
                <a:cubicBezTo>
                  <a:pt x="34" y="7"/>
                  <a:pt x="34" y="7"/>
                  <a:pt x="34" y="7"/>
                </a:cubicBezTo>
                <a:cubicBezTo>
                  <a:pt x="34" y="7"/>
                  <a:pt x="34" y="7"/>
                  <a:pt x="34" y="7"/>
                </a:cubicBezTo>
                <a:cubicBezTo>
                  <a:pt x="34" y="7"/>
                  <a:pt x="34" y="7"/>
                  <a:pt x="34" y="7"/>
                </a:cubicBezTo>
                <a:cubicBezTo>
                  <a:pt x="34" y="7"/>
                  <a:pt x="34" y="6"/>
                  <a:pt x="34" y="6"/>
                </a:cubicBezTo>
                <a:cubicBezTo>
                  <a:pt x="34" y="6"/>
                  <a:pt x="35" y="6"/>
                  <a:pt x="35" y="6"/>
                </a:cubicBezTo>
                <a:cubicBezTo>
                  <a:pt x="35" y="6"/>
                  <a:pt x="35" y="6"/>
                  <a:pt x="35" y="6"/>
                </a:cubicBezTo>
                <a:cubicBezTo>
                  <a:pt x="36" y="6"/>
                  <a:pt x="36" y="6"/>
                  <a:pt x="36" y="6"/>
                </a:cubicBezTo>
                <a:cubicBezTo>
                  <a:pt x="36" y="6"/>
                  <a:pt x="36" y="6"/>
                  <a:pt x="36" y="6"/>
                </a:cubicBezTo>
                <a:cubicBezTo>
                  <a:pt x="36" y="6"/>
                  <a:pt x="36" y="6"/>
                  <a:pt x="36" y="6"/>
                </a:cubicBezTo>
                <a:cubicBezTo>
                  <a:pt x="36" y="6"/>
                  <a:pt x="36" y="6"/>
                  <a:pt x="36" y="6"/>
                </a:cubicBezTo>
                <a:cubicBezTo>
                  <a:pt x="36" y="6"/>
                  <a:pt x="36" y="6"/>
                  <a:pt x="36" y="6"/>
                </a:cubicBezTo>
                <a:cubicBezTo>
                  <a:pt x="36" y="6"/>
                  <a:pt x="36" y="6"/>
                  <a:pt x="36" y="6"/>
                </a:cubicBezTo>
                <a:cubicBezTo>
                  <a:pt x="36" y="6"/>
                  <a:pt x="36" y="6"/>
                  <a:pt x="37" y="5"/>
                </a:cubicBezTo>
                <a:cubicBezTo>
                  <a:pt x="37" y="5"/>
                  <a:pt x="37" y="5"/>
                  <a:pt x="37" y="4"/>
                </a:cubicBezTo>
                <a:cubicBezTo>
                  <a:pt x="37" y="4"/>
                  <a:pt x="37" y="4"/>
                  <a:pt x="37" y="4"/>
                </a:cubicBezTo>
                <a:cubicBezTo>
                  <a:pt x="41" y="3"/>
                  <a:pt x="45" y="2"/>
                  <a:pt x="49" y="1"/>
                </a:cubicBezTo>
                <a:cubicBezTo>
                  <a:pt x="49" y="1"/>
                  <a:pt x="49" y="1"/>
                  <a:pt x="49" y="1"/>
                </a:cubicBezTo>
                <a:cubicBezTo>
                  <a:pt x="49" y="1"/>
                  <a:pt x="49" y="1"/>
                  <a:pt x="49" y="1"/>
                </a:cubicBezTo>
                <a:cubicBezTo>
                  <a:pt x="49" y="1"/>
                  <a:pt x="49" y="1"/>
                  <a:pt x="49" y="2"/>
                </a:cubicBezTo>
                <a:cubicBezTo>
                  <a:pt x="50" y="2"/>
                  <a:pt x="50" y="2"/>
                  <a:pt x="50" y="2"/>
                </a:cubicBezTo>
                <a:cubicBezTo>
                  <a:pt x="50" y="3"/>
                  <a:pt x="50" y="3"/>
                  <a:pt x="50" y="3"/>
                </a:cubicBezTo>
                <a:cubicBezTo>
                  <a:pt x="50" y="3"/>
                  <a:pt x="50" y="3"/>
                  <a:pt x="50" y="4"/>
                </a:cubicBezTo>
                <a:cubicBezTo>
                  <a:pt x="50" y="4"/>
                  <a:pt x="50" y="4"/>
                  <a:pt x="50" y="4"/>
                </a:cubicBezTo>
                <a:cubicBezTo>
                  <a:pt x="49" y="4"/>
                  <a:pt x="49" y="4"/>
                  <a:pt x="49" y="4"/>
                </a:cubicBezTo>
                <a:cubicBezTo>
                  <a:pt x="49" y="4"/>
                  <a:pt x="49" y="4"/>
                  <a:pt x="49" y="4"/>
                </a:cubicBezTo>
                <a:cubicBezTo>
                  <a:pt x="49" y="5"/>
                  <a:pt x="49" y="5"/>
                  <a:pt x="48" y="5"/>
                </a:cubicBezTo>
                <a:cubicBezTo>
                  <a:pt x="48" y="5"/>
                  <a:pt x="48" y="5"/>
                  <a:pt x="48" y="5"/>
                </a:cubicBezTo>
                <a:cubicBezTo>
                  <a:pt x="48" y="6"/>
                  <a:pt x="48" y="6"/>
                  <a:pt x="48" y="6"/>
                </a:cubicBezTo>
                <a:cubicBezTo>
                  <a:pt x="48" y="6"/>
                  <a:pt x="48" y="6"/>
                  <a:pt x="48" y="6"/>
                </a:cubicBezTo>
                <a:cubicBezTo>
                  <a:pt x="48" y="6"/>
                  <a:pt x="48" y="6"/>
                  <a:pt x="48" y="6"/>
                </a:cubicBezTo>
                <a:cubicBezTo>
                  <a:pt x="48" y="7"/>
                  <a:pt x="49" y="7"/>
                  <a:pt x="49" y="7"/>
                </a:cubicBezTo>
                <a:cubicBezTo>
                  <a:pt x="49" y="7"/>
                  <a:pt x="49" y="8"/>
                  <a:pt x="50" y="8"/>
                </a:cubicBezTo>
                <a:cubicBezTo>
                  <a:pt x="50" y="8"/>
                  <a:pt x="50" y="8"/>
                  <a:pt x="50" y="8"/>
                </a:cubicBezTo>
                <a:cubicBezTo>
                  <a:pt x="52" y="8"/>
                  <a:pt x="52" y="8"/>
                  <a:pt x="52" y="8"/>
                </a:cubicBezTo>
                <a:cubicBezTo>
                  <a:pt x="52" y="8"/>
                  <a:pt x="52" y="8"/>
                  <a:pt x="52" y="8"/>
                </a:cubicBezTo>
                <a:cubicBezTo>
                  <a:pt x="52" y="8"/>
                  <a:pt x="52" y="8"/>
                  <a:pt x="52" y="8"/>
                </a:cubicBezTo>
                <a:cubicBezTo>
                  <a:pt x="53" y="8"/>
                  <a:pt x="53" y="8"/>
                  <a:pt x="53" y="7"/>
                </a:cubicBezTo>
                <a:cubicBezTo>
                  <a:pt x="53" y="7"/>
                  <a:pt x="53" y="7"/>
                  <a:pt x="53" y="7"/>
                </a:cubicBezTo>
                <a:cubicBezTo>
                  <a:pt x="53" y="7"/>
                  <a:pt x="53" y="7"/>
                  <a:pt x="53" y="7"/>
                </a:cubicBezTo>
                <a:cubicBezTo>
                  <a:pt x="53" y="6"/>
                  <a:pt x="53" y="6"/>
                  <a:pt x="53" y="6"/>
                </a:cubicBezTo>
                <a:cubicBezTo>
                  <a:pt x="53" y="6"/>
                  <a:pt x="53" y="6"/>
                  <a:pt x="53" y="6"/>
                </a:cubicBezTo>
                <a:cubicBezTo>
                  <a:pt x="53" y="6"/>
                  <a:pt x="53" y="6"/>
                  <a:pt x="53" y="6"/>
                </a:cubicBezTo>
                <a:cubicBezTo>
                  <a:pt x="53" y="6"/>
                  <a:pt x="54" y="6"/>
                  <a:pt x="54" y="6"/>
                </a:cubicBezTo>
                <a:cubicBezTo>
                  <a:pt x="54" y="6"/>
                  <a:pt x="54" y="6"/>
                  <a:pt x="54" y="6"/>
                </a:cubicBezTo>
                <a:cubicBezTo>
                  <a:pt x="54" y="6"/>
                  <a:pt x="54" y="6"/>
                  <a:pt x="54" y="6"/>
                </a:cubicBezTo>
                <a:cubicBezTo>
                  <a:pt x="55" y="6"/>
                  <a:pt x="55" y="6"/>
                  <a:pt x="55" y="6"/>
                </a:cubicBezTo>
                <a:cubicBezTo>
                  <a:pt x="55" y="6"/>
                  <a:pt x="56" y="6"/>
                  <a:pt x="56" y="5"/>
                </a:cubicBezTo>
                <a:cubicBezTo>
                  <a:pt x="56" y="5"/>
                  <a:pt x="56" y="5"/>
                  <a:pt x="56" y="5"/>
                </a:cubicBezTo>
                <a:cubicBezTo>
                  <a:pt x="56" y="5"/>
                  <a:pt x="56" y="5"/>
                  <a:pt x="56" y="5"/>
                </a:cubicBezTo>
                <a:cubicBezTo>
                  <a:pt x="56" y="5"/>
                  <a:pt x="56" y="5"/>
                  <a:pt x="56" y="5"/>
                </a:cubicBezTo>
                <a:cubicBezTo>
                  <a:pt x="56" y="5"/>
                  <a:pt x="56" y="5"/>
                  <a:pt x="57" y="5"/>
                </a:cubicBezTo>
                <a:cubicBezTo>
                  <a:pt x="57" y="5"/>
                  <a:pt x="57" y="5"/>
                  <a:pt x="57" y="4"/>
                </a:cubicBezTo>
                <a:cubicBezTo>
                  <a:pt x="57" y="4"/>
                  <a:pt x="57" y="4"/>
                  <a:pt x="57" y="4"/>
                </a:cubicBezTo>
                <a:cubicBezTo>
                  <a:pt x="58" y="4"/>
                  <a:pt x="58" y="4"/>
                  <a:pt x="58" y="4"/>
                </a:cubicBezTo>
                <a:cubicBezTo>
                  <a:pt x="58" y="4"/>
                  <a:pt x="58" y="4"/>
                  <a:pt x="58" y="4"/>
                </a:cubicBezTo>
                <a:cubicBezTo>
                  <a:pt x="58" y="4"/>
                  <a:pt x="59" y="4"/>
                  <a:pt x="59" y="4"/>
                </a:cubicBezTo>
                <a:cubicBezTo>
                  <a:pt x="59" y="4"/>
                  <a:pt x="59" y="4"/>
                  <a:pt x="59" y="4"/>
                </a:cubicBezTo>
                <a:cubicBezTo>
                  <a:pt x="59" y="4"/>
                  <a:pt x="59" y="4"/>
                  <a:pt x="59" y="4"/>
                </a:cubicBezTo>
                <a:cubicBezTo>
                  <a:pt x="59" y="4"/>
                  <a:pt x="59" y="4"/>
                  <a:pt x="59" y="4"/>
                </a:cubicBezTo>
                <a:cubicBezTo>
                  <a:pt x="59" y="4"/>
                  <a:pt x="59" y="4"/>
                  <a:pt x="59" y="4"/>
                </a:cubicBezTo>
                <a:cubicBezTo>
                  <a:pt x="59" y="3"/>
                  <a:pt x="59" y="3"/>
                  <a:pt x="59" y="3"/>
                </a:cubicBezTo>
                <a:cubicBezTo>
                  <a:pt x="59" y="3"/>
                  <a:pt x="59" y="3"/>
                  <a:pt x="59" y="3"/>
                </a:cubicBezTo>
                <a:cubicBezTo>
                  <a:pt x="59" y="3"/>
                  <a:pt x="59" y="3"/>
                  <a:pt x="59" y="3"/>
                </a:cubicBezTo>
                <a:cubicBezTo>
                  <a:pt x="59" y="2"/>
                  <a:pt x="59" y="2"/>
                  <a:pt x="59" y="2"/>
                </a:cubicBezTo>
                <a:cubicBezTo>
                  <a:pt x="59" y="2"/>
                  <a:pt x="59" y="2"/>
                  <a:pt x="60" y="1"/>
                </a:cubicBezTo>
                <a:cubicBezTo>
                  <a:pt x="60" y="1"/>
                  <a:pt x="60" y="1"/>
                  <a:pt x="60" y="1"/>
                </a:cubicBezTo>
                <a:cubicBezTo>
                  <a:pt x="60" y="1"/>
                  <a:pt x="60" y="1"/>
                  <a:pt x="60" y="1"/>
                </a:cubicBezTo>
                <a:cubicBezTo>
                  <a:pt x="60" y="0"/>
                  <a:pt x="60" y="0"/>
                  <a:pt x="60" y="0"/>
                </a:cubicBezTo>
                <a:cubicBezTo>
                  <a:pt x="68" y="1"/>
                  <a:pt x="75" y="3"/>
                  <a:pt x="82" y="6"/>
                </a:cubicBezTo>
                <a:cubicBezTo>
                  <a:pt x="82" y="6"/>
                  <a:pt x="82" y="6"/>
                  <a:pt x="82" y="6"/>
                </a:cubicBezTo>
                <a:cubicBezTo>
                  <a:pt x="82" y="6"/>
                  <a:pt x="82" y="6"/>
                  <a:pt x="82" y="6"/>
                </a:cubicBezTo>
                <a:cubicBezTo>
                  <a:pt x="82" y="6"/>
                  <a:pt x="82" y="6"/>
                  <a:pt x="82" y="6"/>
                </a:cubicBezTo>
                <a:cubicBezTo>
                  <a:pt x="82" y="6"/>
                  <a:pt x="82" y="6"/>
                  <a:pt x="82" y="6"/>
                </a:cubicBezTo>
                <a:cubicBezTo>
                  <a:pt x="82" y="6"/>
                  <a:pt x="82" y="6"/>
                  <a:pt x="82" y="6"/>
                </a:cubicBezTo>
                <a:cubicBezTo>
                  <a:pt x="82" y="6"/>
                  <a:pt x="82" y="6"/>
                  <a:pt x="82" y="6"/>
                </a:cubicBezTo>
                <a:cubicBezTo>
                  <a:pt x="82" y="7"/>
                  <a:pt x="82" y="7"/>
                  <a:pt x="82" y="7"/>
                </a:cubicBezTo>
                <a:cubicBezTo>
                  <a:pt x="82" y="7"/>
                  <a:pt x="82" y="7"/>
                  <a:pt x="82" y="7"/>
                </a:cubicBezTo>
                <a:cubicBezTo>
                  <a:pt x="82" y="7"/>
                  <a:pt x="82" y="7"/>
                  <a:pt x="82" y="7"/>
                </a:cubicBezTo>
                <a:cubicBezTo>
                  <a:pt x="82" y="7"/>
                  <a:pt x="82" y="7"/>
                  <a:pt x="82" y="7"/>
                </a:cubicBezTo>
                <a:cubicBezTo>
                  <a:pt x="82" y="7"/>
                  <a:pt x="82" y="7"/>
                  <a:pt x="82" y="7"/>
                </a:cubicBezTo>
                <a:cubicBezTo>
                  <a:pt x="82" y="8"/>
                  <a:pt x="82" y="8"/>
                  <a:pt x="82" y="8"/>
                </a:cubicBezTo>
                <a:cubicBezTo>
                  <a:pt x="82" y="8"/>
                  <a:pt x="82" y="8"/>
                  <a:pt x="82" y="8"/>
                </a:cubicBezTo>
                <a:cubicBezTo>
                  <a:pt x="82" y="8"/>
                  <a:pt x="82" y="9"/>
                  <a:pt x="82" y="9"/>
                </a:cubicBezTo>
                <a:cubicBezTo>
                  <a:pt x="82" y="9"/>
                  <a:pt x="82" y="9"/>
                  <a:pt x="82" y="9"/>
                </a:cubicBezTo>
                <a:cubicBezTo>
                  <a:pt x="83" y="9"/>
                  <a:pt x="83" y="10"/>
                  <a:pt x="83" y="10"/>
                </a:cubicBezTo>
                <a:cubicBezTo>
                  <a:pt x="83" y="10"/>
                  <a:pt x="83" y="10"/>
                  <a:pt x="83" y="10"/>
                </a:cubicBezTo>
                <a:cubicBezTo>
                  <a:pt x="83" y="10"/>
                  <a:pt x="83" y="10"/>
                  <a:pt x="83" y="10"/>
                </a:cubicBezTo>
                <a:cubicBezTo>
                  <a:pt x="83" y="10"/>
                  <a:pt x="83" y="10"/>
                  <a:pt x="83" y="10"/>
                </a:cubicBezTo>
                <a:cubicBezTo>
                  <a:pt x="83" y="10"/>
                  <a:pt x="83" y="10"/>
                  <a:pt x="83" y="10"/>
                </a:cubicBezTo>
                <a:cubicBezTo>
                  <a:pt x="83" y="11"/>
                  <a:pt x="83" y="11"/>
                  <a:pt x="83" y="11"/>
                </a:cubicBezTo>
                <a:cubicBezTo>
                  <a:pt x="83" y="10"/>
                  <a:pt x="83" y="10"/>
                  <a:pt x="83" y="10"/>
                </a:cubicBezTo>
                <a:cubicBezTo>
                  <a:pt x="81" y="10"/>
                  <a:pt x="81" y="10"/>
                  <a:pt x="81" y="10"/>
                </a:cubicBezTo>
                <a:cubicBezTo>
                  <a:pt x="81" y="10"/>
                  <a:pt x="81" y="10"/>
                  <a:pt x="81" y="10"/>
                </a:cubicBezTo>
                <a:cubicBezTo>
                  <a:pt x="81" y="10"/>
                  <a:pt x="81" y="10"/>
                  <a:pt x="81" y="10"/>
                </a:cubicBezTo>
                <a:cubicBezTo>
                  <a:pt x="81" y="10"/>
                  <a:pt x="81" y="11"/>
                  <a:pt x="81" y="11"/>
                </a:cubicBezTo>
                <a:cubicBezTo>
                  <a:pt x="81" y="11"/>
                  <a:pt x="81" y="11"/>
                  <a:pt x="81" y="11"/>
                </a:cubicBezTo>
                <a:cubicBezTo>
                  <a:pt x="81" y="11"/>
                  <a:pt x="81" y="11"/>
                  <a:pt x="81" y="11"/>
                </a:cubicBezTo>
                <a:cubicBezTo>
                  <a:pt x="80" y="11"/>
                  <a:pt x="80" y="11"/>
                  <a:pt x="80" y="11"/>
                </a:cubicBezTo>
                <a:cubicBezTo>
                  <a:pt x="80" y="11"/>
                  <a:pt x="80" y="11"/>
                  <a:pt x="80" y="11"/>
                </a:cubicBezTo>
                <a:cubicBezTo>
                  <a:pt x="80" y="11"/>
                  <a:pt x="80" y="11"/>
                  <a:pt x="80" y="11"/>
                </a:cubicBezTo>
                <a:cubicBezTo>
                  <a:pt x="79" y="11"/>
                  <a:pt x="79" y="11"/>
                  <a:pt x="79" y="11"/>
                </a:cubicBezTo>
                <a:cubicBezTo>
                  <a:pt x="79" y="11"/>
                  <a:pt x="79" y="11"/>
                  <a:pt x="79" y="11"/>
                </a:cubicBezTo>
                <a:cubicBezTo>
                  <a:pt x="79" y="11"/>
                  <a:pt x="79" y="11"/>
                  <a:pt x="79" y="11"/>
                </a:cubicBezTo>
                <a:cubicBezTo>
                  <a:pt x="79" y="11"/>
                  <a:pt x="79" y="11"/>
                  <a:pt x="79" y="11"/>
                </a:cubicBezTo>
                <a:cubicBezTo>
                  <a:pt x="78" y="11"/>
                  <a:pt x="78" y="11"/>
                  <a:pt x="78" y="12"/>
                </a:cubicBezTo>
                <a:cubicBezTo>
                  <a:pt x="77" y="12"/>
                  <a:pt x="77" y="12"/>
                  <a:pt x="77" y="13"/>
                </a:cubicBezTo>
                <a:cubicBezTo>
                  <a:pt x="77" y="13"/>
                  <a:pt x="77" y="13"/>
                  <a:pt x="77" y="13"/>
                </a:cubicBezTo>
                <a:cubicBezTo>
                  <a:pt x="77" y="13"/>
                  <a:pt x="77" y="13"/>
                  <a:pt x="77" y="13"/>
                </a:cubicBezTo>
                <a:cubicBezTo>
                  <a:pt x="77" y="13"/>
                  <a:pt x="76" y="13"/>
                  <a:pt x="76" y="14"/>
                </a:cubicBezTo>
                <a:cubicBezTo>
                  <a:pt x="76" y="14"/>
                  <a:pt x="76" y="14"/>
                  <a:pt x="76" y="14"/>
                </a:cubicBezTo>
                <a:cubicBezTo>
                  <a:pt x="76" y="14"/>
                  <a:pt x="76" y="14"/>
                  <a:pt x="76" y="14"/>
                </a:cubicBezTo>
                <a:cubicBezTo>
                  <a:pt x="77" y="15"/>
                  <a:pt x="77" y="16"/>
                  <a:pt x="78" y="16"/>
                </a:cubicBezTo>
                <a:cubicBezTo>
                  <a:pt x="78" y="16"/>
                  <a:pt x="78" y="17"/>
                  <a:pt x="79" y="17"/>
                </a:cubicBezTo>
                <a:cubicBezTo>
                  <a:pt x="79" y="18"/>
                  <a:pt x="80" y="19"/>
                  <a:pt x="80" y="20"/>
                </a:cubicBezTo>
                <a:cubicBezTo>
                  <a:pt x="80" y="20"/>
                  <a:pt x="80" y="20"/>
                  <a:pt x="80" y="20"/>
                </a:cubicBezTo>
                <a:cubicBezTo>
                  <a:pt x="81" y="20"/>
                  <a:pt x="81" y="20"/>
                  <a:pt x="81" y="20"/>
                </a:cubicBezTo>
                <a:cubicBezTo>
                  <a:pt x="81" y="20"/>
                  <a:pt x="81" y="20"/>
                  <a:pt x="81" y="19"/>
                </a:cubicBezTo>
                <a:cubicBezTo>
                  <a:pt x="81" y="19"/>
                  <a:pt x="81" y="19"/>
                  <a:pt x="81" y="19"/>
                </a:cubicBezTo>
                <a:cubicBezTo>
                  <a:pt x="81" y="19"/>
                  <a:pt x="81" y="19"/>
                  <a:pt x="81" y="19"/>
                </a:cubicBezTo>
                <a:cubicBezTo>
                  <a:pt x="81" y="19"/>
                  <a:pt x="81" y="19"/>
                  <a:pt x="81" y="19"/>
                </a:cubicBezTo>
                <a:cubicBezTo>
                  <a:pt x="83" y="19"/>
                  <a:pt x="83" y="19"/>
                  <a:pt x="83" y="19"/>
                </a:cubicBezTo>
                <a:cubicBezTo>
                  <a:pt x="83" y="19"/>
                  <a:pt x="83" y="19"/>
                  <a:pt x="83" y="19"/>
                </a:cubicBezTo>
                <a:cubicBezTo>
                  <a:pt x="83" y="19"/>
                  <a:pt x="83" y="19"/>
                  <a:pt x="83" y="19"/>
                </a:cubicBezTo>
                <a:cubicBezTo>
                  <a:pt x="83" y="19"/>
                  <a:pt x="83" y="19"/>
                  <a:pt x="83" y="18"/>
                </a:cubicBezTo>
                <a:cubicBezTo>
                  <a:pt x="83" y="18"/>
                  <a:pt x="84" y="18"/>
                  <a:pt x="84" y="18"/>
                </a:cubicBezTo>
                <a:cubicBezTo>
                  <a:pt x="84" y="18"/>
                  <a:pt x="84" y="18"/>
                  <a:pt x="84" y="18"/>
                </a:cubicBezTo>
                <a:cubicBezTo>
                  <a:pt x="84" y="18"/>
                  <a:pt x="84" y="18"/>
                  <a:pt x="84" y="19"/>
                </a:cubicBezTo>
                <a:cubicBezTo>
                  <a:pt x="84" y="19"/>
                  <a:pt x="84" y="19"/>
                  <a:pt x="84" y="19"/>
                </a:cubicBezTo>
                <a:cubicBezTo>
                  <a:pt x="84" y="19"/>
                  <a:pt x="85" y="19"/>
                  <a:pt x="85" y="19"/>
                </a:cubicBezTo>
                <a:cubicBezTo>
                  <a:pt x="85" y="19"/>
                  <a:pt x="85" y="19"/>
                  <a:pt x="85" y="19"/>
                </a:cubicBezTo>
                <a:cubicBezTo>
                  <a:pt x="85" y="19"/>
                  <a:pt x="85" y="19"/>
                  <a:pt x="85" y="19"/>
                </a:cubicBezTo>
                <a:cubicBezTo>
                  <a:pt x="85" y="19"/>
                  <a:pt x="85" y="19"/>
                  <a:pt x="85" y="19"/>
                </a:cubicBezTo>
                <a:cubicBezTo>
                  <a:pt x="85" y="19"/>
                  <a:pt x="86" y="19"/>
                  <a:pt x="86" y="19"/>
                </a:cubicBezTo>
                <a:cubicBezTo>
                  <a:pt x="86" y="19"/>
                  <a:pt x="86" y="19"/>
                  <a:pt x="86" y="20"/>
                </a:cubicBezTo>
                <a:cubicBezTo>
                  <a:pt x="86" y="20"/>
                  <a:pt x="86" y="20"/>
                  <a:pt x="86" y="20"/>
                </a:cubicBezTo>
                <a:cubicBezTo>
                  <a:pt x="86" y="20"/>
                  <a:pt x="86" y="20"/>
                  <a:pt x="86" y="20"/>
                </a:cubicBezTo>
                <a:cubicBezTo>
                  <a:pt x="87" y="20"/>
                  <a:pt x="87" y="20"/>
                  <a:pt x="87" y="20"/>
                </a:cubicBezTo>
                <a:cubicBezTo>
                  <a:pt x="87" y="20"/>
                  <a:pt x="87" y="20"/>
                  <a:pt x="87" y="20"/>
                </a:cubicBezTo>
                <a:cubicBezTo>
                  <a:pt x="87" y="20"/>
                  <a:pt x="87" y="20"/>
                  <a:pt x="87" y="20"/>
                </a:cubicBezTo>
                <a:cubicBezTo>
                  <a:pt x="87" y="20"/>
                  <a:pt x="87" y="20"/>
                  <a:pt x="87" y="20"/>
                </a:cubicBezTo>
                <a:cubicBezTo>
                  <a:pt x="88" y="20"/>
                  <a:pt x="88" y="20"/>
                  <a:pt x="88" y="21"/>
                </a:cubicBezTo>
                <a:cubicBezTo>
                  <a:pt x="88" y="21"/>
                  <a:pt x="88" y="21"/>
                  <a:pt x="88" y="21"/>
                </a:cubicBezTo>
                <a:cubicBezTo>
                  <a:pt x="88" y="23"/>
                  <a:pt x="88" y="23"/>
                  <a:pt x="88" y="23"/>
                </a:cubicBezTo>
                <a:cubicBezTo>
                  <a:pt x="89" y="23"/>
                  <a:pt x="89" y="23"/>
                  <a:pt x="89" y="23"/>
                </a:cubicBezTo>
                <a:cubicBezTo>
                  <a:pt x="89" y="23"/>
                  <a:pt x="89" y="23"/>
                  <a:pt x="89" y="23"/>
                </a:cubicBezTo>
                <a:cubicBezTo>
                  <a:pt x="89" y="23"/>
                  <a:pt x="89" y="23"/>
                  <a:pt x="89" y="23"/>
                </a:cubicBezTo>
                <a:cubicBezTo>
                  <a:pt x="89" y="23"/>
                  <a:pt x="89" y="23"/>
                  <a:pt x="89" y="23"/>
                </a:cubicBezTo>
                <a:cubicBezTo>
                  <a:pt x="89" y="24"/>
                  <a:pt x="89" y="24"/>
                  <a:pt x="89" y="24"/>
                </a:cubicBezTo>
                <a:cubicBezTo>
                  <a:pt x="90" y="24"/>
                  <a:pt x="90" y="24"/>
                  <a:pt x="90" y="24"/>
                </a:cubicBezTo>
                <a:cubicBezTo>
                  <a:pt x="90" y="23"/>
                  <a:pt x="90" y="23"/>
                  <a:pt x="90" y="23"/>
                </a:cubicBezTo>
                <a:cubicBezTo>
                  <a:pt x="90" y="23"/>
                  <a:pt x="90" y="23"/>
                  <a:pt x="90" y="23"/>
                </a:cubicBezTo>
                <a:cubicBezTo>
                  <a:pt x="90" y="23"/>
                  <a:pt x="90" y="23"/>
                  <a:pt x="90" y="23"/>
                </a:cubicBezTo>
                <a:cubicBezTo>
                  <a:pt x="90" y="23"/>
                  <a:pt x="91" y="22"/>
                  <a:pt x="91" y="22"/>
                </a:cubicBezTo>
                <a:cubicBezTo>
                  <a:pt x="91" y="22"/>
                  <a:pt x="91" y="22"/>
                  <a:pt x="91" y="22"/>
                </a:cubicBezTo>
                <a:cubicBezTo>
                  <a:pt x="91" y="20"/>
                  <a:pt x="91" y="20"/>
                  <a:pt x="91" y="20"/>
                </a:cubicBezTo>
                <a:cubicBezTo>
                  <a:pt x="91" y="20"/>
                  <a:pt x="90" y="20"/>
                  <a:pt x="90" y="20"/>
                </a:cubicBezTo>
                <a:cubicBezTo>
                  <a:pt x="90" y="20"/>
                  <a:pt x="90" y="20"/>
                  <a:pt x="90" y="20"/>
                </a:cubicBezTo>
                <a:cubicBezTo>
                  <a:pt x="90" y="19"/>
                  <a:pt x="90" y="19"/>
                  <a:pt x="89" y="19"/>
                </a:cubicBezTo>
                <a:cubicBezTo>
                  <a:pt x="89" y="19"/>
                  <a:pt x="89" y="19"/>
                  <a:pt x="89" y="19"/>
                </a:cubicBezTo>
                <a:cubicBezTo>
                  <a:pt x="89" y="19"/>
                  <a:pt x="90" y="19"/>
                  <a:pt x="90" y="19"/>
                </a:cubicBezTo>
                <a:cubicBezTo>
                  <a:pt x="90" y="19"/>
                  <a:pt x="90" y="19"/>
                  <a:pt x="90" y="19"/>
                </a:cubicBezTo>
                <a:cubicBezTo>
                  <a:pt x="90" y="19"/>
                  <a:pt x="90" y="19"/>
                  <a:pt x="90" y="19"/>
                </a:cubicBezTo>
                <a:cubicBezTo>
                  <a:pt x="90" y="19"/>
                  <a:pt x="90" y="19"/>
                  <a:pt x="90" y="19"/>
                </a:cubicBezTo>
                <a:cubicBezTo>
                  <a:pt x="90" y="19"/>
                  <a:pt x="90" y="19"/>
                  <a:pt x="90" y="19"/>
                </a:cubicBezTo>
                <a:cubicBezTo>
                  <a:pt x="90" y="19"/>
                  <a:pt x="90" y="19"/>
                  <a:pt x="90" y="19"/>
                </a:cubicBezTo>
                <a:cubicBezTo>
                  <a:pt x="90" y="19"/>
                  <a:pt x="90" y="19"/>
                  <a:pt x="91" y="19"/>
                </a:cubicBezTo>
                <a:cubicBezTo>
                  <a:pt x="91" y="19"/>
                  <a:pt x="91" y="19"/>
                  <a:pt x="91" y="19"/>
                </a:cubicBezTo>
                <a:cubicBezTo>
                  <a:pt x="91" y="19"/>
                  <a:pt x="91" y="19"/>
                  <a:pt x="91" y="19"/>
                </a:cubicBezTo>
                <a:cubicBezTo>
                  <a:pt x="91" y="19"/>
                  <a:pt x="91" y="19"/>
                  <a:pt x="91" y="19"/>
                </a:cubicBezTo>
                <a:cubicBezTo>
                  <a:pt x="91" y="20"/>
                  <a:pt x="91" y="20"/>
                  <a:pt x="91" y="20"/>
                </a:cubicBezTo>
                <a:cubicBezTo>
                  <a:pt x="91" y="20"/>
                  <a:pt x="91" y="20"/>
                  <a:pt x="91" y="20"/>
                </a:cubicBezTo>
                <a:cubicBezTo>
                  <a:pt x="91" y="21"/>
                  <a:pt x="92" y="21"/>
                  <a:pt x="92" y="21"/>
                </a:cubicBezTo>
                <a:cubicBezTo>
                  <a:pt x="92" y="21"/>
                  <a:pt x="92" y="21"/>
                  <a:pt x="92" y="21"/>
                </a:cubicBezTo>
                <a:cubicBezTo>
                  <a:pt x="92" y="21"/>
                  <a:pt x="92" y="21"/>
                  <a:pt x="92" y="21"/>
                </a:cubicBezTo>
                <a:cubicBezTo>
                  <a:pt x="92" y="21"/>
                  <a:pt x="92" y="21"/>
                  <a:pt x="92" y="21"/>
                </a:cubicBezTo>
                <a:cubicBezTo>
                  <a:pt x="92" y="21"/>
                  <a:pt x="92" y="21"/>
                  <a:pt x="92" y="21"/>
                </a:cubicBezTo>
                <a:cubicBezTo>
                  <a:pt x="92" y="21"/>
                  <a:pt x="92" y="22"/>
                  <a:pt x="93" y="22"/>
                </a:cubicBezTo>
                <a:cubicBezTo>
                  <a:pt x="93" y="22"/>
                  <a:pt x="93" y="22"/>
                  <a:pt x="93" y="22"/>
                </a:cubicBezTo>
                <a:cubicBezTo>
                  <a:pt x="93" y="22"/>
                  <a:pt x="93" y="22"/>
                  <a:pt x="93" y="22"/>
                </a:cubicBezTo>
                <a:cubicBezTo>
                  <a:pt x="93" y="22"/>
                  <a:pt x="93" y="22"/>
                  <a:pt x="93" y="22"/>
                </a:cubicBezTo>
                <a:cubicBezTo>
                  <a:pt x="93" y="22"/>
                  <a:pt x="94" y="22"/>
                  <a:pt x="94" y="22"/>
                </a:cubicBezTo>
                <a:cubicBezTo>
                  <a:pt x="94" y="21"/>
                  <a:pt x="94" y="21"/>
                  <a:pt x="94" y="21"/>
                </a:cubicBezTo>
                <a:cubicBezTo>
                  <a:pt x="94" y="21"/>
                  <a:pt x="94" y="21"/>
                  <a:pt x="94" y="21"/>
                </a:cubicBezTo>
                <a:cubicBezTo>
                  <a:pt x="94" y="21"/>
                  <a:pt x="94" y="20"/>
                  <a:pt x="94" y="20"/>
                </a:cubicBezTo>
                <a:cubicBezTo>
                  <a:pt x="94" y="19"/>
                  <a:pt x="94" y="18"/>
                  <a:pt x="93" y="18"/>
                </a:cubicBezTo>
                <a:cubicBezTo>
                  <a:pt x="93" y="17"/>
                  <a:pt x="93" y="17"/>
                  <a:pt x="93" y="17"/>
                </a:cubicBezTo>
                <a:cubicBezTo>
                  <a:pt x="93" y="17"/>
                  <a:pt x="93" y="17"/>
                  <a:pt x="93" y="17"/>
                </a:cubicBezTo>
                <a:cubicBezTo>
                  <a:pt x="93" y="17"/>
                  <a:pt x="93" y="17"/>
                  <a:pt x="93" y="17"/>
                </a:cubicBezTo>
                <a:cubicBezTo>
                  <a:pt x="93" y="17"/>
                  <a:pt x="93" y="17"/>
                  <a:pt x="93" y="16"/>
                </a:cubicBezTo>
                <a:cubicBezTo>
                  <a:pt x="93" y="16"/>
                  <a:pt x="93" y="16"/>
                  <a:pt x="93" y="16"/>
                </a:cubicBezTo>
                <a:cubicBezTo>
                  <a:pt x="93" y="16"/>
                  <a:pt x="93" y="16"/>
                  <a:pt x="93" y="16"/>
                </a:cubicBezTo>
                <a:cubicBezTo>
                  <a:pt x="94" y="16"/>
                  <a:pt x="94" y="16"/>
                  <a:pt x="94" y="17"/>
                </a:cubicBezTo>
                <a:cubicBezTo>
                  <a:pt x="95" y="17"/>
                  <a:pt x="95" y="17"/>
                  <a:pt x="95" y="17"/>
                </a:cubicBezTo>
                <a:cubicBezTo>
                  <a:pt x="95" y="17"/>
                  <a:pt x="95" y="17"/>
                  <a:pt x="95" y="17"/>
                </a:cubicBezTo>
                <a:cubicBezTo>
                  <a:pt x="95" y="17"/>
                  <a:pt x="95" y="17"/>
                  <a:pt x="96" y="17"/>
                </a:cubicBezTo>
                <a:cubicBezTo>
                  <a:pt x="96" y="17"/>
                  <a:pt x="96" y="17"/>
                  <a:pt x="96" y="17"/>
                </a:cubicBezTo>
                <a:cubicBezTo>
                  <a:pt x="96" y="17"/>
                  <a:pt x="96" y="18"/>
                  <a:pt x="96" y="18"/>
                </a:cubicBezTo>
                <a:cubicBezTo>
                  <a:pt x="96" y="18"/>
                  <a:pt x="96" y="18"/>
                  <a:pt x="96" y="18"/>
                </a:cubicBezTo>
                <a:cubicBezTo>
                  <a:pt x="97" y="18"/>
                  <a:pt x="97" y="18"/>
                  <a:pt x="97" y="19"/>
                </a:cubicBezTo>
                <a:cubicBezTo>
                  <a:pt x="97" y="19"/>
                  <a:pt x="97" y="19"/>
                  <a:pt x="97" y="19"/>
                </a:cubicBezTo>
                <a:cubicBezTo>
                  <a:pt x="97" y="19"/>
                  <a:pt x="97" y="19"/>
                  <a:pt x="97" y="19"/>
                </a:cubicBezTo>
                <a:cubicBezTo>
                  <a:pt x="96" y="19"/>
                  <a:pt x="96" y="19"/>
                  <a:pt x="96" y="19"/>
                </a:cubicBezTo>
                <a:cubicBezTo>
                  <a:pt x="96" y="19"/>
                  <a:pt x="96" y="19"/>
                  <a:pt x="96" y="20"/>
                </a:cubicBezTo>
                <a:cubicBezTo>
                  <a:pt x="96" y="20"/>
                  <a:pt x="96" y="20"/>
                  <a:pt x="96" y="20"/>
                </a:cubicBezTo>
                <a:cubicBezTo>
                  <a:pt x="96" y="20"/>
                  <a:pt x="96" y="20"/>
                  <a:pt x="96" y="20"/>
                </a:cubicBezTo>
                <a:cubicBezTo>
                  <a:pt x="96" y="20"/>
                  <a:pt x="96" y="20"/>
                  <a:pt x="96" y="20"/>
                </a:cubicBezTo>
                <a:cubicBezTo>
                  <a:pt x="95" y="20"/>
                  <a:pt x="95" y="20"/>
                  <a:pt x="95" y="20"/>
                </a:cubicBezTo>
                <a:cubicBezTo>
                  <a:pt x="95" y="20"/>
                  <a:pt x="95" y="20"/>
                  <a:pt x="95" y="20"/>
                </a:cubicBezTo>
                <a:cubicBezTo>
                  <a:pt x="95" y="21"/>
                  <a:pt x="95" y="21"/>
                  <a:pt x="96" y="21"/>
                </a:cubicBezTo>
                <a:cubicBezTo>
                  <a:pt x="96" y="22"/>
                  <a:pt x="96" y="22"/>
                  <a:pt x="96" y="22"/>
                </a:cubicBezTo>
                <a:cubicBezTo>
                  <a:pt x="96" y="22"/>
                  <a:pt x="96" y="22"/>
                  <a:pt x="96" y="22"/>
                </a:cubicBezTo>
                <a:cubicBezTo>
                  <a:pt x="96" y="22"/>
                  <a:pt x="96" y="22"/>
                  <a:pt x="96" y="22"/>
                </a:cubicBezTo>
                <a:cubicBezTo>
                  <a:pt x="96" y="22"/>
                  <a:pt x="96" y="22"/>
                  <a:pt x="96" y="22"/>
                </a:cubicBezTo>
                <a:cubicBezTo>
                  <a:pt x="96" y="22"/>
                  <a:pt x="96" y="23"/>
                  <a:pt x="97" y="23"/>
                </a:cubicBezTo>
                <a:cubicBezTo>
                  <a:pt x="97" y="23"/>
                  <a:pt x="97" y="23"/>
                  <a:pt x="97" y="23"/>
                </a:cubicBezTo>
                <a:cubicBezTo>
                  <a:pt x="97" y="23"/>
                  <a:pt x="97" y="23"/>
                  <a:pt x="97" y="23"/>
                </a:cubicBezTo>
                <a:cubicBezTo>
                  <a:pt x="97" y="23"/>
                  <a:pt x="97" y="23"/>
                  <a:pt x="97" y="23"/>
                </a:cubicBezTo>
                <a:cubicBezTo>
                  <a:pt x="97" y="23"/>
                  <a:pt x="97" y="23"/>
                  <a:pt x="97" y="23"/>
                </a:cubicBezTo>
                <a:cubicBezTo>
                  <a:pt x="98" y="24"/>
                  <a:pt x="98" y="24"/>
                  <a:pt x="98" y="24"/>
                </a:cubicBezTo>
                <a:cubicBezTo>
                  <a:pt x="98" y="24"/>
                  <a:pt x="98" y="24"/>
                  <a:pt x="98" y="24"/>
                </a:cubicBezTo>
                <a:cubicBezTo>
                  <a:pt x="98" y="24"/>
                  <a:pt x="99" y="24"/>
                  <a:pt x="99" y="24"/>
                </a:cubicBezTo>
                <a:cubicBezTo>
                  <a:pt x="99" y="24"/>
                  <a:pt x="99" y="24"/>
                  <a:pt x="99" y="24"/>
                </a:cubicBezTo>
                <a:cubicBezTo>
                  <a:pt x="99" y="24"/>
                  <a:pt x="99" y="24"/>
                  <a:pt x="99" y="24"/>
                </a:cubicBezTo>
                <a:cubicBezTo>
                  <a:pt x="99" y="24"/>
                  <a:pt x="99" y="24"/>
                  <a:pt x="99" y="24"/>
                </a:cubicBezTo>
                <a:cubicBezTo>
                  <a:pt x="99" y="24"/>
                  <a:pt x="99" y="23"/>
                  <a:pt x="100" y="23"/>
                </a:cubicBezTo>
                <a:cubicBezTo>
                  <a:pt x="100" y="23"/>
                  <a:pt x="100" y="23"/>
                  <a:pt x="100" y="23"/>
                </a:cubicBezTo>
                <a:cubicBezTo>
                  <a:pt x="100" y="24"/>
                  <a:pt x="100" y="24"/>
                  <a:pt x="100" y="24"/>
                </a:cubicBezTo>
                <a:cubicBezTo>
                  <a:pt x="100" y="24"/>
                  <a:pt x="100" y="24"/>
                  <a:pt x="100" y="24"/>
                </a:cubicBezTo>
                <a:cubicBezTo>
                  <a:pt x="100" y="24"/>
                  <a:pt x="100" y="24"/>
                  <a:pt x="100" y="24"/>
                </a:cubicBezTo>
                <a:cubicBezTo>
                  <a:pt x="100" y="24"/>
                  <a:pt x="100" y="24"/>
                  <a:pt x="100" y="24"/>
                </a:cubicBezTo>
                <a:cubicBezTo>
                  <a:pt x="100" y="24"/>
                  <a:pt x="100" y="24"/>
                  <a:pt x="100" y="24"/>
                </a:cubicBezTo>
                <a:cubicBezTo>
                  <a:pt x="100" y="24"/>
                  <a:pt x="100" y="24"/>
                  <a:pt x="100" y="24"/>
                </a:cubicBezTo>
                <a:cubicBezTo>
                  <a:pt x="100" y="24"/>
                  <a:pt x="100" y="24"/>
                  <a:pt x="100" y="24"/>
                </a:cubicBezTo>
                <a:cubicBezTo>
                  <a:pt x="100" y="24"/>
                  <a:pt x="100" y="24"/>
                  <a:pt x="100" y="24"/>
                </a:cubicBezTo>
                <a:cubicBezTo>
                  <a:pt x="100" y="24"/>
                  <a:pt x="100" y="24"/>
                  <a:pt x="100" y="24"/>
                </a:cubicBezTo>
                <a:cubicBezTo>
                  <a:pt x="100" y="25"/>
                  <a:pt x="100" y="25"/>
                  <a:pt x="100" y="25"/>
                </a:cubicBezTo>
                <a:cubicBezTo>
                  <a:pt x="100" y="25"/>
                  <a:pt x="100" y="25"/>
                  <a:pt x="100" y="25"/>
                </a:cubicBezTo>
                <a:cubicBezTo>
                  <a:pt x="100" y="25"/>
                  <a:pt x="100" y="26"/>
                  <a:pt x="101" y="26"/>
                </a:cubicBezTo>
                <a:cubicBezTo>
                  <a:pt x="101" y="26"/>
                  <a:pt x="101" y="26"/>
                  <a:pt x="101" y="26"/>
                </a:cubicBezTo>
                <a:cubicBezTo>
                  <a:pt x="101" y="26"/>
                  <a:pt x="101" y="26"/>
                  <a:pt x="101" y="26"/>
                </a:cubicBezTo>
                <a:cubicBezTo>
                  <a:pt x="101" y="26"/>
                  <a:pt x="101" y="26"/>
                  <a:pt x="101" y="26"/>
                </a:cubicBezTo>
                <a:cubicBezTo>
                  <a:pt x="101" y="27"/>
                  <a:pt x="101" y="27"/>
                  <a:pt x="101" y="27"/>
                </a:cubicBezTo>
                <a:cubicBezTo>
                  <a:pt x="101" y="27"/>
                  <a:pt x="101" y="27"/>
                  <a:pt x="101" y="27"/>
                </a:cubicBezTo>
                <a:cubicBezTo>
                  <a:pt x="101" y="27"/>
                  <a:pt x="101" y="27"/>
                  <a:pt x="101" y="27"/>
                </a:cubicBezTo>
                <a:cubicBezTo>
                  <a:pt x="101" y="27"/>
                  <a:pt x="101" y="27"/>
                  <a:pt x="101" y="27"/>
                </a:cubicBezTo>
                <a:cubicBezTo>
                  <a:pt x="101" y="27"/>
                  <a:pt x="101" y="27"/>
                  <a:pt x="101" y="27"/>
                </a:cubicBezTo>
                <a:cubicBezTo>
                  <a:pt x="101" y="27"/>
                  <a:pt x="101" y="28"/>
                  <a:pt x="101" y="28"/>
                </a:cubicBezTo>
                <a:cubicBezTo>
                  <a:pt x="101" y="28"/>
                  <a:pt x="101" y="27"/>
                  <a:pt x="101" y="27"/>
                </a:cubicBezTo>
                <a:cubicBezTo>
                  <a:pt x="100" y="27"/>
                  <a:pt x="100" y="27"/>
                  <a:pt x="100" y="27"/>
                </a:cubicBezTo>
                <a:cubicBezTo>
                  <a:pt x="100" y="28"/>
                  <a:pt x="100" y="28"/>
                  <a:pt x="100" y="28"/>
                </a:cubicBezTo>
                <a:cubicBezTo>
                  <a:pt x="100" y="28"/>
                  <a:pt x="100" y="28"/>
                  <a:pt x="100" y="28"/>
                </a:cubicBezTo>
                <a:cubicBezTo>
                  <a:pt x="100" y="28"/>
                  <a:pt x="100" y="28"/>
                  <a:pt x="100" y="28"/>
                </a:cubicBezTo>
                <a:cubicBezTo>
                  <a:pt x="100" y="28"/>
                  <a:pt x="99" y="28"/>
                  <a:pt x="99" y="28"/>
                </a:cubicBezTo>
                <a:cubicBezTo>
                  <a:pt x="99" y="27"/>
                  <a:pt x="99" y="27"/>
                  <a:pt x="99" y="27"/>
                </a:cubicBezTo>
                <a:cubicBezTo>
                  <a:pt x="99" y="27"/>
                  <a:pt x="99" y="27"/>
                  <a:pt x="98" y="27"/>
                </a:cubicBezTo>
                <a:cubicBezTo>
                  <a:pt x="98" y="27"/>
                  <a:pt x="98" y="27"/>
                  <a:pt x="98" y="27"/>
                </a:cubicBezTo>
                <a:cubicBezTo>
                  <a:pt x="98" y="27"/>
                  <a:pt x="98" y="27"/>
                  <a:pt x="98" y="27"/>
                </a:cubicBezTo>
                <a:cubicBezTo>
                  <a:pt x="98" y="27"/>
                  <a:pt x="98" y="27"/>
                  <a:pt x="98" y="27"/>
                </a:cubicBezTo>
                <a:cubicBezTo>
                  <a:pt x="98" y="27"/>
                  <a:pt x="98" y="27"/>
                  <a:pt x="98" y="27"/>
                </a:cubicBezTo>
                <a:cubicBezTo>
                  <a:pt x="98" y="27"/>
                  <a:pt x="98" y="27"/>
                  <a:pt x="98" y="27"/>
                </a:cubicBezTo>
                <a:cubicBezTo>
                  <a:pt x="97" y="27"/>
                  <a:pt x="97" y="27"/>
                  <a:pt x="97" y="27"/>
                </a:cubicBezTo>
                <a:cubicBezTo>
                  <a:pt x="97" y="27"/>
                  <a:pt x="97" y="27"/>
                  <a:pt x="97" y="26"/>
                </a:cubicBezTo>
                <a:cubicBezTo>
                  <a:pt x="96" y="26"/>
                  <a:pt x="96" y="26"/>
                  <a:pt x="96" y="26"/>
                </a:cubicBezTo>
                <a:cubicBezTo>
                  <a:pt x="96" y="27"/>
                  <a:pt x="96" y="27"/>
                  <a:pt x="96" y="27"/>
                </a:cubicBezTo>
                <a:cubicBezTo>
                  <a:pt x="96" y="27"/>
                  <a:pt x="96" y="28"/>
                  <a:pt x="96" y="28"/>
                </a:cubicBezTo>
                <a:cubicBezTo>
                  <a:pt x="96" y="28"/>
                  <a:pt x="96" y="28"/>
                  <a:pt x="96" y="28"/>
                </a:cubicBezTo>
                <a:cubicBezTo>
                  <a:pt x="96" y="28"/>
                  <a:pt x="96" y="28"/>
                  <a:pt x="95" y="28"/>
                </a:cubicBezTo>
                <a:cubicBezTo>
                  <a:pt x="95" y="28"/>
                  <a:pt x="95" y="28"/>
                  <a:pt x="95" y="28"/>
                </a:cubicBezTo>
                <a:cubicBezTo>
                  <a:pt x="95" y="28"/>
                  <a:pt x="95" y="28"/>
                  <a:pt x="95" y="28"/>
                </a:cubicBezTo>
                <a:cubicBezTo>
                  <a:pt x="95" y="28"/>
                  <a:pt x="95" y="28"/>
                  <a:pt x="95" y="28"/>
                </a:cubicBezTo>
                <a:cubicBezTo>
                  <a:pt x="95" y="27"/>
                  <a:pt x="95" y="27"/>
                  <a:pt x="95" y="27"/>
                </a:cubicBezTo>
                <a:cubicBezTo>
                  <a:pt x="94" y="27"/>
                  <a:pt x="94" y="27"/>
                  <a:pt x="94" y="27"/>
                </a:cubicBezTo>
                <a:cubicBezTo>
                  <a:pt x="94" y="27"/>
                  <a:pt x="94" y="27"/>
                  <a:pt x="94" y="27"/>
                </a:cubicBezTo>
                <a:cubicBezTo>
                  <a:pt x="94" y="27"/>
                  <a:pt x="94" y="27"/>
                  <a:pt x="94" y="27"/>
                </a:cubicBezTo>
                <a:cubicBezTo>
                  <a:pt x="94" y="27"/>
                  <a:pt x="94" y="27"/>
                  <a:pt x="94" y="27"/>
                </a:cubicBezTo>
                <a:cubicBezTo>
                  <a:pt x="94" y="27"/>
                  <a:pt x="94" y="27"/>
                  <a:pt x="94" y="27"/>
                </a:cubicBezTo>
                <a:cubicBezTo>
                  <a:pt x="94" y="27"/>
                  <a:pt x="94" y="27"/>
                  <a:pt x="94" y="27"/>
                </a:cubicBezTo>
                <a:cubicBezTo>
                  <a:pt x="93" y="27"/>
                  <a:pt x="93" y="27"/>
                  <a:pt x="93" y="27"/>
                </a:cubicBezTo>
                <a:cubicBezTo>
                  <a:pt x="93" y="27"/>
                  <a:pt x="93" y="27"/>
                  <a:pt x="93" y="27"/>
                </a:cubicBezTo>
                <a:cubicBezTo>
                  <a:pt x="93" y="27"/>
                  <a:pt x="93" y="27"/>
                  <a:pt x="93" y="27"/>
                </a:cubicBezTo>
                <a:cubicBezTo>
                  <a:pt x="93" y="27"/>
                  <a:pt x="93" y="27"/>
                  <a:pt x="93" y="27"/>
                </a:cubicBezTo>
                <a:cubicBezTo>
                  <a:pt x="93" y="26"/>
                  <a:pt x="93" y="26"/>
                  <a:pt x="93" y="26"/>
                </a:cubicBezTo>
                <a:cubicBezTo>
                  <a:pt x="93" y="26"/>
                  <a:pt x="93" y="26"/>
                  <a:pt x="93" y="26"/>
                </a:cubicBezTo>
                <a:cubicBezTo>
                  <a:pt x="93" y="26"/>
                  <a:pt x="93" y="26"/>
                  <a:pt x="93" y="26"/>
                </a:cubicBezTo>
                <a:cubicBezTo>
                  <a:pt x="92" y="26"/>
                  <a:pt x="92" y="26"/>
                  <a:pt x="92" y="26"/>
                </a:cubicBezTo>
                <a:cubicBezTo>
                  <a:pt x="92" y="26"/>
                  <a:pt x="92" y="26"/>
                  <a:pt x="92" y="26"/>
                </a:cubicBezTo>
                <a:cubicBezTo>
                  <a:pt x="92" y="26"/>
                  <a:pt x="92" y="26"/>
                  <a:pt x="92" y="26"/>
                </a:cubicBezTo>
                <a:cubicBezTo>
                  <a:pt x="92" y="26"/>
                  <a:pt x="92" y="26"/>
                  <a:pt x="92" y="26"/>
                </a:cubicBezTo>
                <a:cubicBezTo>
                  <a:pt x="91" y="26"/>
                  <a:pt x="91" y="26"/>
                  <a:pt x="91" y="26"/>
                </a:cubicBezTo>
                <a:cubicBezTo>
                  <a:pt x="91" y="26"/>
                  <a:pt x="91" y="26"/>
                  <a:pt x="91" y="26"/>
                </a:cubicBezTo>
                <a:cubicBezTo>
                  <a:pt x="91" y="26"/>
                  <a:pt x="91" y="26"/>
                  <a:pt x="91" y="26"/>
                </a:cubicBezTo>
                <a:cubicBezTo>
                  <a:pt x="90" y="26"/>
                  <a:pt x="90" y="26"/>
                  <a:pt x="90" y="26"/>
                </a:cubicBezTo>
                <a:cubicBezTo>
                  <a:pt x="90" y="26"/>
                  <a:pt x="90" y="26"/>
                  <a:pt x="90" y="26"/>
                </a:cubicBezTo>
                <a:cubicBezTo>
                  <a:pt x="90" y="26"/>
                  <a:pt x="90" y="26"/>
                  <a:pt x="90" y="26"/>
                </a:cubicBezTo>
                <a:cubicBezTo>
                  <a:pt x="90" y="26"/>
                  <a:pt x="90" y="26"/>
                  <a:pt x="90" y="25"/>
                </a:cubicBezTo>
                <a:cubicBezTo>
                  <a:pt x="90" y="25"/>
                  <a:pt x="90" y="25"/>
                  <a:pt x="90" y="25"/>
                </a:cubicBezTo>
                <a:cubicBezTo>
                  <a:pt x="89" y="25"/>
                  <a:pt x="89" y="25"/>
                  <a:pt x="89" y="25"/>
                </a:cubicBezTo>
                <a:cubicBezTo>
                  <a:pt x="89" y="25"/>
                  <a:pt x="89" y="25"/>
                  <a:pt x="89" y="25"/>
                </a:cubicBezTo>
                <a:cubicBezTo>
                  <a:pt x="89" y="25"/>
                  <a:pt x="89" y="25"/>
                  <a:pt x="89" y="25"/>
                </a:cubicBezTo>
                <a:cubicBezTo>
                  <a:pt x="89" y="25"/>
                  <a:pt x="89" y="25"/>
                  <a:pt x="89" y="25"/>
                </a:cubicBezTo>
                <a:cubicBezTo>
                  <a:pt x="89" y="24"/>
                  <a:pt x="89" y="24"/>
                  <a:pt x="89" y="24"/>
                </a:cubicBezTo>
                <a:cubicBezTo>
                  <a:pt x="89" y="24"/>
                  <a:pt x="89" y="24"/>
                  <a:pt x="89" y="24"/>
                </a:cubicBezTo>
                <a:cubicBezTo>
                  <a:pt x="89" y="24"/>
                  <a:pt x="89" y="24"/>
                  <a:pt x="89" y="24"/>
                </a:cubicBezTo>
                <a:cubicBezTo>
                  <a:pt x="89" y="24"/>
                  <a:pt x="89" y="24"/>
                  <a:pt x="89" y="24"/>
                </a:cubicBezTo>
                <a:cubicBezTo>
                  <a:pt x="89" y="24"/>
                  <a:pt x="89" y="24"/>
                  <a:pt x="89" y="24"/>
                </a:cubicBezTo>
                <a:cubicBezTo>
                  <a:pt x="89" y="24"/>
                  <a:pt x="89" y="23"/>
                  <a:pt x="89" y="23"/>
                </a:cubicBezTo>
                <a:cubicBezTo>
                  <a:pt x="88" y="23"/>
                  <a:pt x="88" y="23"/>
                  <a:pt x="88" y="23"/>
                </a:cubicBezTo>
                <a:cubicBezTo>
                  <a:pt x="88" y="23"/>
                  <a:pt x="88" y="23"/>
                  <a:pt x="88" y="23"/>
                </a:cubicBezTo>
                <a:cubicBezTo>
                  <a:pt x="88" y="23"/>
                  <a:pt x="88" y="23"/>
                  <a:pt x="88" y="23"/>
                </a:cubicBezTo>
                <a:cubicBezTo>
                  <a:pt x="88" y="22"/>
                  <a:pt x="88" y="22"/>
                  <a:pt x="88" y="22"/>
                </a:cubicBezTo>
                <a:cubicBezTo>
                  <a:pt x="87" y="22"/>
                  <a:pt x="87" y="22"/>
                  <a:pt x="87" y="22"/>
                </a:cubicBezTo>
                <a:cubicBezTo>
                  <a:pt x="87" y="22"/>
                  <a:pt x="86" y="23"/>
                  <a:pt x="86" y="23"/>
                </a:cubicBezTo>
                <a:cubicBezTo>
                  <a:pt x="86" y="23"/>
                  <a:pt x="86" y="23"/>
                  <a:pt x="86" y="23"/>
                </a:cubicBezTo>
                <a:cubicBezTo>
                  <a:pt x="86" y="23"/>
                  <a:pt x="86" y="23"/>
                  <a:pt x="86" y="23"/>
                </a:cubicBezTo>
                <a:cubicBezTo>
                  <a:pt x="85" y="23"/>
                  <a:pt x="85" y="23"/>
                  <a:pt x="85" y="23"/>
                </a:cubicBezTo>
                <a:cubicBezTo>
                  <a:pt x="85" y="23"/>
                  <a:pt x="85" y="23"/>
                  <a:pt x="84" y="23"/>
                </a:cubicBezTo>
                <a:cubicBezTo>
                  <a:pt x="84" y="23"/>
                  <a:pt x="83" y="23"/>
                  <a:pt x="83" y="23"/>
                </a:cubicBezTo>
                <a:cubicBezTo>
                  <a:pt x="83" y="23"/>
                  <a:pt x="83" y="23"/>
                  <a:pt x="83" y="23"/>
                </a:cubicBezTo>
                <a:cubicBezTo>
                  <a:pt x="82" y="23"/>
                  <a:pt x="82" y="23"/>
                  <a:pt x="82" y="23"/>
                </a:cubicBezTo>
                <a:cubicBezTo>
                  <a:pt x="82" y="23"/>
                  <a:pt x="82" y="23"/>
                  <a:pt x="82" y="23"/>
                </a:cubicBezTo>
                <a:cubicBezTo>
                  <a:pt x="82" y="23"/>
                  <a:pt x="82" y="23"/>
                  <a:pt x="82" y="23"/>
                </a:cubicBezTo>
                <a:cubicBezTo>
                  <a:pt x="82" y="23"/>
                  <a:pt x="82" y="23"/>
                  <a:pt x="82" y="23"/>
                </a:cubicBezTo>
                <a:cubicBezTo>
                  <a:pt x="82" y="23"/>
                  <a:pt x="82" y="23"/>
                  <a:pt x="81" y="23"/>
                </a:cubicBezTo>
                <a:cubicBezTo>
                  <a:pt x="81" y="23"/>
                  <a:pt x="81" y="23"/>
                  <a:pt x="81" y="23"/>
                </a:cubicBezTo>
                <a:cubicBezTo>
                  <a:pt x="81" y="23"/>
                  <a:pt x="81" y="23"/>
                  <a:pt x="81" y="23"/>
                </a:cubicBezTo>
                <a:cubicBezTo>
                  <a:pt x="81" y="23"/>
                  <a:pt x="81" y="23"/>
                  <a:pt x="81" y="23"/>
                </a:cubicBezTo>
                <a:cubicBezTo>
                  <a:pt x="81" y="24"/>
                  <a:pt x="81" y="24"/>
                  <a:pt x="81" y="24"/>
                </a:cubicBezTo>
                <a:cubicBezTo>
                  <a:pt x="81" y="24"/>
                  <a:pt x="81" y="24"/>
                  <a:pt x="81" y="24"/>
                </a:cubicBezTo>
                <a:cubicBezTo>
                  <a:pt x="81" y="24"/>
                  <a:pt x="81" y="24"/>
                  <a:pt x="80" y="24"/>
                </a:cubicBezTo>
                <a:cubicBezTo>
                  <a:pt x="80" y="24"/>
                  <a:pt x="80" y="24"/>
                  <a:pt x="80" y="24"/>
                </a:cubicBezTo>
                <a:cubicBezTo>
                  <a:pt x="79" y="24"/>
                  <a:pt x="79" y="24"/>
                  <a:pt x="79" y="24"/>
                </a:cubicBezTo>
                <a:cubicBezTo>
                  <a:pt x="79" y="24"/>
                  <a:pt x="79" y="24"/>
                  <a:pt x="79" y="24"/>
                </a:cubicBezTo>
                <a:cubicBezTo>
                  <a:pt x="79" y="24"/>
                  <a:pt x="79" y="24"/>
                  <a:pt x="78" y="24"/>
                </a:cubicBezTo>
                <a:cubicBezTo>
                  <a:pt x="78" y="24"/>
                  <a:pt x="78" y="24"/>
                  <a:pt x="78" y="24"/>
                </a:cubicBezTo>
                <a:cubicBezTo>
                  <a:pt x="78" y="24"/>
                  <a:pt x="78" y="24"/>
                  <a:pt x="78" y="24"/>
                </a:cubicBezTo>
                <a:cubicBezTo>
                  <a:pt x="78" y="24"/>
                  <a:pt x="78" y="24"/>
                  <a:pt x="78" y="24"/>
                </a:cubicBezTo>
                <a:cubicBezTo>
                  <a:pt x="78" y="24"/>
                  <a:pt x="78" y="24"/>
                  <a:pt x="78" y="24"/>
                </a:cubicBezTo>
                <a:cubicBezTo>
                  <a:pt x="78" y="24"/>
                  <a:pt x="78" y="24"/>
                  <a:pt x="78" y="25"/>
                </a:cubicBezTo>
                <a:cubicBezTo>
                  <a:pt x="78" y="25"/>
                  <a:pt x="78" y="25"/>
                  <a:pt x="77" y="25"/>
                </a:cubicBezTo>
                <a:cubicBezTo>
                  <a:pt x="77" y="25"/>
                  <a:pt x="77" y="25"/>
                  <a:pt x="77" y="25"/>
                </a:cubicBezTo>
                <a:cubicBezTo>
                  <a:pt x="77" y="25"/>
                  <a:pt x="77" y="25"/>
                  <a:pt x="76" y="25"/>
                </a:cubicBezTo>
                <a:cubicBezTo>
                  <a:pt x="76" y="25"/>
                  <a:pt x="76" y="26"/>
                  <a:pt x="76" y="26"/>
                </a:cubicBezTo>
                <a:cubicBezTo>
                  <a:pt x="76" y="26"/>
                  <a:pt x="76" y="26"/>
                  <a:pt x="76" y="26"/>
                </a:cubicBezTo>
                <a:cubicBezTo>
                  <a:pt x="76" y="26"/>
                  <a:pt x="76" y="26"/>
                  <a:pt x="76" y="26"/>
                </a:cubicBezTo>
                <a:cubicBezTo>
                  <a:pt x="76" y="26"/>
                  <a:pt x="76" y="26"/>
                  <a:pt x="76" y="26"/>
                </a:cubicBezTo>
                <a:cubicBezTo>
                  <a:pt x="76" y="26"/>
                  <a:pt x="76" y="26"/>
                  <a:pt x="76" y="26"/>
                </a:cubicBezTo>
                <a:cubicBezTo>
                  <a:pt x="76" y="26"/>
                  <a:pt x="76" y="26"/>
                  <a:pt x="75" y="26"/>
                </a:cubicBezTo>
                <a:cubicBezTo>
                  <a:pt x="75" y="26"/>
                  <a:pt x="75" y="27"/>
                  <a:pt x="75" y="27"/>
                </a:cubicBezTo>
                <a:cubicBezTo>
                  <a:pt x="75" y="27"/>
                  <a:pt x="75" y="27"/>
                  <a:pt x="75" y="27"/>
                </a:cubicBezTo>
                <a:cubicBezTo>
                  <a:pt x="75" y="28"/>
                  <a:pt x="75" y="28"/>
                  <a:pt x="75" y="28"/>
                </a:cubicBezTo>
                <a:cubicBezTo>
                  <a:pt x="74" y="28"/>
                  <a:pt x="74" y="28"/>
                  <a:pt x="74" y="28"/>
                </a:cubicBezTo>
                <a:cubicBezTo>
                  <a:pt x="74" y="28"/>
                  <a:pt x="74" y="28"/>
                  <a:pt x="74" y="28"/>
                </a:cubicBezTo>
                <a:cubicBezTo>
                  <a:pt x="75" y="29"/>
                  <a:pt x="75" y="29"/>
                  <a:pt x="74" y="30"/>
                </a:cubicBezTo>
                <a:cubicBezTo>
                  <a:pt x="74" y="30"/>
                  <a:pt x="74" y="30"/>
                  <a:pt x="74" y="30"/>
                </a:cubicBezTo>
                <a:cubicBezTo>
                  <a:pt x="74" y="30"/>
                  <a:pt x="74" y="30"/>
                  <a:pt x="74" y="30"/>
                </a:cubicBezTo>
                <a:cubicBezTo>
                  <a:pt x="74" y="30"/>
                  <a:pt x="74" y="30"/>
                  <a:pt x="74" y="30"/>
                </a:cubicBezTo>
                <a:cubicBezTo>
                  <a:pt x="74" y="30"/>
                  <a:pt x="73" y="30"/>
                  <a:pt x="73" y="30"/>
                </a:cubicBezTo>
                <a:cubicBezTo>
                  <a:pt x="73" y="30"/>
                  <a:pt x="73" y="30"/>
                  <a:pt x="73" y="30"/>
                </a:cubicBezTo>
                <a:cubicBezTo>
                  <a:pt x="73" y="30"/>
                  <a:pt x="73" y="30"/>
                  <a:pt x="73" y="30"/>
                </a:cubicBezTo>
                <a:cubicBezTo>
                  <a:pt x="73" y="30"/>
                  <a:pt x="73" y="30"/>
                  <a:pt x="72" y="30"/>
                </a:cubicBezTo>
                <a:cubicBezTo>
                  <a:pt x="72" y="30"/>
                  <a:pt x="72" y="30"/>
                  <a:pt x="72" y="30"/>
                </a:cubicBezTo>
                <a:cubicBezTo>
                  <a:pt x="72" y="30"/>
                  <a:pt x="72" y="30"/>
                  <a:pt x="72" y="30"/>
                </a:cubicBezTo>
                <a:cubicBezTo>
                  <a:pt x="72" y="30"/>
                  <a:pt x="72" y="30"/>
                  <a:pt x="72" y="30"/>
                </a:cubicBezTo>
                <a:cubicBezTo>
                  <a:pt x="72" y="30"/>
                  <a:pt x="72" y="30"/>
                  <a:pt x="72" y="31"/>
                </a:cubicBezTo>
                <a:cubicBezTo>
                  <a:pt x="71" y="31"/>
                  <a:pt x="71" y="31"/>
                  <a:pt x="71" y="32"/>
                </a:cubicBezTo>
                <a:cubicBezTo>
                  <a:pt x="71" y="32"/>
                  <a:pt x="71" y="32"/>
                  <a:pt x="71" y="32"/>
                </a:cubicBezTo>
                <a:cubicBezTo>
                  <a:pt x="71" y="32"/>
                  <a:pt x="71" y="33"/>
                  <a:pt x="71" y="33"/>
                </a:cubicBezTo>
                <a:cubicBezTo>
                  <a:pt x="71" y="33"/>
                  <a:pt x="71" y="33"/>
                  <a:pt x="71" y="33"/>
                </a:cubicBezTo>
                <a:cubicBezTo>
                  <a:pt x="71" y="33"/>
                  <a:pt x="71" y="33"/>
                  <a:pt x="71" y="33"/>
                </a:cubicBezTo>
                <a:cubicBezTo>
                  <a:pt x="71" y="34"/>
                  <a:pt x="71" y="34"/>
                  <a:pt x="71" y="34"/>
                </a:cubicBezTo>
                <a:cubicBezTo>
                  <a:pt x="71" y="34"/>
                  <a:pt x="71" y="34"/>
                  <a:pt x="70" y="35"/>
                </a:cubicBezTo>
                <a:cubicBezTo>
                  <a:pt x="70" y="35"/>
                  <a:pt x="70" y="35"/>
                  <a:pt x="70" y="35"/>
                </a:cubicBezTo>
                <a:cubicBezTo>
                  <a:pt x="70" y="35"/>
                  <a:pt x="70" y="35"/>
                  <a:pt x="70" y="35"/>
                </a:cubicBezTo>
                <a:cubicBezTo>
                  <a:pt x="70" y="35"/>
                  <a:pt x="70" y="35"/>
                  <a:pt x="70" y="35"/>
                </a:cubicBezTo>
                <a:cubicBezTo>
                  <a:pt x="70" y="35"/>
                  <a:pt x="70" y="35"/>
                  <a:pt x="70" y="36"/>
                </a:cubicBezTo>
                <a:cubicBezTo>
                  <a:pt x="70" y="36"/>
                  <a:pt x="70" y="36"/>
                  <a:pt x="69" y="36"/>
                </a:cubicBezTo>
                <a:cubicBezTo>
                  <a:pt x="69" y="36"/>
                  <a:pt x="69" y="36"/>
                  <a:pt x="69" y="36"/>
                </a:cubicBezTo>
                <a:cubicBezTo>
                  <a:pt x="69" y="36"/>
                  <a:pt x="69" y="36"/>
                  <a:pt x="69" y="36"/>
                </a:cubicBezTo>
                <a:cubicBezTo>
                  <a:pt x="69" y="38"/>
                  <a:pt x="69" y="38"/>
                  <a:pt x="69" y="38"/>
                </a:cubicBezTo>
                <a:cubicBezTo>
                  <a:pt x="69" y="38"/>
                  <a:pt x="69" y="38"/>
                  <a:pt x="69" y="38"/>
                </a:cubicBezTo>
                <a:cubicBezTo>
                  <a:pt x="69" y="38"/>
                  <a:pt x="69" y="38"/>
                  <a:pt x="69" y="38"/>
                </a:cubicBezTo>
                <a:cubicBezTo>
                  <a:pt x="69" y="39"/>
                  <a:pt x="69" y="39"/>
                  <a:pt x="69" y="39"/>
                </a:cubicBezTo>
                <a:cubicBezTo>
                  <a:pt x="69" y="39"/>
                  <a:pt x="69" y="39"/>
                  <a:pt x="70" y="39"/>
                </a:cubicBezTo>
                <a:cubicBezTo>
                  <a:pt x="70" y="39"/>
                  <a:pt x="70" y="39"/>
                  <a:pt x="70" y="39"/>
                </a:cubicBezTo>
                <a:cubicBezTo>
                  <a:pt x="70" y="39"/>
                  <a:pt x="70" y="39"/>
                  <a:pt x="70" y="39"/>
                </a:cubicBezTo>
                <a:cubicBezTo>
                  <a:pt x="70" y="39"/>
                  <a:pt x="70" y="39"/>
                  <a:pt x="70" y="39"/>
                </a:cubicBezTo>
                <a:cubicBezTo>
                  <a:pt x="70" y="39"/>
                  <a:pt x="70" y="39"/>
                  <a:pt x="70" y="40"/>
                </a:cubicBezTo>
                <a:cubicBezTo>
                  <a:pt x="70" y="40"/>
                  <a:pt x="70" y="40"/>
                  <a:pt x="70" y="40"/>
                </a:cubicBezTo>
                <a:cubicBezTo>
                  <a:pt x="70" y="40"/>
                  <a:pt x="70" y="40"/>
                  <a:pt x="70" y="40"/>
                </a:cubicBezTo>
                <a:cubicBezTo>
                  <a:pt x="70" y="40"/>
                  <a:pt x="70" y="40"/>
                  <a:pt x="70" y="41"/>
                </a:cubicBezTo>
                <a:cubicBezTo>
                  <a:pt x="70" y="41"/>
                  <a:pt x="70" y="41"/>
                  <a:pt x="70" y="41"/>
                </a:cubicBezTo>
                <a:cubicBezTo>
                  <a:pt x="70" y="41"/>
                  <a:pt x="70" y="42"/>
                  <a:pt x="70" y="42"/>
                </a:cubicBezTo>
                <a:cubicBezTo>
                  <a:pt x="70" y="42"/>
                  <a:pt x="70" y="42"/>
                  <a:pt x="70" y="42"/>
                </a:cubicBezTo>
                <a:cubicBezTo>
                  <a:pt x="70" y="43"/>
                  <a:pt x="69" y="43"/>
                  <a:pt x="69" y="43"/>
                </a:cubicBezTo>
                <a:cubicBezTo>
                  <a:pt x="69" y="44"/>
                  <a:pt x="69" y="44"/>
                  <a:pt x="69" y="44"/>
                </a:cubicBezTo>
                <a:cubicBezTo>
                  <a:pt x="70" y="44"/>
                  <a:pt x="70" y="44"/>
                  <a:pt x="70" y="44"/>
                </a:cubicBezTo>
                <a:cubicBezTo>
                  <a:pt x="70" y="44"/>
                  <a:pt x="70" y="44"/>
                  <a:pt x="70" y="44"/>
                </a:cubicBezTo>
                <a:cubicBezTo>
                  <a:pt x="70" y="44"/>
                  <a:pt x="70" y="44"/>
                  <a:pt x="70" y="44"/>
                </a:cubicBezTo>
                <a:cubicBezTo>
                  <a:pt x="70" y="44"/>
                  <a:pt x="70" y="44"/>
                  <a:pt x="70" y="44"/>
                </a:cubicBezTo>
                <a:cubicBezTo>
                  <a:pt x="70" y="44"/>
                  <a:pt x="70" y="44"/>
                  <a:pt x="70" y="44"/>
                </a:cubicBezTo>
                <a:cubicBezTo>
                  <a:pt x="70" y="44"/>
                  <a:pt x="70" y="44"/>
                  <a:pt x="70" y="45"/>
                </a:cubicBezTo>
                <a:cubicBezTo>
                  <a:pt x="70" y="45"/>
                  <a:pt x="70" y="45"/>
                  <a:pt x="70" y="45"/>
                </a:cubicBezTo>
                <a:cubicBezTo>
                  <a:pt x="70" y="45"/>
                  <a:pt x="70" y="45"/>
                  <a:pt x="71" y="45"/>
                </a:cubicBezTo>
                <a:cubicBezTo>
                  <a:pt x="71" y="46"/>
                  <a:pt x="71" y="46"/>
                  <a:pt x="71" y="46"/>
                </a:cubicBezTo>
                <a:cubicBezTo>
                  <a:pt x="71" y="46"/>
                  <a:pt x="71" y="46"/>
                  <a:pt x="71" y="46"/>
                </a:cubicBezTo>
                <a:cubicBezTo>
                  <a:pt x="71" y="46"/>
                  <a:pt x="71" y="46"/>
                  <a:pt x="71" y="47"/>
                </a:cubicBezTo>
                <a:cubicBezTo>
                  <a:pt x="72" y="47"/>
                  <a:pt x="72" y="47"/>
                  <a:pt x="72" y="47"/>
                </a:cubicBezTo>
                <a:cubicBezTo>
                  <a:pt x="72" y="47"/>
                  <a:pt x="72" y="47"/>
                  <a:pt x="72" y="47"/>
                </a:cubicBezTo>
                <a:cubicBezTo>
                  <a:pt x="73" y="48"/>
                  <a:pt x="73" y="48"/>
                  <a:pt x="73" y="49"/>
                </a:cubicBezTo>
                <a:cubicBezTo>
                  <a:pt x="73" y="49"/>
                  <a:pt x="73" y="49"/>
                  <a:pt x="73" y="49"/>
                </a:cubicBezTo>
                <a:cubicBezTo>
                  <a:pt x="73" y="49"/>
                  <a:pt x="73" y="50"/>
                  <a:pt x="73" y="50"/>
                </a:cubicBezTo>
                <a:cubicBezTo>
                  <a:pt x="74" y="50"/>
                  <a:pt x="74" y="50"/>
                  <a:pt x="74" y="50"/>
                </a:cubicBezTo>
                <a:cubicBezTo>
                  <a:pt x="74" y="50"/>
                  <a:pt x="74" y="50"/>
                  <a:pt x="74" y="50"/>
                </a:cubicBezTo>
                <a:cubicBezTo>
                  <a:pt x="74" y="50"/>
                  <a:pt x="74" y="50"/>
                  <a:pt x="74" y="50"/>
                </a:cubicBezTo>
                <a:cubicBezTo>
                  <a:pt x="74" y="51"/>
                  <a:pt x="74" y="51"/>
                  <a:pt x="74" y="51"/>
                </a:cubicBezTo>
                <a:cubicBezTo>
                  <a:pt x="74" y="51"/>
                  <a:pt x="74" y="51"/>
                  <a:pt x="74" y="51"/>
                </a:cubicBezTo>
                <a:cubicBezTo>
                  <a:pt x="75" y="51"/>
                  <a:pt x="75" y="51"/>
                  <a:pt x="75" y="51"/>
                </a:cubicBezTo>
                <a:cubicBezTo>
                  <a:pt x="75" y="51"/>
                  <a:pt x="76" y="51"/>
                  <a:pt x="76" y="51"/>
                </a:cubicBezTo>
                <a:cubicBezTo>
                  <a:pt x="76" y="51"/>
                  <a:pt x="76" y="51"/>
                  <a:pt x="76" y="51"/>
                </a:cubicBezTo>
                <a:cubicBezTo>
                  <a:pt x="76" y="51"/>
                  <a:pt x="76" y="51"/>
                  <a:pt x="76" y="51"/>
                </a:cubicBezTo>
                <a:cubicBezTo>
                  <a:pt x="76" y="51"/>
                  <a:pt x="76" y="51"/>
                  <a:pt x="76" y="51"/>
                </a:cubicBezTo>
                <a:cubicBezTo>
                  <a:pt x="76" y="51"/>
                  <a:pt x="77" y="51"/>
                  <a:pt x="77" y="51"/>
                </a:cubicBezTo>
                <a:cubicBezTo>
                  <a:pt x="77" y="51"/>
                  <a:pt x="77" y="51"/>
                  <a:pt x="77" y="51"/>
                </a:cubicBezTo>
                <a:cubicBezTo>
                  <a:pt x="77" y="52"/>
                  <a:pt x="77" y="52"/>
                  <a:pt x="77" y="52"/>
                </a:cubicBezTo>
                <a:cubicBezTo>
                  <a:pt x="77" y="52"/>
                  <a:pt x="77" y="52"/>
                  <a:pt x="77" y="52"/>
                </a:cubicBezTo>
                <a:cubicBezTo>
                  <a:pt x="77" y="53"/>
                  <a:pt x="77" y="53"/>
                  <a:pt x="78" y="53"/>
                </a:cubicBezTo>
                <a:cubicBezTo>
                  <a:pt x="78" y="53"/>
                  <a:pt x="78" y="53"/>
                  <a:pt x="78" y="53"/>
                </a:cubicBezTo>
                <a:cubicBezTo>
                  <a:pt x="78" y="53"/>
                  <a:pt x="79" y="53"/>
                  <a:pt x="79" y="54"/>
                </a:cubicBezTo>
                <a:cubicBezTo>
                  <a:pt x="79" y="54"/>
                  <a:pt x="79" y="54"/>
                  <a:pt x="79" y="54"/>
                </a:cubicBezTo>
                <a:cubicBezTo>
                  <a:pt x="79" y="54"/>
                  <a:pt x="79" y="54"/>
                  <a:pt x="79" y="54"/>
                </a:cubicBezTo>
                <a:cubicBezTo>
                  <a:pt x="80" y="54"/>
                  <a:pt x="80" y="54"/>
                  <a:pt x="80" y="54"/>
                </a:cubicBezTo>
                <a:cubicBezTo>
                  <a:pt x="80" y="54"/>
                  <a:pt x="80" y="54"/>
                  <a:pt x="80" y="54"/>
                </a:cubicBezTo>
                <a:cubicBezTo>
                  <a:pt x="80" y="54"/>
                  <a:pt x="80" y="53"/>
                  <a:pt x="80" y="53"/>
                </a:cubicBezTo>
                <a:cubicBezTo>
                  <a:pt x="80" y="53"/>
                  <a:pt x="80" y="53"/>
                  <a:pt x="80" y="53"/>
                </a:cubicBezTo>
                <a:cubicBezTo>
                  <a:pt x="81" y="53"/>
                  <a:pt x="81" y="53"/>
                  <a:pt x="81" y="53"/>
                </a:cubicBezTo>
                <a:cubicBezTo>
                  <a:pt x="81" y="53"/>
                  <a:pt x="81" y="53"/>
                  <a:pt x="81" y="53"/>
                </a:cubicBezTo>
                <a:cubicBezTo>
                  <a:pt x="81" y="53"/>
                  <a:pt x="81" y="53"/>
                  <a:pt x="81" y="53"/>
                </a:cubicBezTo>
                <a:cubicBezTo>
                  <a:pt x="81" y="53"/>
                  <a:pt x="81" y="53"/>
                  <a:pt x="81" y="53"/>
                </a:cubicBezTo>
                <a:cubicBezTo>
                  <a:pt x="81" y="53"/>
                  <a:pt x="82" y="53"/>
                  <a:pt x="82" y="53"/>
                </a:cubicBezTo>
                <a:cubicBezTo>
                  <a:pt x="82" y="53"/>
                  <a:pt x="82" y="53"/>
                  <a:pt x="82" y="53"/>
                </a:cubicBezTo>
                <a:cubicBezTo>
                  <a:pt x="82" y="53"/>
                  <a:pt x="82" y="53"/>
                  <a:pt x="82" y="53"/>
                </a:cubicBezTo>
                <a:cubicBezTo>
                  <a:pt x="83" y="53"/>
                  <a:pt x="83" y="53"/>
                  <a:pt x="83" y="53"/>
                </a:cubicBezTo>
                <a:cubicBezTo>
                  <a:pt x="83" y="53"/>
                  <a:pt x="83" y="53"/>
                  <a:pt x="83" y="53"/>
                </a:cubicBezTo>
                <a:cubicBezTo>
                  <a:pt x="83" y="53"/>
                  <a:pt x="83" y="53"/>
                  <a:pt x="83" y="53"/>
                </a:cubicBezTo>
                <a:cubicBezTo>
                  <a:pt x="83" y="54"/>
                  <a:pt x="83" y="54"/>
                  <a:pt x="83" y="54"/>
                </a:cubicBezTo>
                <a:cubicBezTo>
                  <a:pt x="83" y="54"/>
                  <a:pt x="84" y="54"/>
                  <a:pt x="84" y="54"/>
                </a:cubicBezTo>
                <a:cubicBezTo>
                  <a:pt x="84" y="54"/>
                  <a:pt x="84" y="54"/>
                  <a:pt x="84" y="54"/>
                </a:cubicBezTo>
                <a:cubicBezTo>
                  <a:pt x="84" y="54"/>
                  <a:pt x="84" y="54"/>
                  <a:pt x="85" y="54"/>
                </a:cubicBezTo>
                <a:cubicBezTo>
                  <a:pt x="85" y="54"/>
                  <a:pt x="85" y="54"/>
                  <a:pt x="85" y="54"/>
                </a:cubicBezTo>
                <a:cubicBezTo>
                  <a:pt x="85" y="54"/>
                  <a:pt x="85" y="54"/>
                  <a:pt x="85" y="54"/>
                </a:cubicBezTo>
                <a:cubicBezTo>
                  <a:pt x="85" y="54"/>
                  <a:pt x="85" y="54"/>
                  <a:pt x="85" y="54"/>
                </a:cubicBezTo>
                <a:cubicBezTo>
                  <a:pt x="86" y="54"/>
                  <a:pt x="86" y="53"/>
                  <a:pt x="86" y="53"/>
                </a:cubicBezTo>
                <a:cubicBezTo>
                  <a:pt x="86" y="53"/>
                  <a:pt x="86" y="53"/>
                  <a:pt x="86" y="53"/>
                </a:cubicBezTo>
                <a:cubicBezTo>
                  <a:pt x="86" y="54"/>
                  <a:pt x="86" y="54"/>
                  <a:pt x="86" y="54"/>
                </a:cubicBezTo>
                <a:cubicBezTo>
                  <a:pt x="86" y="53"/>
                  <a:pt x="86" y="53"/>
                  <a:pt x="86" y="53"/>
                </a:cubicBezTo>
                <a:cubicBezTo>
                  <a:pt x="86" y="53"/>
                  <a:pt x="86" y="53"/>
                  <a:pt x="86" y="52"/>
                </a:cubicBezTo>
                <a:cubicBezTo>
                  <a:pt x="86" y="52"/>
                  <a:pt x="86" y="52"/>
                  <a:pt x="87" y="52"/>
                </a:cubicBezTo>
                <a:cubicBezTo>
                  <a:pt x="87" y="52"/>
                  <a:pt x="87" y="52"/>
                  <a:pt x="87" y="52"/>
                </a:cubicBezTo>
                <a:cubicBezTo>
                  <a:pt x="87" y="52"/>
                  <a:pt x="87" y="52"/>
                  <a:pt x="87" y="52"/>
                </a:cubicBezTo>
                <a:cubicBezTo>
                  <a:pt x="87" y="52"/>
                  <a:pt x="87" y="52"/>
                  <a:pt x="87" y="52"/>
                </a:cubicBezTo>
                <a:cubicBezTo>
                  <a:pt x="89" y="52"/>
                  <a:pt x="89" y="52"/>
                  <a:pt x="89" y="52"/>
                </a:cubicBezTo>
                <a:cubicBezTo>
                  <a:pt x="89" y="52"/>
                  <a:pt x="89" y="52"/>
                  <a:pt x="89" y="53"/>
                </a:cubicBezTo>
                <a:cubicBezTo>
                  <a:pt x="89" y="53"/>
                  <a:pt x="90" y="53"/>
                  <a:pt x="90" y="53"/>
                </a:cubicBezTo>
                <a:cubicBezTo>
                  <a:pt x="90" y="53"/>
                  <a:pt x="90" y="53"/>
                  <a:pt x="90" y="53"/>
                </a:cubicBezTo>
                <a:cubicBezTo>
                  <a:pt x="90" y="53"/>
                  <a:pt x="90" y="53"/>
                  <a:pt x="90" y="53"/>
                </a:cubicBezTo>
                <a:cubicBezTo>
                  <a:pt x="90" y="53"/>
                  <a:pt x="91" y="53"/>
                  <a:pt x="91" y="53"/>
                </a:cubicBezTo>
                <a:cubicBezTo>
                  <a:pt x="91" y="53"/>
                  <a:pt x="91" y="53"/>
                  <a:pt x="91" y="53"/>
                </a:cubicBezTo>
                <a:cubicBezTo>
                  <a:pt x="90" y="53"/>
                  <a:pt x="90" y="53"/>
                  <a:pt x="90" y="53"/>
                </a:cubicBezTo>
                <a:cubicBezTo>
                  <a:pt x="91" y="53"/>
                  <a:pt x="91" y="53"/>
                  <a:pt x="91" y="53"/>
                </a:cubicBezTo>
                <a:cubicBezTo>
                  <a:pt x="91" y="53"/>
                  <a:pt x="91" y="53"/>
                  <a:pt x="91" y="53"/>
                </a:cubicBezTo>
                <a:cubicBezTo>
                  <a:pt x="91" y="53"/>
                  <a:pt x="91" y="53"/>
                  <a:pt x="92" y="53"/>
                </a:cubicBezTo>
                <a:cubicBezTo>
                  <a:pt x="92" y="53"/>
                  <a:pt x="92" y="54"/>
                  <a:pt x="92" y="54"/>
                </a:cubicBezTo>
                <a:cubicBezTo>
                  <a:pt x="92" y="54"/>
                  <a:pt x="92" y="54"/>
                  <a:pt x="92" y="54"/>
                </a:cubicBezTo>
                <a:cubicBezTo>
                  <a:pt x="92" y="54"/>
                  <a:pt x="92" y="54"/>
                  <a:pt x="92" y="54"/>
                </a:cubicBezTo>
                <a:cubicBezTo>
                  <a:pt x="92" y="54"/>
                  <a:pt x="92" y="54"/>
                  <a:pt x="92" y="54"/>
                </a:cubicBezTo>
                <a:cubicBezTo>
                  <a:pt x="93" y="54"/>
                  <a:pt x="93" y="54"/>
                  <a:pt x="93" y="54"/>
                </a:cubicBezTo>
                <a:cubicBezTo>
                  <a:pt x="93" y="54"/>
                  <a:pt x="93" y="54"/>
                  <a:pt x="94" y="55"/>
                </a:cubicBezTo>
                <a:cubicBezTo>
                  <a:pt x="94" y="55"/>
                  <a:pt x="94" y="55"/>
                  <a:pt x="94" y="56"/>
                </a:cubicBezTo>
                <a:cubicBezTo>
                  <a:pt x="94" y="56"/>
                  <a:pt x="94" y="56"/>
                  <a:pt x="94" y="57"/>
                </a:cubicBezTo>
                <a:cubicBezTo>
                  <a:pt x="94" y="57"/>
                  <a:pt x="94" y="57"/>
                  <a:pt x="94" y="57"/>
                </a:cubicBezTo>
                <a:cubicBezTo>
                  <a:pt x="94" y="57"/>
                  <a:pt x="94" y="57"/>
                  <a:pt x="94" y="57"/>
                </a:cubicBezTo>
                <a:cubicBezTo>
                  <a:pt x="94" y="57"/>
                  <a:pt x="94" y="57"/>
                  <a:pt x="94" y="57"/>
                </a:cubicBezTo>
                <a:cubicBezTo>
                  <a:pt x="94" y="57"/>
                  <a:pt x="94" y="57"/>
                  <a:pt x="93" y="57"/>
                </a:cubicBezTo>
                <a:cubicBezTo>
                  <a:pt x="93" y="57"/>
                  <a:pt x="93" y="57"/>
                  <a:pt x="93" y="57"/>
                </a:cubicBezTo>
                <a:cubicBezTo>
                  <a:pt x="93" y="58"/>
                  <a:pt x="93" y="58"/>
                  <a:pt x="93" y="58"/>
                </a:cubicBezTo>
                <a:cubicBezTo>
                  <a:pt x="93" y="59"/>
                  <a:pt x="93" y="59"/>
                  <a:pt x="93" y="59"/>
                </a:cubicBezTo>
                <a:cubicBezTo>
                  <a:pt x="93" y="59"/>
                  <a:pt x="93" y="59"/>
                  <a:pt x="93" y="59"/>
                </a:cubicBezTo>
                <a:cubicBezTo>
                  <a:pt x="93" y="59"/>
                  <a:pt x="94" y="59"/>
                  <a:pt x="94" y="59"/>
                </a:cubicBezTo>
                <a:cubicBezTo>
                  <a:pt x="94" y="59"/>
                  <a:pt x="94" y="59"/>
                  <a:pt x="94" y="59"/>
                </a:cubicBezTo>
                <a:cubicBezTo>
                  <a:pt x="94" y="59"/>
                  <a:pt x="94" y="59"/>
                  <a:pt x="94" y="59"/>
                </a:cubicBezTo>
                <a:cubicBezTo>
                  <a:pt x="94" y="59"/>
                  <a:pt x="94" y="59"/>
                  <a:pt x="94" y="59"/>
                </a:cubicBezTo>
                <a:cubicBezTo>
                  <a:pt x="94" y="59"/>
                  <a:pt x="94" y="60"/>
                  <a:pt x="94" y="60"/>
                </a:cubicBezTo>
                <a:cubicBezTo>
                  <a:pt x="94" y="60"/>
                  <a:pt x="94" y="60"/>
                  <a:pt x="94" y="60"/>
                </a:cubicBezTo>
                <a:cubicBezTo>
                  <a:pt x="94" y="60"/>
                  <a:pt x="94" y="60"/>
                  <a:pt x="95" y="60"/>
                </a:cubicBezTo>
                <a:cubicBezTo>
                  <a:pt x="95" y="60"/>
                  <a:pt x="95" y="61"/>
                  <a:pt x="95" y="61"/>
                </a:cubicBezTo>
                <a:cubicBezTo>
                  <a:pt x="95" y="61"/>
                  <a:pt x="95" y="61"/>
                  <a:pt x="95" y="62"/>
                </a:cubicBezTo>
                <a:cubicBezTo>
                  <a:pt x="95" y="62"/>
                  <a:pt x="95" y="62"/>
                  <a:pt x="95" y="62"/>
                </a:cubicBezTo>
                <a:cubicBezTo>
                  <a:pt x="95" y="62"/>
                  <a:pt x="95" y="62"/>
                  <a:pt x="95" y="62"/>
                </a:cubicBezTo>
                <a:cubicBezTo>
                  <a:pt x="95" y="62"/>
                  <a:pt x="95" y="63"/>
                  <a:pt x="96" y="63"/>
                </a:cubicBezTo>
                <a:cubicBezTo>
                  <a:pt x="96" y="63"/>
                  <a:pt x="96" y="63"/>
                  <a:pt x="96" y="63"/>
                </a:cubicBezTo>
                <a:cubicBezTo>
                  <a:pt x="96" y="63"/>
                  <a:pt x="96" y="63"/>
                  <a:pt x="96" y="63"/>
                </a:cubicBezTo>
                <a:cubicBezTo>
                  <a:pt x="96" y="63"/>
                  <a:pt x="96" y="64"/>
                  <a:pt x="96" y="64"/>
                </a:cubicBezTo>
                <a:cubicBezTo>
                  <a:pt x="96" y="64"/>
                  <a:pt x="96" y="64"/>
                  <a:pt x="96" y="64"/>
                </a:cubicBezTo>
                <a:cubicBezTo>
                  <a:pt x="96" y="64"/>
                  <a:pt x="96" y="64"/>
                  <a:pt x="96" y="64"/>
                </a:cubicBezTo>
                <a:cubicBezTo>
                  <a:pt x="96" y="65"/>
                  <a:pt x="96" y="65"/>
                  <a:pt x="96" y="65"/>
                </a:cubicBezTo>
                <a:cubicBezTo>
                  <a:pt x="96" y="65"/>
                  <a:pt x="96" y="65"/>
                  <a:pt x="96" y="65"/>
                </a:cubicBezTo>
                <a:cubicBezTo>
                  <a:pt x="97" y="65"/>
                  <a:pt x="97" y="65"/>
                  <a:pt x="97" y="65"/>
                </a:cubicBezTo>
                <a:cubicBezTo>
                  <a:pt x="97" y="65"/>
                  <a:pt x="97" y="65"/>
                  <a:pt x="97" y="65"/>
                </a:cubicBezTo>
                <a:cubicBezTo>
                  <a:pt x="97" y="65"/>
                  <a:pt x="97" y="65"/>
                  <a:pt x="97" y="65"/>
                </a:cubicBezTo>
                <a:cubicBezTo>
                  <a:pt x="97" y="65"/>
                  <a:pt x="97" y="65"/>
                  <a:pt x="97" y="65"/>
                </a:cubicBezTo>
                <a:cubicBezTo>
                  <a:pt x="97" y="66"/>
                  <a:pt x="97" y="66"/>
                  <a:pt x="97" y="66"/>
                </a:cubicBezTo>
                <a:cubicBezTo>
                  <a:pt x="97" y="66"/>
                  <a:pt x="97" y="66"/>
                  <a:pt x="97" y="66"/>
                </a:cubicBezTo>
                <a:cubicBezTo>
                  <a:pt x="97" y="67"/>
                  <a:pt x="97" y="67"/>
                  <a:pt x="97" y="67"/>
                </a:cubicBezTo>
                <a:cubicBezTo>
                  <a:pt x="97" y="67"/>
                  <a:pt x="97" y="67"/>
                  <a:pt x="97" y="67"/>
                </a:cubicBezTo>
                <a:cubicBezTo>
                  <a:pt x="96" y="67"/>
                  <a:pt x="96" y="67"/>
                  <a:pt x="96" y="67"/>
                </a:cubicBezTo>
                <a:cubicBezTo>
                  <a:pt x="96" y="69"/>
                  <a:pt x="96" y="69"/>
                  <a:pt x="96" y="69"/>
                </a:cubicBezTo>
                <a:cubicBezTo>
                  <a:pt x="96" y="69"/>
                  <a:pt x="96" y="69"/>
                  <a:pt x="96" y="69"/>
                </a:cubicBezTo>
                <a:cubicBezTo>
                  <a:pt x="97" y="69"/>
                  <a:pt x="97" y="69"/>
                  <a:pt x="97" y="69"/>
                </a:cubicBezTo>
                <a:cubicBezTo>
                  <a:pt x="97" y="69"/>
                  <a:pt x="97" y="69"/>
                  <a:pt x="97" y="69"/>
                </a:cubicBezTo>
                <a:cubicBezTo>
                  <a:pt x="97" y="69"/>
                  <a:pt x="97" y="70"/>
                  <a:pt x="97" y="70"/>
                </a:cubicBezTo>
                <a:cubicBezTo>
                  <a:pt x="97" y="70"/>
                  <a:pt x="97" y="70"/>
                  <a:pt x="97" y="70"/>
                </a:cubicBezTo>
                <a:cubicBezTo>
                  <a:pt x="97" y="70"/>
                  <a:pt x="96" y="70"/>
                  <a:pt x="96" y="70"/>
                </a:cubicBezTo>
                <a:cubicBezTo>
                  <a:pt x="96" y="70"/>
                  <a:pt x="96" y="70"/>
                  <a:pt x="96" y="71"/>
                </a:cubicBezTo>
                <a:cubicBezTo>
                  <a:pt x="96" y="71"/>
                  <a:pt x="96" y="71"/>
                  <a:pt x="96" y="71"/>
                </a:cubicBezTo>
                <a:cubicBezTo>
                  <a:pt x="96" y="71"/>
                  <a:pt x="96" y="71"/>
                  <a:pt x="96" y="71"/>
                </a:cubicBezTo>
                <a:cubicBezTo>
                  <a:pt x="96" y="71"/>
                  <a:pt x="96" y="71"/>
                  <a:pt x="96" y="71"/>
                </a:cubicBezTo>
                <a:cubicBezTo>
                  <a:pt x="95" y="71"/>
                  <a:pt x="95" y="71"/>
                  <a:pt x="95" y="71"/>
                </a:cubicBezTo>
                <a:cubicBezTo>
                  <a:pt x="95" y="73"/>
                  <a:pt x="95" y="73"/>
                  <a:pt x="95" y="73"/>
                </a:cubicBezTo>
                <a:cubicBezTo>
                  <a:pt x="95" y="73"/>
                  <a:pt x="95" y="73"/>
                  <a:pt x="95" y="73"/>
                </a:cubicBezTo>
                <a:cubicBezTo>
                  <a:pt x="95" y="73"/>
                  <a:pt x="95" y="73"/>
                  <a:pt x="95" y="73"/>
                </a:cubicBezTo>
                <a:cubicBezTo>
                  <a:pt x="95" y="73"/>
                  <a:pt x="95" y="73"/>
                  <a:pt x="95" y="73"/>
                </a:cubicBezTo>
                <a:cubicBezTo>
                  <a:pt x="95" y="74"/>
                  <a:pt x="95" y="74"/>
                  <a:pt x="95" y="74"/>
                </a:cubicBezTo>
                <a:cubicBezTo>
                  <a:pt x="95" y="74"/>
                  <a:pt x="95" y="74"/>
                  <a:pt x="94" y="74"/>
                </a:cubicBezTo>
                <a:cubicBezTo>
                  <a:pt x="94" y="74"/>
                  <a:pt x="94" y="74"/>
                  <a:pt x="94" y="75"/>
                </a:cubicBezTo>
                <a:cubicBezTo>
                  <a:pt x="94" y="75"/>
                  <a:pt x="94" y="75"/>
                  <a:pt x="94" y="75"/>
                </a:cubicBezTo>
                <a:cubicBezTo>
                  <a:pt x="94" y="75"/>
                  <a:pt x="94" y="75"/>
                  <a:pt x="94" y="75"/>
                </a:cubicBezTo>
                <a:cubicBezTo>
                  <a:pt x="94" y="75"/>
                  <a:pt x="94" y="75"/>
                  <a:pt x="94" y="75"/>
                </a:cubicBezTo>
                <a:cubicBezTo>
                  <a:pt x="94" y="75"/>
                  <a:pt x="94" y="75"/>
                  <a:pt x="94" y="75"/>
                </a:cubicBezTo>
                <a:cubicBezTo>
                  <a:pt x="94" y="80"/>
                  <a:pt x="94" y="80"/>
                  <a:pt x="94" y="80"/>
                </a:cubicBezTo>
                <a:cubicBezTo>
                  <a:pt x="94" y="80"/>
                  <a:pt x="94" y="80"/>
                  <a:pt x="94" y="80"/>
                </a:cubicBezTo>
                <a:cubicBezTo>
                  <a:pt x="94" y="80"/>
                  <a:pt x="94" y="80"/>
                  <a:pt x="94" y="80"/>
                </a:cubicBezTo>
                <a:cubicBezTo>
                  <a:pt x="94" y="80"/>
                  <a:pt x="94" y="80"/>
                  <a:pt x="94" y="80"/>
                </a:cubicBezTo>
                <a:cubicBezTo>
                  <a:pt x="94" y="80"/>
                  <a:pt x="94" y="80"/>
                  <a:pt x="94" y="80"/>
                </a:cubicBezTo>
                <a:cubicBezTo>
                  <a:pt x="94" y="80"/>
                  <a:pt x="94" y="80"/>
                  <a:pt x="94" y="80"/>
                </a:cubicBezTo>
                <a:cubicBezTo>
                  <a:pt x="94" y="80"/>
                  <a:pt x="94" y="80"/>
                  <a:pt x="94" y="80"/>
                </a:cubicBezTo>
                <a:cubicBezTo>
                  <a:pt x="94" y="81"/>
                  <a:pt x="94" y="81"/>
                  <a:pt x="95" y="81"/>
                </a:cubicBezTo>
                <a:cubicBezTo>
                  <a:pt x="95" y="81"/>
                  <a:pt x="95" y="81"/>
                  <a:pt x="95" y="81"/>
                </a:cubicBezTo>
                <a:cubicBezTo>
                  <a:pt x="95" y="81"/>
                  <a:pt x="95" y="81"/>
                  <a:pt x="95" y="81"/>
                </a:cubicBezTo>
                <a:cubicBezTo>
                  <a:pt x="95" y="81"/>
                  <a:pt x="95" y="81"/>
                  <a:pt x="95" y="81"/>
                </a:cubicBezTo>
                <a:cubicBezTo>
                  <a:pt x="95" y="81"/>
                  <a:pt x="95" y="81"/>
                  <a:pt x="95" y="81"/>
                </a:cubicBezTo>
                <a:cubicBezTo>
                  <a:pt x="95" y="81"/>
                  <a:pt x="95" y="81"/>
                  <a:pt x="95" y="81"/>
                </a:cubicBezTo>
                <a:cubicBezTo>
                  <a:pt x="95" y="81"/>
                  <a:pt x="95" y="81"/>
                  <a:pt x="95" y="81"/>
                </a:cubicBezTo>
                <a:cubicBezTo>
                  <a:pt x="95" y="82"/>
                  <a:pt x="95" y="82"/>
                  <a:pt x="95" y="82"/>
                </a:cubicBezTo>
                <a:cubicBezTo>
                  <a:pt x="95" y="82"/>
                  <a:pt x="95" y="82"/>
                  <a:pt x="95" y="82"/>
                </a:cubicBezTo>
                <a:cubicBezTo>
                  <a:pt x="94" y="82"/>
                  <a:pt x="94" y="82"/>
                  <a:pt x="94" y="82"/>
                </a:cubicBezTo>
                <a:cubicBezTo>
                  <a:pt x="94" y="87"/>
                  <a:pt x="94" y="87"/>
                  <a:pt x="94" y="87"/>
                </a:cubicBezTo>
                <a:cubicBezTo>
                  <a:pt x="94" y="87"/>
                  <a:pt x="94" y="87"/>
                  <a:pt x="94" y="87"/>
                </a:cubicBezTo>
                <a:cubicBezTo>
                  <a:pt x="94" y="87"/>
                  <a:pt x="95" y="87"/>
                  <a:pt x="95" y="87"/>
                </a:cubicBezTo>
                <a:cubicBezTo>
                  <a:pt x="95" y="87"/>
                  <a:pt x="95" y="88"/>
                  <a:pt x="95" y="88"/>
                </a:cubicBezTo>
                <a:cubicBezTo>
                  <a:pt x="95" y="88"/>
                  <a:pt x="95" y="89"/>
                  <a:pt x="95" y="89"/>
                </a:cubicBezTo>
                <a:cubicBezTo>
                  <a:pt x="95" y="89"/>
                  <a:pt x="95" y="89"/>
                  <a:pt x="95" y="89"/>
                </a:cubicBezTo>
                <a:cubicBezTo>
                  <a:pt x="94" y="90"/>
                  <a:pt x="94" y="90"/>
                  <a:pt x="94" y="90"/>
                </a:cubicBezTo>
                <a:cubicBezTo>
                  <a:pt x="94" y="90"/>
                  <a:pt x="94" y="90"/>
                  <a:pt x="94" y="90"/>
                </a:cubicBezTo>
                <a:cubicBezTo>
                  <a:pt x="94" y="90"/>
                  <a:pt x="93" y="90"/>
                  <a:pt x="93" y="90"/>
                </a:cubicBezTo>
                <a:cubicBezTo>
                  <a:pt x="93" y="90"/>
                  <a:pt x="93" y="91"/>
                  <a:pt x="93" y="91"/>
                </a:cubicBezTo>
                <a:cubicBezTo>
                  <a:pt x="93" y="91"/>
                  <a:pt x="93" y="91"/>
                  <a:pt x="93" y="91"/>
                </a:cubicBezTo>
                <a:cubicBezTo>
                  <a:pt x="93" y="91"/>
                  <a:pt x="93" y="92"/>
                  <a:pt x="93" y="92"/>
                </a:cubicBezTo>
                <a:cubicBezTo>
                  <a:pt x="94" y="92"/>
                  <a:pt x="94" y="92"/>
                  <a:pt x="94" y="92"/>
                </a:cubicBezTo>
                <a:cubicBezTo>
                  <a:pt x="94" y="92"/>
                  <a:pt x="94" y="92"/>
                  <a:pt x="94" y="92"/>
                </a:cubicBezTo>
                <a:cubicBezTo>
                  <a:pt x="94" y="92"/>
                  <a:pt x="94" y="92"/>
                  <a:pt x="95" y="92"/>
                </a:cubicBezTo>
                <a:cubicBezTo>
                  <a:pt x="95" y="92"/>
                  <a:pt x="95" y="92"/>
                  <a:pt x="96" y="92"/>
                </a:cubicBezTo>
                <a:cubicBezTo>
                  <a:pt x="96" y="92"/>
                  <a:pt x="96" y="92"/>
                  <a:pt x="96" y="92"/>
                </a:cubicBezTo>
                <a:cubicBezTo>
                  <a:pt x="97" y="92"/>
                  <a:pt x="98" y="92"/>
                  <a:pt x="98" y="91"/>
                </a:cubicBezTo>
                <a:cubicBezTo>
                  <a:pt x="99" y="91"/>
                  <a:pt x="99" y="91"/>
                  <a:pt x="99" y="91"/>
                </a:cubicBezTo>
                <a:cubicBezTo>
                  <a:pt x="99" y="91"/>
                  <a:pt x="99" y="91"/>
                  <a:pt x="99" y="91"/>
                </a:cubicBezTo>
                <a:cubicBezTo>
                  <a:pt x="99" y="91"/>
                  <a:pt x="99" y="91"/>
                  <a:pt x="99" y="91"/>
                </a:cubicBezTo>
                <a:cubicBezTo>
                  <a:pt x="99" y="91"/>
                  <a:pt x="99" y="91"/>
                  <a:pt x="99" y="91"/>
                </a:cubicBezTo>
                <a:cubicBezTo>
                  <a:pt x="99" y="91"/>
                  <a:pt x="100" y="91"/>
                  <a:pt x="100" y="91"/>
                </a:cubicBezTo>
                <a:cubicBezTo>
                  <a:pt x="100" y="90"/>
                  <a:pt x="100" y="90"/>
                  <a:pt x="100" y="90"/>
                </a:cubicBezTo>
                <a:cubicBezTo>
                  <a:pt x="100" y="90"/>
                  <a:pt x="100" y="90"/>
                  <a:pt x="100" y="90"/>
                </a:cubicBezTo>
                <a:cubicBezTo>
                  <a:pt x="100" y="90"/>
                  <a:pt x="100" y="90"/>
                  <a:pt x="100" y="90"/>
                </a:cubicBezTo>
                <a:cubicBezTo>
                  <a:pt x="100" y="89"/>
                  <a:pt x="101" y="88"/>
                  <a:pt x="101" y="88"/>
                </a:cubicBezTo>
                <a:cubicBezTo>
                  <a:pt x="102" y="88"/>
                  <a:pt x="102" y="88"/>
                  <a:pt x="102" y="88"/>
                </a:cubicBezTo>
                <a:cubicBezTo>
                  <a:pt x="102" y="88"/>
                  <a:pt x="103" y="88"/>
                  <a:pt x="103" y="88"/>
                </a:cubicBezTo>
                <a:cubicBezTo>
                  <a:pt x="103" y="88"/>
                  <a:pt x="103" y="88"/>
                  <a:pt x="103" y="88"/>
                </a:cubicBezTo>
                <a:cubicBezTo>
                  <a:pt x="103" y="88"/>
                  <a:pt x="103" y="88"/>
                  <a:pt x="104" y="88"/>
                </a:cubicBezTo>
                <a:cubicBezTo>
                  <a:pt x="104" y="88"/>
                  <a:pt x="104" y="88"/>
                  <a:pt x="104" y="88"/>
                </a:cubicBezTo>
                <a:cubicBezTo>
                  <a:pt x="105" y="87"/>
                  <a:pt x="105" y="87"/>
                  <a:pt x="105" y="87"/>
                </a:cubicBezTo>
                <a:cubicBezTo>
                  <a:pt x="105" y="87"/>
                  <a:pt x="105" y="86"/>
                  <a:pt x="105" y="86"/>
                </a:cubicBezTo>
                <a:cubicBezTo>
                  <a:pt x="105" y="86"/>
                  <a:pt x="105" y="86"/>
                  <a:pt x="105" y="86"/>
                </a:cubicBezTo>
                <a:cubicBezTo>
                  <a:pt x="105" y="85"/>
                  <a:pt x="105" y="85"/>
                  <a:pt x="105" y="85"/>
                </a:cubicBezTo>
                <a:cubicBezTo>
                  <a:pt x="105" y="85"/>
                  <a:pt x="104" y="85"/>
                  <a:pt x="104" y="85"/>
                </a:cubicBezTo>
                <a:cubicBezTo>
                  <a:pt x="104" y="85"/>
                  <a:pt x="104" y="85"/>
                  <a:pt x="104" y="85"/>
                </a:cubicBezTo>
                <a:cubicBezTo>
                  <a:pt x="104" y="84"/>
                  <a:pt x="104" y="84"/>
                  <a:pt x="104" y="84"/>
                </a:cubicBezTo>
                <a:cubicBezTo>
                  <a:pt x="104" y="84"/>
                  <a:pt x="104" y="84"/>
                  <a:pt x="104" y="84"/>
                </a:cubicBezTo>
                <a:cubicBezTo>
                  <a:pt x="105" y="84"/>
                  <a:pt x="105" y="84"/>
                  <a:pt x="105" y="84"/>
                </a:cubicBezTo>
                <a:cubicBezTo>
                  <a:pt x="105" y="84"/>
                  <a:pt x="105" y="84"/>
                  <a:pt x="105" y="83"/>
                </a:cubicBezTo>
                <a:cubicBezTo>
                  <a:pt x="105" y="83"/>
                  <a:pt x="105" y="83"/>
                  <a:pt x="105" y="83"/>
                </a:cubicBezTo>
                <a:cubicBezTo>
                  <a:pt x="105" y="83"/>
                  <a:pt x="105" y="83"/>
                  <a:pt x="105" y="83"/>
                </a:cubicBezTo>
                <a:cubicBezTo>
                  <a:pt x="105" y="83"/>
                  <a:pt x="105" y="83"/>
                  <a:pt x="105" y="83"/>
                </a:cubicBezTo>
                <a:cubicBezTo>
                  <a:pt x="105" y="84"/>
                  <a:pt x="105" y="84"/>
                  <a:pt x="105" y="84"/>
                </a:cubicBezTo>
                <a:cubicBezTo>
                  <a:pt x="105" y="83"/>
                  <a:pt x="105" y="83"/>
                  <a:pt x="105" y="83"/>
                </a:cubicBezTo>
                <a:cubicBezTo>
                  <a:pt x="105" y="83"/>
                  <a:pt x="105" y="83"/>
                  <a:pt x="105" y="83"/>
                </a:cubicBezTo>
                <a:cubicBezTo>
                  <a:pt x="105" y="83"/>
                  <a:pt x="105" y="83"/>
                  <a:pt x="105" y="83"/>
                </a:cubicBezTo>
                <a:cubicBezTo>
                  <a:pt x="105" y="83"/>
                  <a:pt x="105" y="83"/>
                  <a:pt x="105" y="83"/>
                </a:cubicBezTo>
                <a:cubicBezTo>
                  <a:pt x="106" y="83"/>
                  <a:pt x="106" y="83"/>
                  <a:pt x="106" y="83"/>
                </a:cubicBezTo>
                <a:cubicBezTo>
                  <a:pt x="106" y="83"/>
                  <a:pt x="107" y="82"/>
                  <a:pt x="107" y="82"/>
                </a:cubicBezTo>
                <a:cubicBezTo>
                  <a:pt x="107" y="81"/>
                  <a:pt x="107" y="81"/>
                  <a:pt x="107" y="80"/>
                </a:cubicBezTo>
                <a:cubicBezTo>
                  <a:pt x="107" y="80"/>
                  <a:pt x="107" y="80"/>
                  <a:pt x="107" y="80"/>
                </a:cubicBezTo>
                <a:cubicBezTo>
                  <a:pt x="107" y="80"/>
                  <a:pt x="107" y="79"/>
                  <a:pt x="107" y="79"/>
                </a:cubicBezTo>
                <a:cubicBezTo>
                  <a:pt x="107" y="79"/>
                  <a:pt x="107" y="79"/>
                  <a:pt x="107" y="79"/>
                </a:cubicBezTo>
                <a:cubicBezTo>
                  <a:pt x="107" y="79"/>
                  <a:pt x="107" y="79"/>
                  <a:pt x="107" y="79"/>
                </a:cubicBezTo>
                <a:cubicBezTo>
                  <a:pt x="107" y="79"/>
                  <a:pt x="107" y="79"/>
                  <a:pt x="107" y="79"/>
                </a:cubicBezTo>
                <a:cubicBezTo>
                  <a:pt x="107" y="79"/>
                  <a:pt x="107" y="78"/>
                  <a:pt x="107" y="78"/>
                </a:cubicBezTo>
                <a:cubicBezTo>
                  <a:pt x="107" y="78"/>
                  <a:pt x="108" y="78"/>
                  <a:pt x="108" y="78"/>
                </a:cubicBezTo>
                <a:cubicBezTo>
                  <a:pt x="108" y="78"/>
                  <a:pt x="108" y="78"/>
                  <a:pt x="108" y="78"/>
                </a:cubicBezTo>
                <a:cubicBezTo>
                  <a:pt x="108" y="78"/>
                  <a:pt x="108" y="78"/>
                  <a:pt x="108" y="78"/>
                </a:cubicBezTo>
                <a:cubicBezTo>
                  <a:pt x="109" y="77"/>
                  <a:pt x="109" y="77"/>
                  <a:pt x="109" y="77"/>
                </a:cubicBezTo>
                <a:cubicBezTo>
                  <a:pt x="109" y="77"/>
                  <a:pt x="109" y="76"/>
                  <a:pt x="109" y="76"/>
                </a:cubicBezTo>
                <a:cubicBezTo>
                  <a:pt x="109" y="76"/>
                  <a:pt x="109" y="76"/>
                  <a:pt x="109" y="76"/>
                </a:cubicBezTo>
                <a:cubicBezTo>
                  <a:pt x="109" y="76"/>
                  <a:pt x="109" y="75"/>
                  <a:pt x="109" y="75"/>
                </a:cubicBezTo>
                <a:cubicBezTo>
                  <a:pt x="110" y="75"/>
                  <a:pt x="110" y="74"/>
                  <a:pt x="111" y="74"/>
                </a:cubicBezTo>
                <a:cubicBezTo>
                  <a:pt x="111" y="74"/>
                  <a:pt x="111" y="74"/>
                  <a:pt x="111" y="74"/>
                </a:cubicBezTo>
                <a:cubicBezTo>
                  <a:pt x="111" y="74"/>
                  <a:pt x="111" y="73"/>
                  <a:pt x="111" y="73"/>
                </a:cubicBezTo>
                <a:cubicBezTo>
                  <a:pt x="111" y="73"/>
                  <a:pt x="111" y="72"/>
                  <a:pt x="111" y="72"/>
                </a:cubicBezTo>
                <a:cubicBezTo>
                  <a:pt x="111" y="72"/>
                  <a:pt x="111" y="72"/>
                  <a:pt x="111" y="72"/>
                </a:cubicBezTo>
                <a:cubicBezTo>
                  <a:pt x="111" y="71"/>
                  <a:pt x="111" y="71"/>
                  <a:pt x="111" y="70"/>
                </a:cubicBezTo>
                <a:cubicBezTo>
                  <a:pt x="111" y="70"/>
                  <a:pt x="111" y="70"/>
                  <a:pt x="112" y="69"/>
                </a:cubicBezTo>
                <a:cubicBezTo>
                  <a:pt x="112" y="69"/>
                  <a:pt x="112" y="69"/>
                  <a:pt x="112" y="69"/>
                </a:cubicBezTo>
                <a:cubicBezTo>
                  <a:pt x="112" y="69"/>
                  <a:pt x="112" y="69"/>
                  <a:pt x="112" y="69"/>
                </a:cubicBezTo>
                <a:cubicBezTo>
                  <a:pt x="112" y="68"/>
                  <a:pt x="112" y="68"/>
                  <a:pt x="112" y="68"/>
                </a:cubicBezTo>
                <a:cubicBezTo>
                  <a:pt x="112" y="68"/>
                  <a:pt x="112" y="68"/>
                  <a:pt x="112" y="68"/>
                </a:cubicBezTo>
                <a:cubicBezTo>
                  <a:pt x="112" y="68"/>
                  <a:pt x="112" y="68"/>
                  <a:pt x="112" y="68"/>
                </a:cubicBezTo>
                <a:cubicBezTo>
                  <a:pt x="112" y="68"/>
                  <a:pt x="112" y="68"/>
                  <a:pt x="112" y="68"/>
                </a:cubicBezTo>
                <a:cubicBezTo>
                  <a:pt x="112" y="69"/>
                  <a:pt x="112" y="69"/>
                  <a:pt x="112" y="69"/>
                </a:cubicBezTo>
                <a:cubicBezTo>
                  <a:pt x="112" y="68"/>
                  <a:pt x="112" y="68"/>
                  <a:pt x="112" y="68"/>
                </a:cubicBezTo>
                <a:cubicBezTo>
                  <a:pt x="112" y="67"/>
                  <a:pt x="112" y="66"/>
                  <a:pt x="112" y="65"/>
                </a:cubicBezTo>
                <a:cubicBezTo>
                  <a:pt x="112" y="65"/>
                  <a:pt x="112" y="64"/>
                  <a:pt x="112" y="64"/>
                </a:cubicBezTo>
                <a:cubicBezTo>
                  <a:pt x="112" y="63"/>
                  <a:pt x="112" y="62"/>
                  <a:pt x="113" y="62"/>
                </a:cubicBezTo>
                <a:cubicBezTo>
                  <a:pt x="113" y="61"/>
                  <a:pt x="113" y="61"/>
                  <a:pt x="113" y="61"/>
                </a:cubicBezTo>
                <a:cubicBezTo>
                  <a:pt x="113" y="61"/>
                  <a:pt x="113" y="61"/>
                  <a:pt x="113" y="61"/>
                </a:cubicBezTo>
                <a:cubicBezTo>
                  <a:pt x="113" y="61"/>
                  <a:pt x="113" y="61"/>
                  <a:pt x="113" y="61"/>
                </a:cubicBezTo>
                <a:cubicBezTo>
                  <a:pt x="113" y="61"/>
                  <a:pt x="113" y="61"/>
                  <a:pt x="113" y="61"/>
                </a:cubicBezTo>
                <a:cubicBezTo>
                  <a:pt x="113" y="61"/>
                  <a:pt x="113" y="61"/>
                  <a:pt x="113" y="61"/>
                </a:cubicBezTo>
                <a:cubicBezTo>
                  <a:pt x="113" y="61"/>
                  <a:pt x="113" y="61"/>
                  <a:pt x="113" y="61"/>
                </a:cubicBezTo>
                <a:cubicBezTo>
                  <a:pt x="113" y="60"/>
                  <a:pt x="113" y="60"/>
                  <a:pt x="113" y="60"/>
                </a:cubicBezTo>
                <a:cubicBezTo>
                  <a:pt x="113" y="60"/>
                  <a:pt x="113" y="60"/>
                  <a:pt x="113" y="60"/>
                </a:cubicBezTo>
                <a:cubicBezTo>
                  <a:pt x="113" y="60"/>
                  <a:pt x="113" y="60"/>
                  <a:pt x="113" y="60"/>
                </a:cubicBezTo>
                <a:cubicBezTo>
                  <a:pt x="113" y="60"/>
                  <a:pt x="113" y="60"/>
                  <a:pt x="114" y="60"/>
                </a:cubicBezTo>
                <a:cubicBezTo>
                  <a:pt x="114" y="60"/>
                  <a:pt x="114" y="60"/>
                  <a:pt x="114" y="60"/>
                </a:cubicBezTo>
                <a:cubicBezTo>
                  <a:pt x="114" y="58"/>
                  <a:pt x="114" y="58"/>
                  <a:pt x="114" y="58"/>
                </a:cubicBezTo>
                <a:cubicBezTo>
                  <a:pt x="114" y="58"/>
                  <a:pt x="114" y="58"/>
                  <a:pt x="114" y="57"/>
                </a:cubicBezTo>
                <a:cubicBezTo>
                  <a:pt x="114" y="57"/>
                  <a:pt x="114" y="57"/>
                  <a:pt x="114" y="57"/>
                </a:cubicBezTo>
                <a:cubicBezTo>
                  <a:pt x="113" y="57"/>
                  <a:pt x="113" y="57"/>
                  <a:pt x="113" y="57"/>
                </a:cubicBezTo>
                <a:cubicBezTo>
                  <a:pt x="113" y="57"/>
                  <a:pt x="113" y="56"/>
                  <a:pt x="113" y="56"/>
                </a:cubicBezTo>
                <a:cubicBezTo>
                  <a:pt x="113" y="56"/>
                  <a:pt x="113" y="56"/>
                  <a:pt x="113" y="56"/>
                </a:cubicBezTo>
                <a:cubicBezTo>
                  <a:pt x="113" y="56"/>
                  <a:pt x="113" y="55"/>
                  <a:pt x="114" y="55"/>
                </a:cubicBezTo>
                <a:cubicBezTo>
                  <a:pt x="114" y="55"/>
                  <a:pt x="114" y="55"/>
                  <a:pt x="114" y="55"/>
                </a:cubicBezTo>
                <a:cubicBezTo>
                  <a:pt x="114" y="55"/>
                  <a:pt x="114" y="55"/>
                  <a:pt x="114" y="55"/>
                </a:cubicBezTo>
                <a:cubicBezTo>
                  <a:pt x="114" y="54"/>
                  <a:pt x="114" y="54"/>
                  <a:pt x="114" y="54"/>
                </a:cubicBezTo>
                <a:cubicBezTo>
                  <a:pt x="114" y="54"/>
                  <a:pt x="114" y="54"/>
                  <a:pt x="114" y="54"/>
                </a:cubicBezTo>
                <a:cubicBezTo>
                  <a:pt x="114" y="53"/>
                  <a:pt x="114" y="53"/>
                  <a:pt x="114" y="53"/>
                </a:cubicBezTo>
                <a:cubicBezTo>
                  <a:pt x="114" y="53"/>
                  <a:pt x="114" y="53"/>
                  <a:pt x="114" y="53"/>
                </a:cubicBezTo>
                <a:cubicBezTo>
                  <a:pt x="114" y="52"/>
                  <a:pt x="114" y="52"/>
                  <a:pt x="114" y="52"/>
                </a:cubicBezTo>
                <a:cubicBezTo>
                  <a:pt x="114" y="52"/>
                  <a:pt x="114" y="52"/>
                  <a:pt x="114" y="52"/>
                </a:cubicBezTo>
                <a:cubicBezTo>
                  <a:pt x="114" y="50"/>
                  <a:pt x="114" y="50"/>
                  <a:pt x="114" y="50"/>
                </a:cubicBezTo>
                <a:cubicBezTo>
                  <a:pt x="114" y="50"/>
                  <a:pt x="114" y="50"/>
                  <a:pt x="114" y="50"/>
                </a:cubicBezTo>
                <a:cubicBezTo>
                  <a:pt x="114" y="49"/>
                  <a:pt x="115" y="49"/>
                  <a:pt x="114" y="49"/>
                </a:cubicBezTo>
                <a:cubicBezTo>
                  <a:pt x="114" y="48"/>
                  <a:pt x="113" y="48"/>
                  <a:pt x="113" y="48"/>
                </a:cubicBezTo>
                <a:cubicBezTo>
                  <a:pt x="113" y="47"/>
                  <a:pt x="113" y="47"/>
                  <a:pt x="113" y="47"/>
                </a:cubicBezTo>
                <a:cubicBezTo>
                  <a:pt x="113" y="46"/>
                  <a:pt x="113" y="46"/>
                  <a:pt x="113" y="46"/>
                </a:cubicBezTo>
                <a:cubicBezTo>
                  <a:pt x="113" y="46"/>
                  <a:pt x="112" y="46"/>
                  <a:pt x="112" y="46"/>
                </a:cubicBezTo>
                <a:cubicBezTo>
                  <a:pt x="112" y="46"/>
                  <a:pt x="112" y="46"/>
                  <a:pt x="112" y="45"/>
                </a:cubicBezTo>
                <a:cubicBezTo>
                  <a:pt x="112" y="45"/>
                  <a:pt x="112" y="45"/>
                  <a:pt x="112" y="45"/>
                </a:cubicBezTo>
                <a:cubicBezTo>
                  <a:pt x="112" y="45"/>
                  <a:pt x="112" y="45"/>
                  <a:pt x="112" y="45"/>
                </a:cubicBezTo>
                <a:cubicBezTo>
                  <a:pt x="112" y="45"/>
                  <a:pt x="112" y="45"/>
                  <a:pt x="112" y="45"/>
                </a:cubicBezTo>
                <a:cubicBezTo>
                  <a:pt x="112" y="45"/>
                  <a:pt x="112" y="45"/>
                  <a:pt x="112" y="44"/>
                </a:cubicBezTo>
                <a:cubicBezTo>
                  <a:pt x="112" y="44"/>
                  <a:pt x="112" y="44"/>
                  <a:pt x="111" y="44"/>
                </a:cubicBezTo>
                <a:cubicBezTo>
                  <a:pt x="111" y="44"/>
                  <a:pt x="111" y="44"/>
                  <a:pt x="111" y="44"/>
                </a:cubicBezTo>
                <a:cubicBezTo>
                  <a:pt x="111" y="44"/>
                  <a:pt x="111" y="44"/>
                  <a:pt x="111" y="44"/>
                </a:cubicBezTo>
                <a:cubicBezTo>
                  <a:pt x="111" y="44"/>
                  <a:pt x="111" y="43"/>
                  <a:pt x="111" y="43"/>
                </a:cubicBezTo>
                <a:cubicBezTo>
                  <a:pt x="111" y="43"/>
                  <a:pt x="111" y="43"/>
                  <a:pt x="111" y="43"/>
                </a:cubicBezTo>
                <a:cubicBezTo>
                  <a:pt x="111" y="43"/>
                  <a:pt x="111" y="43"/>
                  <a:pt x="111" y="43"/>
                </a:cubicBezTo>
                <a:cubicBezTo>
                  <a:pt x="111" y="43"/>
                  <a:pt x="111" y="42"/>
                  <a:pt x="111" y="42"/>
                </a:cubicBezTo>
                <a:cubicBezTo>
                  <a:pt x="111" y="42"/>
                  <a:pt x="110" y="42"/>
                  <a:pt x="110" y="42"/>
                </a:cubicBezTo>
                <a:cubicBezTo>
                  <a:pt x="110" y="42"/>
                  <a:pt x="110" y="42"/>
                  <a:pt x="110" y="42"/>
                </a:cubicBezTo>
                <a:cubicBezTo>
                  <a:pt x="110" y="41"/>
                  <a:pt x="110" y="41"/>
                  <a:pt x="110" y="41"/>
                </a:cubicBezTo>
                <a:cubicBezTo>
                  <a:pt x="109" y="41"/>
                  <a:pt x="109" y="40"/>
                  <a:pt x="109" y="39"/>
                </a:cubicBezTo>
                <a:cubicBezTo>
                  <a:pt x="109" y="39"/>
                  <a:pt x="109" y="39"/>
                  <a:pt x="109" y="39"/>
                </a:cubicBezTo>
                <a:cubicBezTo>
                  <a:pt x="109" y="39"/>
                  <a:pt x="109" y="39"/>
                  <a:pt x="109" y="39"/>
                </a:cubicBezTo>
                <a:cubicBezTo>
                  <a:pt x="109" y="39"/>
                  <a:pt x="109" y="39"/>
                  <a:pt x="109" y="39"/>
                </a:cubicBezTo>
                <a:cubicBezTo>
                  <a:pt x="109" y="38"/>
                  <a:pt x="108" y="38"/>
                  <a:pt x="108" y="38"/>
                </a:cubicBezTo>
                <a:cubicBezTo>
                  <a:pt x="108" y="38"/>
                  <a:pt x="108" y="38"/>
                  <a:pt x="108" y="38"/>
                </a:cubicBezTo>
                <a:cubicBezTo>
                  <a:pt x="108" y="37"/>
                  <a:pt x="108" y="37"/>
                  <a:pt x="108" y="37"/>
                </a:cubicBezTo>
                <a:cubicBezTo>
                  <a:pt x="108" y="37"/>
                  <a:pt x="107" y="37"/>
                  <a:pt x="107" y="37"/>
                </a:cubicBezTo>
                <a:cubicBezTo>
                  <a:pt x="107" y="37"/>
                  <a:pt x="107" y="37"/>
                  <a:pt x="107" y="37"/>
                </a:cubicBezTo>
                <a:cubicBezTo>
                  <a:pt x="107" y="37"/>
                  <a:pt x="107" y="36"/>
                  <a:pt x="107" y="36"/>
                </a:cubicBezTo>
                <a:cubicBezTo>
                  <a:pt x="107" y="36"/>
                  <a:pt x="107" y="36"/>
                  <a:pt x="107" y="36"/>
                </a:cubicBezTo>
                <a:cubicBezTo>
                  <a:pt x="107" y="36"/>
                  <a:pt x="107" y="36"/>
                  <a:pt x="107" y="36"/>
                </a:cubicBezTo>
                <a:cubicBezTo>
                  <a:pt x="107" y="36"/>
                  <a:pt x="107" y="36"/>
                  <a:pt x="107" y="36"/>
                </a:cubicBezTo>
                <a:cubicBezTo>
                  <a:pt x="107" y="36"/>
                  <a:pt x="107" y="36"/>
                  <a:pt x="107" y="36"/>
                </a:cubicBezTo>
                <a:cubicBezTo>
                  <a:pt x="107" y="36"/>
                  <a:pt x="107" y="36"/>
                  <a:pt x="107" y="36"/>
                </a:cubicBezTo>
                <a:cubicBezTo>
                  <a:pt x="107" y="35"/>
                  <a:pt x="107" y="35"/>
                  <a:pt x="107" y="35"/>
                </a:cubicBezTo>
                <a:cubicBezTo>
                  <a:pt x="107" y="35"/>
                  <a:pt x="107" y="35"/>
                  <a:pt x="107" y="35"/>
                </a:cubicBezTo>
                <a:cubicBezTo>
                  <a:pt x="106" y="35"/>
                  <a:pt x="106" y="35"/>
                  <a:pt x="106" y="35"/>
                </a:cubicBezTo>
                <a:cubicBezTo>
                  <a:pt x="106" y="34"/>
                  <a:pt x="105" y="34"/>
                  <a:pt x="105" y="33"/>
                </a:cubicBezTo>
                <a:cubicBezTo>
                  <a:pt x="105" y="32"/>
                  <a:pt x="105" y="32"/>
                  <a:pt x="105" y="32"/>
                </a:cubicBezTo>
                <a:cubicBezTo>
                  <a:pt x="104" y="32"/>
                  <a:pt x="104" y="31"/>
                  <a:pt x="103" y="31"/>
                </a:cubicBezTo>
                <a:cubicBezTo>
                  <a:pt x="104" y="31"/>
                  <a:pt x="104" y="31"/>
                  <a:pt x="104" y="31"/>
                </a:cubicBezTo>
                <a:cubicBezTo>
                  <a:pt x="104" y="30"/>
                  <a:pt x="104" y="30"/>
                  <a:pt x="104" y="30"/>
                </a:cubicBezTo>
                <a:cubicBezTo>
                  <a:pt x="104" y="31"/>
                  <a:pt x="104" y="31"/>
                  <a:pt x="104" y="31"/>
                </a:cubicBezTo>
                <a:cubicBezTo>
                  <a:pt x="105" y="31"/>
                  <a:pt x="105" y="31"/>
                  <a:pt x="105" y="31"/>
                </a:cubicBezTo>
                <a:cubicBezTo>
                  <a:pt x="105" y="31"/>
                  <a:pt x="105" y="31"/>
                  <a:pt x="105" y="31"/>
                </a:cubicBezTo>
                <a:cubicBezTo>
                  <a:pt x="105" y="31"/>
                  <a:pt x="105" y="31"/>
                  <a:pt x="105" y="31"/>
                </a:cubicBezTo>
                <a:cubicBezTo>
                  <a:pt x="105" y="31"/>
                  <a:pt x="105" y="31"/>
                  <a:pt x="105" y="31"/>
                </a:cubicBezTo>
                <a:cubicBezTo>
                  <a:pt x="105" y="32"/>
                  <a:pt x="105" y="32"/>
                  <a:pt x="105" y="32"/>
                </a:cubicBezTo>
                <a:cubicBezTo>
                  <a:pt x="105" y="32"/>
                  <a:pt x="105" y="32"/>
                  <a:pt x="105" y="32"/>
                </a:cubicBezTo>
                <a:cubicBezTo>
                  <a:pt x="105" y="32"/>
                  <a:pt x="105" y="32"/>
                  <a:pt x="105" y="32"/>
                </a:cubicBezTo>
                <a:cubicBezTo>
                  <a:pt x="105" y="32"/>
                  <a:pt x="105" y="32"/>
                  <a:pt x="105" y="32"/>
                </a:cubicBezTo>
                <a:cubicBezTo>
                  <a:pt x="105" y="33"/>
                  <a:pt x="105" y="33"/>
                  <a:pt x="105" y="33"/>
                </a:cubicBezTo>
                <a:cubicBezTo>
                  <a:pt x="106" y="33"/>
                  <a:pt x="106" y="33"/>
                  <a:pt x="106" y="33"/>
                </a:cubicBezTo>
                <a:cubicBezTo>
                  <a:pt x="106" y="33"/>
                  <a:pt x="106" y="33"/>
                  <a:pt x="106" y="33"/>
                </a:cubicBezTo>
                <a:cubicBezTo>
                  <a:pt x="106" y="33"/>
                  <a:pt x="106" y="33"/>
                  <a:pt x="106" y="33"/>
                </a:cubicBezTo>
                <a:cubicBezTo>
                  <a:pt x="106" y="33"/>
                  <a:pt x="106" y="33"/>
                  <a:pt x="106" y="33"/>
                </a:cubicBezTo>
                <a:cubicBezTo>
                  <a:pt x="106" y="34"/>
                  <a:pt x="106" y="34"/>
                  <a:pt x="106" y="34"/>
                </a:cubicBezTo>
                <a:cubicBezTo>
                  <a:pt x="106" y="34"/>
                  <a:pt x="107" y="34"/>
                  <a:pt x="107" y="34"/>
                </a:cubicBezTo>
                <a:cubicBezTo>
                  <a:pt x="107" y="34"/>
                  <a:pt x="107" y="34"/>
                  <a:pt x="107" y="34"/>
                </a:cubicBezTo>
                <a:cubicBezTo>
                  <a:pt x="107" y="34"/>
                  <a:pt x="107" y="35"/>
                  <a:pt x="107" y="35"/>
                </a:cubicBezTo>
                <a:cubicBezTo>
                  <a:pt x="108" y="35"/>
                  <a:pt x="108" y="35"/>
                  <a:pt x="108" y="35"/>
                </a:cubicBezTo>
                <a:cubicBezTo>
                  <a:pt x="108" y="36"/>
                  <a:pt x="108" y="36"/>
                  <a:pt x="108" y="36"/>
                </a:cubicBezTo>
                <a:cubicBezTo>
                  <a:pt x="108" y="36"/>
                  <a:pt x="108" y="36"/>
                  <a:pt x="108" y="36"/>
                </a:cubicBezTo>
                <a:cubicBezTo>
                  <a:pt x="108" y="36"/>
                  <a:pt x="108" y="36"/>
                  <a:pt x="108" y="36"/>
                </a:cubicBezTo>
                <a:cubicBezTo>
                  <a:pt x="108" y="36"/>
                  <a:pt x="108" y="37"/>
                  <a:pt x="108" y="37"/>
                </a:cubicBezTo>
                <a:cubicBezTo>
                  <a:pt x="109" y="37"/>
                  <a:pt x="109" y="37"/>
                  <a:pt x="109" y="37"/>
                </a:cubicBezTo>
                <a:cubicBezTo>
                  <a:pt x="109" y="37"/>
                  <a:pt x="109" y="37"/>
                  <a:pt x="109" y="37"/>
                </a:cubicBezTo>
                <a:cubicBezTo>
                  <a:pt x="109" y="38"/>
                  <a:pt x="109" y="38"/>
                  <a:pt x="109" y="38"/>
                </a:cubicBezTo>
                <a:cubicBezTo>
                  <a:pt x="109" y="38"/>
                  <a:pt x="109" y="38"/>
                  <a:pt x="109" y="38"/>
                </a:cubicBezTo>
                <a:cubicBezTo>
                  <a:pt x="109" y="38"/>
                  <a:pt x="109" y="38"/>
                  <a:pt x="109" y="38"/>
                </a:cubicBezTo>
                <a:cubicBezTo>
                  <a:pt x="109" y="38"/>
                  <a:pt x="109" y="38"/>
                  <a:pt x="109" y="38"/>
                </a:cubicBezTo>
                <a:cubicBezTo>
                  <a:pt x="109" y="38"/>
                  <a:pt x="109" y="38"/>
                  <a:pt x="109" y="38"/>
                </a:cubicBezTo>
                <a:cubicBezTo>
                  <a:pt x="109" y="38"/>
                  <a:pt x="109" y="38"/>
                  <a:pt x="109" y="38"/>
                </a:cubicBezTo>
                <a:cubicBezTo>
                  <a:pt x="109" y="39"/>
                  <a:pt x="109" y="39"/>
                  <a:pt x="109" y="39"/>
                </a:cubicBezTo>
                <a:cubicBezTo>
                  <a:pt x="110" y="39"/>
                  <a:pt x="110" y="39"/>
                  <a:pt x="110" y="39"/>
                </a:cubicBezTo>
                <a:cubicBezTo>
                  <a:pt x="110" y="39"/>
                  <a:pt x="110" y="40"/>
                  <a:pt x="110" y="40"/>
                </a:cubicBezTo>
                <a:cubicBezTo>
                  <a:pt x="110" y="40"/>
                  <a:pt x="110" y="40"/>
                  <a:pt x="110" y="40"/>
                </a:cubicBezTo>
                <a:cubicBezTo>
                  <a:pt x="110" y="40"/>
                  <a:pt x="110" y="40"/>
                  <a:pt x="110" y="40"/>
                </a:cubicBezTo>
                <a:cubicBezTo>
                  <a:pt x="110" y="40"/>
                  <a:pt x="110" y="41"/>
                  <a:pt x="111" y="41"/>
                </a:cubicBezTo>
                <a:cubicBezTo>
                  <a:pt x="111" y="41"/>
                  <a:pt x="111" y="41"/>
                  <a:pt x="111" y="41"/>
                </a:cubicBezTo>
                <a:cubicBezTo>
                  <a:pt x="111" y="41"/>
                  <a:pt x="111" y="41"/>
                  <a:pt x="111" y="41"/>
                </a:cubicBezTo>
                <a:cubicBezTo>
                  <a:pt x="111" y="42"/>
                  <a:pt x="111" y="42"/>
                  <a:pt x="111" y="42"/>
                </a:cubicBezTo>
                <a:cubicBezTo>
                  <a:pt x="111" y="42"/>
                  <a:pt x="111" y="42"/>
                  <a:pt x="111" y="42"/>
                </a:cubicBezTo>
                <a:cubicBezTo>
                  <a:pt x="111" y="42"/>
                  <a:pt x="111" y="42"/>
                  <a:pt x="111" y="42"/>
                </a:cubicBezTo>
                <a:cubicBezTo>
                  <a:pt x="111" y="42"/>
                  <a:pt x="111" y="43"/>
                  <a:pt x="111" y="43"/>
                </a:cubicBezTo>
                <a:cubicBezTo>
                  <a:pt x="112" y="43"/>
                  <a:pt x="112" y="43"/>
                  <a:pt x="112" y="44"/>
                </a:cubicBezTo>
                <a:cubicBezTo>
                  <a:pt x="113" y="44"/>
                  <a:pt x="113" y="44"/>
                  <a:pt x="113" y="44"/>
                </a:cubicBezTo>
                <a:cubicBezTo>
                  <a:pt x="113" y="43"/>
                  <a:pt x="113" y="43"/>
                  <a:pt x="113" y="43"/>
                </a:cubicBezTo>
                <a:cubicBezTo>
                  <a:pt x="113" y="42"/>
                  <a:pt x="112" y="41"/>
                  <a:pt x="112" y="39"/>
                </a:cubicBezTo>
                <a:cubicBezTo>
                  <a:pt x="112" y="38"/>
                  <a:pt x="112" y="38"/>
                  <a:pt x="112" y="37"/>
                </a:cubicBezTo>
                <a:close/>
                <a:moveTo>
                  <a:pt x="79" y="5"/>
                </a:moveTo>
                <a:cubicBezTo>
                  <a:pt x="79" y="5"/>
                  <a:pt x="78" y="5"/>
                  <a:pt x="78" y="6"/>
                </a:cubicBezTo>
                <a:cubicBezTo>
                  <a:pt x="78" y="6"/>
                  <a:pt x="78" y="6"/>
                  <a:pt x="78" y="6"/>
                </a:cubicBezTo>
                <a:cubicBezTo>
                  <a:pt x="78" y="6"/>
                  <a:pt x="78" y="6"/>
                  <a:pt x="78" y="6"/>
                </a:cubicBezTo>
                <a:cubicBezTo>
                  <a:pt x="78" y="7"/>
                  <a:pt x="78" y="7"/>
                  <a:pt x="78" y="7"/>
                </a:cubicBezTo>
                <a:cubicBezTo>
                  <a:pt x="78" y="7"/>
                  <a:pt x="79" y="7"/>
                  <a:pt x="79" y="7"/>
                </a:cubicBezTo>
                <a:cubicBezTo>
                  <a:pt x="79" y="8"/>
                  <a:pt x="79" y="8"/>
                  <a:pt x="79" y="8"/>
                </a:cubicBezTo>
                <a:cubicBezTo>
                  <a:pt x="79" y="7"/>
                  <a:pt x="79" y="7"/>
                  <a:pt x="79" y="7"/>
                </a:cubicBezTo>
                <a:cubicBezTo>
                  <a:pt x="79" y="7"/>
                  <a:pt x="79" y="7"/>
                  <a:pt x="79" y="7"/>
                </a:cubicBezTo>
                <a:cubicBezTo>
                  <a:pt x="79" y="7"/>
                  <a:pt x="79" y="8"/>
                  <a:pt x="79" y="8"/>
                </a:cubicBezTo>
                <a:cubicBezTo>
                  <a:pt x="79" y="8"/>
                  <a:pt x="79" y="8"/>
                  <a:pt x="79" y="8"/>
                </a:cubicBezTo>
                <a:cubicBezTo>
                  <a:pt x="78" y="8"/>
                  <a:pt x="78" y="8"/>
                  <a:pt x="78" y="8"/>
                </a:cubicBezTo>
                <a:cubicBezTo>
                  <a:pt x="78" y="8"/>
                  <a:pt x="78" y="8"/>
                  <a:pt x="78" y="8"/>
                </a:cubicBezTo>
                <a:cubicBezTo>
                  <a:pt x="78" y="8"/>
                  <a:pt x="78" y="8"/>
                  <a:pt x="78" y="8"/>
                </a:cubicBezTo>
                <a:cubicBezTo>
                  <a:pt x="78" y="8"/>
                  <a:pt x="78" y="8"/>
                  <a:pt x="78" y="8"/>
                </a:cubicBezTo>
                <a:cubicBezTo>
                  <a:pt x="78" y="10"/>
                  <a:pt x="78" y="10"/>
                  <a:pt x="78" y="10"/>
                </a:cubicBezTo>
                <a:cubicBezTo>
                  <a:pt x="79" y="10"/>
                  <a:pt x="79" y="10"/>
                  <a:pt x="79" y="10"/>
                </a:cubicBezTo>
                <a:cubicBezTo>
                  <a:pt x="79" y="10"/>
                  <a:pt x="79" y="10"/>
                  <a:pt x="79" y="10"/>
                </a:cubicBezTo>
                <a:cubicBezTo>
                  <a:pt x="80" y="10"/>
                  <a:pt x="80" y="10"/>
                  <a:pt x="80" y="10"/>
                </a:cubicBezTo>
                <a:cubicBezTo>
                  <a:pt x="80" y="10"/>
                  <a:pt x="80" y="10"/>
                  <a:pt x="80" y="10"/>
                </a:cubicBezTo>
                <a:cubicBezTo>
                  <a:pt x="81" y="10"/>
                  <a:pt x="81" y="10"/>
                  <a:pt x="81" y="10"/>
                </a:cubicBezTo>
                <a:cubicBezTo>
                  <a:pt x="81" y="10"/>
                  <a:pt x="81" y="10"/>
                  <a:pt x="81" y="10"/>
                </a:cubicBezTo>
                <a:cubicBezTo>
                  <a:pt x="81" y="9"/>
                  <a:pt x="81" y="9"/>
                  <a:pt x="81" y="9"/>
                </a:cubicBezTo>
                <a:cubicBezTo>
                  <a:pt x="81" y="9"/>
                  <a:pt x="81" y="9"/>
                  <a:pt x="81" y="9"/>
                </a:cubicBezTo>
                <a:cubicBezTo>
                  <a:pt x="81" y="9"/>
                  <a:pt x="81" y="8"/>
                  <a:pt x="80" y="8"/>
                </a:cubicBezTo>
                <a:cubicBezTo>
                  <a:pt x="80" y="8"/>
                  <a:pt x="80" y="8"/>
                  <a:pt x="80" y="8"/>
                </a:cubicBezTo>
                <a:cubicBezTo>
                  <a:pt x="80" y="8"/>
                  <a:pt x="80" y="8"/>
                  <a:pt x="80" y="8"/>
                </a:cubicBezTo>
                <a:cubicBezTo>
                  <a:pt x="80" y="8"/>
                  <a:pt x="80" y="8"/>
                  <a:pt x="80" y="8"/>
                </a:cubicBezTo>
                <a:cubicBezTo>
                  <a:pt x="80" y="8"/>
                  <a:pt x="80" y="8"/>
                  <a:pt x="80" y="8"/>
                </a:cubicBezTo>
                <a:cubicBezTo>
                  <a:pt x="80" y="8"/>
                  <a:pt x="80" y="8"/>
                  <a:pt x="80" y="8"/>
                </a:cubicBezTo>
                <a:cubicBezTo>
                  <a:pt x="80" y="8"/>
                  <a:pt x="80" y="8"/>
                  <a:pt x="81" y="7"/>
                </a:cubicBezTo>
                <a:cubicBezTo>
                  <a:pt x="81" y="7"/>
                  <a:pt x="81" y="7"/>
                  <a:pt x="81" y="6"/>
                </a:cubicBezTo>
                <a:cubicBezTo>
                  <a:pt x="81" y="6"/>
                  <a:pt x="81" y="6"/>
                  <a:pt x="81" y="6"/>
                </a:cubicBezTo>
                <a:cubicBezTo>
                  <a:pt x="81" y="6"/>
                  <a:pt x="81" y="6"/>
                  <a:pt x="81" y="6"/>
                </a:cubicBezTo>
                <a:cubicBezTo>
                  <a:pt x="81" y="6"/>
                  <a:pt x="81" y="6"/>
                  <a:pt x="81" y="6"/>
                </a:cubicBezTo>
                <a:cubicBezTo>
                  <a:pt x="80" y="6"/>
                  <a:pt x="80" y="6"/>
                  <a:pt x="80" y="6"/>
                </a:cubicBezTo>
                <a:cubicBezTo>
                  <a:pt x="80" y="6"/>
                  <a:pt x="80" y="6"/>
                  <a:pt x="80" y="6"/>
                </a:cubicBezTo>
                <a:cubicBezTo>
                  <a:pt x="80" y="5"/>
                  <a:pt x="80" y="5"/>
                  <a:pt x="80" y="5"/>
                </a:cubicBezTo>
                <a:cubicBezTo>
                  <a:pt x="80" y="5"/>
                  <a:pt x="80" y="5"/>
                  <a:pt x="80" y="5"/>
                </a:cubicBezTo>
                <a:cubicBezTo>
                  <a:pt x="80" y="5"/>
                  <a:pt x="80" y="5"/>
                  <a:pt x="80" y="5"/>
                </a:cubicBezTo>
                <a:cubicBezTo>
                  <a:pt x="79" y="5"/>
                  <a:pt x="79" y="5"/>
                  <a:pt x="79" y="5"/>
                </a:cubicBezTo>
                <a:cubicBezTo>
                  <a:pt x="79" y="5"/>
                  <a:pt x="79" y="5"/>
                  <a:pt x="79" y="5"/>
                </a:cubicBezTo>
                <a:close/>
                <a:moveTo>
                  <a:pt x="75" y="5"/>
                </a:moveTo>
                <a:cubicBezTo>
                  <a:pt x="75" y="5"/>
                  <a:pt x="75" y="5"/>
                  <a:pt x="75" y="5"/>
                </a:cubicBezTo>
                <a:cubicBezTo>
                  <a:pt x="75" y="5"/>
                  <a:pt x="75" y="5"/>
                  <a:pt x="75" y="5"/>
                </a:cubicBezTo>
                <a:cubicBezTo>
                  <a:pt x="75" y="5"/>
                  <a:pt x="75" y="5"/>
                  <a:pt x="75" y="5"/>
                </a:cubicBezTo>
                <a:cubicBezTo>
                  <a:pt x="75" y="5"/>
                  <a:pt x="75" y="5"/>
                  <a:pt x="74" y="5"/>
                </a:cubicBezTo>
                <a:cubicBezTo>
                  <a:pt x="74" y="5"/>
                  <a:pt x="74" y="5"/>
                  <a:pt x="74" y="5"/>
                </a:cubicBezTo>
                <a:cubicBezTo>
                  <a:pt x="74" y="5"/>
                  <a:pt x="74" y="5"/>
                  <a:pt x="74" y="5"/>
                </a:cubicBezTo>
                <a:cubicBezTo>
                  <a:pt x="74" y="6"/>
                  <a:pt x="74" y="6"/>
                  <a:pt x="74" y="6"/>
                </a:cubicBezTo>
                <a:cubicBezTo>
                  <a:pt x="74" y="6"/>
                  <a:pt x="74" y="6"/>
                  <a:pt x="74" y="6"/>
                </a:cubicBezTo>
                <a:cubicBezTo>
                  <a:pt x="74" y="6"/>
                  <a:pt x="74" y="6"/>
                  <a:pt x="74" y="6"/>
                </a:cubicBezTo>
                <a:cubicBezTo>
                  <a:pt x="74" y="6"/>
                  <a:pt x="74" y="6"/>
                  <a:pt x="74" y="6"/>
                </a:cubicBezTo>
                <a:cubicBezTo>
                  <a:pt x="73" y="6"/>
                  <a:pt x="73" y="6"/>
                  <a:pt x="73" y="6"/>
                </a:cubicBezTo>
                <a:cubicBezTo>
                  <a:pt x="73" y="6"/>
                  <a:pt x="73" y="6"/>
                  <a:pt x="73" y="6"/>
                </a:cubicBezTo>
                <a:cubicBezTo>
                  <a:pt x="73" y="6"/>
                  <a:pt x="73" y="6"/>
                  <a:pt x="73" y="6"/>
                </a:cubicBezTo>
                <a:cubicBezTo>
                  <a:pt x="73" y="6"/>
                  <a:pt x="73" y="6"/>
                  <a:pt x="73" y="6"/>
                </a:cubicBezTo>
                <a:cubicBezTo>
                  <a:pt x="73" y="7"/>
                  <a:pt x="73" y="7"/>
                  <a:pt x="73" y="7"/>
                </a:cubicBezTo>
                <a:cubicBezTo>
                  <a:pt x="73" y="7"/>
                  <a:pt x="73" y="7"/>
                  <a:pt x="73" y="7"/>
                </a:cubicBezTo>
                <a:cubicBezTo>
                  <a:pt x="73" y="8"/>
                  <a:pt x="73" y="8"/>
                  <a:pt x="73" y="8"/>
                </a:cubicBezTo>
                <a:cubicBezTo>
                  <a:pt x="73" y="8"/>
                  <a:pt x="73" y="8"/>
                  <a:pt x="73" y="8"/>
                </a:cubicBezTo>
                <a:cubicBezTo>
                  <a:pt x="73" y="8"/>
                  <a:pt x="73" y="8"/>
                  <a:pt x="73" y="8"/>
                </a:cubicBezTo>
                <a:cubicBezTo>
                  <a:pt x="73" y="8"/>
                  <a:pt x="73" y="8"/>
                  <a:pt x="73" y="8"/>
                </a:cubicBezTo>
                <a:cubicBezTo>
                  <a:pt x="74" y="8"/>
                  <a:pt x="74" y="8"/>
                  <a:pt x="74" y="8"/>
                </a:cubicBezTo>
                <a:cubicBezTo>
                  <a:pt x="74" y="8"/>
                  <a:pt x="74" y="8"/>
                  <a:pt x="74" y="8"/>
                </a:cubicBezTo>
                <a:cubicBezTo>
                  <a:pt x="74" y="8"/>
                  <a:pt x="74" y="8"/>
                  <a:pt x="74" y="8"/>
                </a:cubicBezTo>
                <a:cubicBezTo>
                  <a:pt x="74" y="8"/>
                  <a:pt x="74" y="8"/>
                  <a:pt x="74" y="8"/>
                </a:cubicBezTo>
                <a:cubicBezTo>
                  <a:pt x="74" y="8"/>
                  <a:pt x="74" y="9"/>
                  <a:pt x="74" y="9"/>
                </a:cubicBezTo>
                <a:cubicBezTo>
                  <a:pt x="74" y="9"/>
                  <a:pt x="75" y="9"/>
                  <a:pt x="75" y="9"/>
                </a:cubicBezTo>
                <a:cubicBezTo>
                  <a:pt x="75" y="9"/>
                  <a:pt x="75" y="9"/>
                  <a:pt x="75" y="9"/>
                </a:cubicBezTo>
                <a:cubicBezTo>
                  <a:pt x="75" y="9"/>
                  <a:pt x="75" y="9"/>
                  <a:pt x="75" y="9"/>
                </a:cubicBezTo>
                <a:cubicBezTo>
                  <a:pt x="76" y="9"/>
                  <a:pt x="76" y="9"/>
                  <a:pt x="76" y="9"/>
                </a:cubicBezTo>
                <a:cubicBezTo>
                  <a:pt x="76" y="9"/>
                  <a:pt x="76" y="9"/>
                  <a:pt x="76" y="9"/>
                </a:cubicBezTo>
                <a:cubicBezTo>
                  <a:pt x="77" y="9"/>
                  <a:pt x="77" y="9"/>
                  <a:pt x="77" y="9"/>
                </a:cubicBezTo>
                <a:cubicBezTo>
                  <a:pt x="77" y="9"/>
                  <a:pt x="77" y="9"/>
                  <a:pt x="77" y="9"/>
                </a:cubicBezTo>
                <a:cubicBezTo>
                  <a:pt x="77" y="9"/>
                  <a:pt x="77" y="9"/>
                  <a:pt x="77" y="8"/>
                </a:cubicBezTo>
                <a:cubicBezTo>
                  <a:pt x="78" y="8"/>
                  <a:pt x="78" y="8"/>
                  <a:pt x="78" y="7"/>
                </a:cubicBezTo>
                <a:cubicBezTo>
                  <a:pt x="78" y="7"/>
                  <a:pt x="78" y="7"/>
                  <a:pt x="77" y="7"/>
                </a:cubicBezTo>
                <a:cubicBezTo>
                  <a:pt x="77" y="6"/>
                  <a:pt x="77" y="6"/>
                  <a:pt x="77" y="6"/>
                </a:cubicBezTo>
                <a:cubicBezTo>
                  <a:pt x="77" y="6"/>
                  <a:pt x="77" y="6"/>
                  <a:pt x="77" y="6"/>
                </a:cubicBezTo>
                <a:cubicBezTo>
                  <a:pt x="77" y="6"/>
                  <a:pt x="77" y="6"/>
                  <a:pt x="77" y="6"/>
                </a:cubicBezTo>
                <a:cubicBezTo>
                  <a:pt x="77" y="6"/>
                  <a:pt x="78" y="6"/>
                  <a:pt x="78" y="5"/>
                </a:cubicBezTo>
                <a:cubicBezTo>
                  <a:pt x="78" y="5"/>
                  <a:pt x="78" y="5"/>
                  <a:pt x="78" y="5"/>
                </a:cubicBezTo>
                <a:cubicBezTo>
                  <a:pt x="78" y="5"/>
                  <a:pt x="78" y="5"/>
                  <a:pt x="78" y="5"/>
                </a:cubicBezTo>
                <a:cubicBezTo>
                  <a:pt x="77" y="5"/>
                  <a:pt x="77" y="5"/>
                  <a:pt x="77" y="5"/>
                </a:cubicBezTo>
                <a:cubicBezTo>
                  <a:pt x="77" y="5"/>
                  <a:pt x="77" y="5"/>
                  <a:pt x="77" y="5"/>
                </a:cubicBezTo>
                <a:cubicBezTo>
                  <a:pt x="77" y="5"/>
                  <a:pt x="77" y="5"/>
                  <a:pt x="77" y="5"/>
                </a:cubicBezTo>
                <a:cubicBezTo>
                  <a:pt x="77" y="4"/>
                  <a:pt x="76" y="4"/>
                  <a:pt x="76" y="4"/>
                </a:cubicBezTo>
                <a:cubicBezTo>
                  <a:pt x="76" y="4"/>
                  <a:pt x="76" y="4"/>
                  <a:pt x="76" y="4"/>
                </a:cubicBezTo>
                <a:cubicBezTo>
                  <a:pt x="76" y="4"/>
                  <a:pt x="76" y="4"/>
                  <a:pt x="76" y="4"/>
                </a:cubicBezTo>
                <a:cubicBezTo>
                  <a:pt x="76" y="4"/>
                  <a:pt x="76" y="4"/>
                  <a:pt x="76" y="4"/>
                </a:cubicBezTo>
                <a:cubicBezTo>
                  <a:pt x="76" y="4"/>
                  <a:pt x="75" y="4"/>
                  <a:pt x="75" y="4"/>
                </a:cubicBezTo>
                <a:cubicBezTo>
                  <a:pt x="75" y="4"/>
                  <a:pt x="75" y="4"/>
                  <a:pt x="75" y="4"/>
                </a:cubicBezTo>
                <a:cubicBezTo>
                  <a:pt x="75" y="4"/>
                  <a:pt x="75" y="4"/>
                  <a:pt x="75" y="4"/>
                </a:cubicBezTo>
                <a:cubicBezTo>
                  <a:pt x="75" y="4"/>
                  <a:pt x="75" y="4"/>
                  <a:pt x="75" y="4"/>
                </a:cubicBezTo>
                <a:cubicBezTo>
                  <a:pt x="75" y="4"/>
                  <a:pt x="75" y="4"/>
                  <a:pt x="75" y="4"/>
                </a:cubicBezTo>
                <a:cubicBezTo>
                  <a:pt x="75" y="4"/>
                  <a:pt x="75" y="4"/>
                  <a:pt x="75" y="4"/>
                </a:cubicBezTo>
                <a:cubicBezTo>
                  <a:pt x="75" y="3"/>
                  <a:pt x="75" y="3"/>
                  <a:pt x="75" y="3"/>
                </a:cubicBezTo>
                <a:cubicBezTo>
                  <a:pt x="73" y="3"/>
                  <a:pt x="73" y="3"/>
                  <a:pt x="73" y="3"/>
                </a:cubicBezTo>
                <a:cubicBezTo>
                  <a:pt x="73" y="4"/>
                  <a:pt x="73" y="4"/>
                  <a:pt x="73" y="4"/>
                </a:cubicBezTo>
                <a:cubicBezTo>
                  <a:pt x="73" y="4"/>
                  <a:pt x="73" y="4"/>
                  <a:pt x="73" y="4"/>
                </a:cubicBezTo>
                <a:cubicBezTo>
                  <a:pt x="73" y="4"/>
                  <a:pt x="73" y="5"/>
                  <a:pt x="73" y="5"/>
                </a:cubicBezTo>
                <a:cubicBezTo>
                  <a:pt x="73" y="5"/>
                  <a:pt x="73" y="5"/>
                  <a:pt x="73" y="5"/>
                </a:cubicBezTo>
                <a:cubicBezTo>
                  <a:pt x="75" y="5"/>
                  <a:pt x="75" y="5"/>
                  <a:pt x="75" y="5"/>
                </a:cubicBezTo>
                <a:cubicBezTo>
                  <a:pt x="75" y="5"/>
                  <a:pt x="75" y="5"/>
                  <a:pt x="75" y="5"/>
                </a:cubicBezTo>
                <a:close/>
                <a:moveTo>
                  <a:pt x="112" y="77"/>
                </a:moveTo>
                <a:cubicBezTo>
                  <a:pt x="113" y="76"/>
                  <a:pt x="113" y="75"/>
                  <a:pt x="113" y="74"/>
                </a:cubicBezTo>
                <a:cubicBezTo>
                  <a:pt x="113" y="74"/>
                  <a:pt x="113" y="74"/>
                  <a:pt x="113" y="74"/>
                </a:cubicBezTo>
                <a:cubicBezTo>
                  <a:pt x="113" y="74"/>
                  <a:pt x="113" y="74"/>
                  <a:pt x="113" y="74"/>
                </a:cubicBezTo>
                <a:cubicBezTo>
                  <a:pt x="113" y="74"/>
                  <a:pt x="113" y="74"/>
                  <a:pt x="113" y="74"/>
                </a:cubicBezTo>
                <a:cubicBezTo>
                  <a:pt x="113" y="74"/>
                  <a:pt x="113" y="74"/>
                  <a:pt x="113" y="74"/>
                </a:cubicBezTo>
                <a:cubicBezTo>
                  <a:pt x="113" y="74"/>
                  <a:pt x="113" y="74"/>
                  <a:pt x="112" y="73"/>
                </a:cubicBezTo>
                <a:cubicBezTo>
                  <a:pt x="112" y="74"/>
                  <a:pt x="112" y="74"/>
                  <a:pt x="112" y="74"/>
                </a:cubicBezTo>
                <a:cubicBezTo>
                  <a:pt x="112" y="74"/>
                  <a:pt x="112" y="74"/>
                  <a:pt x="112" y="74"/>
                </a:cubicBezTo>
                <a:cubicBezTo>
                  <a:pt x="112" y="74"/>
                  <a:pt x="112" y="74"/>
                  <a:pt x="111" y="74"/>
                </a:cubicBezTo>
                <a:cubicBezTo>
                  <a:pt x="111" y="75"/>
                  <a:pt x="111" y="75"/>
                  <a:pt x="111" y="75"/>
                </a:cubicBezTo>
                <a:cubicBezTo>
                  <a:pt x="111" y="75"/>
                  <a:pt x="110" y="76"/>
                  <a:pt x="110" y="76"/>
                </a:cubicBezTo>
                <a:cubicBezTo>
                  <a:pt x="110" y="76"/>
                  <a:pt x="110" y="76"/>
                  <a:pt x="110" y="76"/>
                </a:cubicBezTo>
                <a:cubicBezTo>
                  <a:pt x="110" y="76"/>
                  <a:pt x="110" y="76"/>
                  <a:pt x="110" y="76"/>
                </a:cubicBezTo>
                <a:cubicBezTo>
                  <a:pt x="110" y="76"/>
                  <a:pt x="110" y="77"/>
                  <a:pt x="110" y="77"/>
                </a:cubicBezTo>
                <a:cubicBezTo>
                  <a:pt x="110" y="77"/>
                  <a:pt x="110" y="77"/>
                  <a:pt x="110" y="77"/>
                </a:cubicBezTo>
                <a:cubicBezTo>
                  <a:pt x="110" y="77"/>
                  <a:pt x="110" y="77"/>
                  <a:pt x="110" y="77"/>
                </a:cubicBezTo>
                <a:cubicBezTo>
                  <a:pt x="109" y="78"/>
                  <a:pt x="109" y="78"/>
                  <a:pt x="109" y="79"/>
                </a:cubicBezTo>
                <a:cubicBezTo>
                  <a:pt x="109" y="79"/>
                  <a:pt x="109" y="79"/>
                  <a:pt x="109" y="79"/>
                </a:cubicBezTo>
                <a:cubicBezTo>
                  <a:pt x="109" y="79"/>
                  <a:pt x="109" y="79"/>
                  <a:pt x="109" y="79"/>
                </a:cubicBezTo>
                <a:cubicBezTo>
                  <a:pt x="109" y="79"/>
                  <a:pt x="109" y="80"/>
                  <a:pt x="109" y="81"/>
                </a:cubicBezTo>
                <a:cubicBezTo>
                  <a:pt x="109" y="81"/>
                  <a:pt x="109" y="81"/>
                  <a:pt x="109" y="81"/>
                </a:cubicBezTo>
                <a:cubicBezTo>
                  <a:pt x="109" y="82"/>
                  <a:pt x="109" y="82"/>
                  <a:pt x="109" y="82"/>
                </a:cubicBezTo>
                <a:cubicBezTo>
                  <a:pt x="109" y="82"/>
                  <a:pt x="109" y="82"/>
                  <a:pt x="109" y="82"/>
                </a:cubicBezTo>
                <a:cubicBezTo>
                  <a:pt x="109" y="82"/>
                  <a:pt x="109" y="82"/>
                  <a:pt x="109" y="82"/>
                </a:cubicBezTo>
                <a:cubicBezTo>
                  <a:pt x="110" y="82"/>
                  <a:pt x="111" y="81"/>
                  <a:pt x="111" y="81"/>
                </a:cubicBezTo>
                <a:cubicBezTo>
                  <a:pt x="111" y="81"/>
                  <a:pt x="111" y="80"/>
                  <a:pt x="111" y="80"/>
                </a:cubicBezTo>
                <a:cubicBezTo>
                  <a:pt x="111" y="80"/>
                  <a:pt x="111" y="80"/>
                  <a:pt x="111" y="80"/>
                </a:cubicBezTo>
                <a:cubicBezTo>
                  <a:pt x="111" y="80"/>
                  <a:pt x="111" y="80"/>
                  <a:pt x="111" y="79"/>
                </a:cubicBezTo>
                <a:cubicBezTo>
                  <a:pt x="111" y="79"/>
                  <a:pt x="111" y="79"/>
                  <a:pt x="111" y="79"/>
                </a:cubicBezTo>
                <a:cubicBezTo>
                  <a:pt x="111" y="79"/>
                  <a:pt x="111" y="79"/>
                  <a:pt x="111" y="79"/>
                </a:cubicBezTo>
                <a:cubicBezTo>
                  <a:pt x="111" y="79"/>
                  <a:pt x="111" y="79"/>
                  <a:pt x="111" y="78"/>
                </a:cubicBezTo>
                <a:cubicBezTo>
                  <a:pt x="111" y="78"/>
                  <a:pt x="111" y="78"/>
                  <a:pt x="111" y="78"/>
                </a:cubicBezTo>
                <a:cubicBezTo>
                  <a:pt x="111" y="78"/>
                  <a:pt x="111" y="78"/>
                  <a:pt x="111" y="78"/>
                </a:cubicBezTo>
                <a:cubicBezTo>
                  <a:pt x="111" y="78"/>
                  <a:pt x="112" y="78"/>
                  <a:pt x="112" y="78"/>
                </a:cubicBezTo>
                <a:cubicBezTo>
                  <a:pt x="112" y="77"/>
                  <a:pt x="112" y="77"/>
                  <a:pt x="112" y="77"/>
                </a:cubicBezTo>
                <a:cubicBezTo>
                  <a:pt x="112" y="77"/>
                  <a:pt x="112" y="77"/>
                  <a:pt x="112" y="77"/>
                </a:cubicBezTo>
                <a:cubicBezTo>
                  <a:pt x="112" y="77"/>
                  <a:pt x="112" y="77"/>
                  <a:pt x="112" y="77"/>
                </a:cubicBezTo>
                <a:cubicBezTo>
                  <a:pt x="112" y="77"/>
                  <a:pt x="112" y="77"/>
                  <a:pt x="112" y="77"/>
                </a:cubicBezTo>
                <a:close/>
              </a:path>
            </a:pathLst>
          </a:custGeom>
          <a:solidFill>
            <a:schemeClr val="accent1"/>
          </a:solidFill>
          <a:ln>
            <a:noFill/>
          </a:ln>
          <a:extLst/>
        </p:spPr>
        <p:txBody>
          <a:bodyPr anchor="t" anchorCtr="0" bIns="45720" compatLnSpc="1" lIns="91440" numCol="1" rIns="91440" tIns="45720" vert="horz" wrap="square">
            <a:prstTxWarp prst="textNoShape">
              <a:avLst/>
            </a:prstTxWarp>
          </a:bodyPr>
          <a:lstStyle/>
          <a:p>
            <a:pPr algn="l"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latin typeface="微软雅黑"/>
              <a:ea typeface="微软雅黑"/>
              <a:cs typeface="+mn-cs"/>
            </a:endParaRPr>
          </a:p>
        </p:txBody>
      </p:sp>
      <p:sp>
        <p:nvSpPr>
          <p:cNvPr id="11" name="Freeform 8"/>
          <p:cNvSpPr>
            <a:spLocks noEditPoints="1"/>
          </p:cNvSpPr>
          <p:nvPr/>
        </p:nvSpPr>
        <p:spPr bwMode="auto">
          <a:xfrm>
            <a:off x="2250276" y="3527046"/>
            <a:ext cx="634333" cy="555779"/>
          </a:xfrm>
          <a:custGeom>
            <a:gdLst>
              <a:gd fmla="*/ 92 w 137" name="T0"/>
              <a:gd fmla="*/ 69 h 120" name="T1"/>
              <a:gd fmla="*/ 76 w 137" name="T2"/>
              <a:gd fmla="*/ 52 h 120" name="T3"/>
              <a:gd fmla="*/ 75 w 137" name="T4"/>
              <a:gd fmla="*/ 38 h 120" name="T5"/>
              <a:gd fmla="*/ 69 w 137" name="T6"/>
              <a:gd fmla="*/ 44 h 120" name="T7"/>
              <a:gd fmla="*/ 52 w 137" name="T8"/>
              <a:gd fmla="*/ 28 h 120" name="T9"/>
              <a:gd fmla="*/ 41 w 137" name="T10"/>
              <a:gd fmla="*/ 37 h 120" name="T11"/>
              <a:gd fmla="*/ 18 w 137" name="T12"/>
              <a:gd fmla="*/ 38 h 120" name="T13"/>
              <a:gd fmla="*/ 16 w 137" name="T14"/>
              <a:gd fmla="*/ 52 h 120" name="T15"/>
              <a:gd fmla="*/ 0 w 137" name="T16"/>
              <a:gd fmla="*/ 69 h 120" name="T17"/>
              <a:gd fmla="*/ 9 w 137" name="T18"/>
              <a:gd fmla="*/ 80 h 120" name="T19"/>
              <a:gd fmla="*/ 10 w 137" name="T20"/>
              <a:gd fmla="*/ 103 h 120" name="T21"/>
              <a:gd fmla="*/ 24 w 137" name="T22"/>
              <a:gd fmla="*/ 104 h 120" name="T23"/>
              <a:gd fmla="*/ 41 w 137" name="T24"/>
              <a:gd fmla="*/ 120 h 120" name="T25"/>
              <a:gd fmla="*/ 52 w 137" name="T26"/>
              <a:gd fmla="*/ 111 h 120" name="T27"/>
              <a:gd fmla="*/ 72 w 137" name="T28"/>
              <a:gd fmla="*/ 107 h 120" name="T29"/>
              <a:gd fmla="*/ 83 w 137" name="T30"/>
              <a:gd fmla="*/ 103 h 120" name="T31"/>
              <a:gd fmla="*/ 83 w 137" name="T32"/>
              <a:gd fmla="*/ 80 h 120" name="T33"/>
              <a:gd fmla="*/ 72 w 137" name="T34"/>
              <a:gd fmla="*/ 84 h 120" name="T35"/>
              <a:gd fmla="*/ 46 w 137" name="T36"/>
              <a:gd fmla="*/ 101 h 120" name="T37"/>
              <a:gd fmla="*/ 46 w 137" name="T38"/>
              <a:gd fmla="*/ 47 h 120" name="T39"/>
              <a:gd fmla="*/ 73 w 137" name="T40"/>
              <a:gd fmla="*/ 74 h 120" name="T41"/>
              <a:gd fmla="*/ 129 w 137" name="T42"/>
              <a:gd fmla="*/ 77 h 120" name="T43"/>
              <a:gd fmla="*/ 137 w 137" name="T44"/>
              <a:gd fmla="*/ 85 h 120" name="T45"/>
              <a:gd fmla="*/ 133 w 137" name="T46"/>
              <a:gd fmla="*/ 91 h 120" name="T47"/>
              <a:gd fmla="*/ 132 w 137" name="T48"/>
              <a:gd fmla="*/ 102 h 120" name="T49"/>
              <a:gd fmla="*/ 125 w 137" name="T50"/>
              <a:gd fmla="*/ 103 h 120" name="T51"/>
              <a:gd fmla="*/ 117 w 137" name="T52"/>
              <a:gd fmla="*/ 111 h 120" name="T53"/>
              <a:gd fmla="*/ 111 w 137" name="T54"/>
              <a:gd fmla="*/ 107 h 120" name="T55"/>
              <a:gd fmla="*/ 100 w 137" name="T56"/>
              <a:gd fmla="*/ 106 h 120" name="T57"/>
              <a:gd fmla="*/ 99 w 137" name="T58"/>
              <a:gd fmla="*/ 99 h 120" name="T59"/>
              <a:gd fmla="*/ 91 w 137" name="T60"/>
              <a:gd fmla="*/ 91 h 120" name="T61"/>
              <a:gd fmla="*/ 96 w 137" name="T62"/>
              <a:gd fmla="*/ 85 h 120" name="T63"/>
              <a:gd fmla="*/ 96 w 137" name="T64"/>
              <a:gd fmla="*/ 74 h 120" name="T65"/>
              <a:gd fmla="*/ 103 w 137" name="T66"/>
              <a:gd fmla="*/ 73 h 120" name="T67"/>
              <a:gd fmla="*/ 111 w 137" name="T68"/>
              <a:gd fmla="*/ 65 h 120" name="T69"/>
              <a:gd fmla="*/ 117 w 137" name="T70"/>
              <a:gd fmla="*/ 70 h 120" name="T71"/>
              <a:gd fmla="*/ 128 w 137" name="T72"/>
              <a:gd fmla="*/ 70 h 120" name="T73"/>
              <a:gd fmla="*/ 129 w 137" name="T74"/>
              <a:gd fmla="*/ 77 h 120" name="T75"/>
              <a:gd fmla="*/ 128 w 137" name="T76"/>
              <a:gd fmla="*/ 88 h 120" name="T77"/>
              <a:gd fmla="*/ 101 w 137" name="T78"/>
              <a:gd fmla="*/ 88 h 120" name="T79"/>
              <a:gd fmla="*/ 114 w 137" name="T80"/>
              <a:gd fmla="*/ 102 h 120" name="T81"/>
              <a:gd fmla="*/ 137 w 137" name="T82"/>
              <a:gd fmla="*/ 27 h 120" name="T83"/>
              <a:gd fmla="*/ 131 w 137" name="T84"/>
              <a:gd fmla="*/ 34 h 120" name="T85"/>
              <a:gd fmla="*/ 131 w 137" name="T86"/>
              <a:gd fmla="*/ 50 h 120" name="T87"/>
              <a:gd fmla="*/ 122 w 137" name="T88"/>
              <a:gd fmla="*/ 51 h 120" name="T89"/>
              <a:gd fmla="*/ 111 w 137" name="T90"/>
              <a:gd fmla="*/ 61 h 120" name="T91"/>
              <a:gd fmla="*/ 103 w 137" name="T92"/>
              <a:gd fmla="*/ 55 h 120" name="T93"/>
              <a:gd fmla="*/ 88 w 137" name="T94"/>
              <a:gd fmla="*/ 55 h 120" name="T95"/>
              <a:gd fmla="*/ 87 w 137" name="T96"/>
              <a:gd fmla="*/ 46 h 120" name="T97"/>
              <a:gd fmla="*/ 76 w 137" name="T98"/>
              <a:gd fmla="*/ 34 h 120" name="T99"/>
              <a:gd fmla="*/ 82 w 137" name="T100"/>
              <a:gd fmla="*/ 27 h 120" name="T101"/>
              <a:gd fmla="*/ 83 w 137" name="T102"/>
              <a:gd fmla="*/ 12 h 120" name="T103"/>
              <a:gd fmla="*/ 92 w 137" name="T104"/>
              <a:gd fmla="*/ 11 h 120" name="T105"/>
              <a:gd fmla="*/ 103 w 137" name="T106"/>
              <a:gd fmla="*/ 0 h 120" name="T107"/>
              <a:gd fmla="*/ 110 w 137" name="T108"/>
              <a:gd fmla="*/ 6 h 120" name="T109"/>
              <a:gd fmla="*/ 126 w 137" name="T110"/>
              <a:gd fmla="*/ 7 h 120" name="T111"/>
              <a:gd fmla="*/ 127 w 137" name="T112"/>
              <a:gd fmla="*/ 16 h 120" name="T113"/>
              <a:gd fmla="*/ 107 w 137" name="T114"/>
              <a:gd fmla="*/ 49 h 120" name="T115"/>
              <a:gd fmla="*/ 89 w 137" name="T116"/>
              <a:gd fmla="*/ 31 h 120" name="T117"/>
              <a:gd fmla="*/ 125 w 137" name="T118"/>
              <a:gd fmla="*/ 31 h 120"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20" w="137">
                <a:moveTo>
                  <a:pt x="92" y="80"/>
                </a:moveTo>
                <a:cubicBezTo>
                  <a:pt x="92" y="69"/>
                  <a:pt x="92" y="69"/>
                  <a:pt x="92" y="69"/>
                </a:cubicBezTo>
                <a:cubicBezTo>
                  <a:pt x="83" y="69"/>
                  <a:pt x="83" y="69"/>
                  <a:pt x="83" y="69"/>
                </a:cubicBezTo>
                <a:cubicBezTo>
                  <a:pt x="82" y="62"/>
                  <a:pt x="80" y="57"/>
                  <a:pt x="76" y="52"/>
                </a:cubicBezTo>
                <a:cubicBezTo>
                  <a:pt x="83" y="45"/>
                  <a:pt x="83" y="45"/>
                  <a:pt x="83" y="45"/>
                </a:cubicBezTo>
                <a:cubicBezTo>
                  <a:pt x="75" y="38"/>
                  <a:pt x="75" y="38"/>
                  <a:pt x="75" y="38"/>
                </a:cubicBezTo>
                <a:cubicBezTo>
                  <a:pt x="72" y="41"/>
                  <a:pt x="72" y="41"/>
                  <a:pt x="72" y="41"/>
                </a:cubicBezTo>
                <a:cubicBezTo>
                  <a:pt x="69" y="44"/>
                  <a:pt x="69" y="44"/>
                  <a:pt x="69" y="44"/>
                </a:cubicBezTo>
                <a:cubicBezTo>
                  <a:pt x="64" y="40"/>
                  <a:pt x="58" y="38"/>
                  <a:pt x="52" y="37"/>
                </a:cubicBezTo>
                <a:cubicBezTo>
                  <a:pt x="52" y="28"/>
                  <a:pt x="52" y="28"/>
                  <a:pt x="52" y="28"/>
                </a:cubicBezTo>
                <a:cubicBezTo>
                  <a:pt x="41" y="28"/>
                  <a:pt x="41" y="28"/>
                  <a:pt x="41" y="28"/>
                </a:cubicBezTo>
                <a:cubicBezTo>
                  <a:pt x="41" y="37"/>
                  <a:pt x="41" y="37"/>
                  <a:pt x="41" y="37"/>
                </a:cubicBezTo>
                <a:cubicBezTo>
                  <a:pt x="35" y="38"/>
                  <a:pt x="29" y="40"/>
                  <a:pt x="24" y="44"/>
                </a:cubicBezTo>
                <a:cubicBezTo>
                  <a:pt x="18" y="38"/>
                  <a:pt x="18" y="38"/>
                  <a:pt x="18" y="38"/>
                </a:cubicBezTo>
                <a:cubicBezTo>
                  <a:pt x="10" y="46"/>
                  <a:pt x="10" y="46"/>
                  <a:pt x="10" y="46"/>
                </a:cubicBezTo>
                <a:cubicBezTo>
                  <a:pt x="16" y="52"/>
                  <a:pt x="16" y="52"/>
                  <a:pt x="16" y="52"/>
                </a:cubicBezTo>
                <a:cubicBezTo>
                  <a:pt x="13" y="57"/>
                  <a:pt x="10" y="63"/>
                  <a:pt x="9" y="69"/>
                </a:cubicBezTo>
                <a:cubicBezTo>
                  <a:pt x="0" y="69"/>
                  <a:pt x="0" y="69"/>
                  <a:pt x="0" y="69"/>
                </a:cubicBezTo>
                <a:cubicBezTo>
                  <a:pt x="0" y="80"/>
                  <a:pt x="0" y="80"/>
                  <a:pt x="0" y="80"/>
                </a:cubicBezTo>
                <a:cubicBezTo>
                  <a:pt x="9" y="80"/>
                  <a:pt x="9" y="80"/>
                  <a:pt x="9" y="80"/>
                </a:cubicBezTo>
                <a:cubicBezTo>
                  <a:pt x="10" y="86"/>
                  <a:pt x="13" y="92"/>
                  <a:pt x="16" y="97"/>
                </a:cubicBezTo>
                <a:cubicBezTo>
                  <a:pt x="10" y="103"/>
                  <a:pt x="10" y="103"/>
                  <a:pt x="10" y="103"/>
                </a:cubicBezTo>
                <a:cubicBezTo>
                  <a:pt x="18" y="111"/>
                  <a:pt x="18" y="111"/>
                  <a:pt x="18" y="111"/>
                </a:cubicBezTo>
                <a:cubicBezTo>
                  <a:pt x="24" y="104"/>
                  <a:pt x="24" y="104"/>
                  <a:pt x="24" y="104"/>
                </a:cubicBezTo>
                <a:cubicBezTo>
                  <a:pt x="29" y="108"/>
                  <a:pt x="35" y="110"/>
                  <a:pt x="41" y="111"/>
                </a:cubicBezTo>
                <a:cubicBezTo>
                  <a:pt x="41" y="120"/>
                  <a:pt x="41" y="120"/>
                  <a:pt x="41" y="120"/>
                </a:cubicBezTo>
                <a:cubicBezTo>
                  <a:pt x="52" y="120"/>
                  <a:pt x="52" y="120"/>
                  <a:pt x="52" y="120"/>
                </a:cubicBezTo>
                <a:cubicBezTo>
                  <a:pt x="52" y="111"/>
                  <a:pt x="52" y="111"/>
                  <a:pt x="52" y="111"/>
                </a:cubicBezTo>
                <a:cubicBezTo>
                  <a:pt x="58" y="110"/>
                  <a:pt x="64" y="108"/>
                  <a:pt x="69" y="104"/>
                </a:cubicBezTo>
                <a:cubicBezTo>
                  <a:pt x="72" y="107"/>
                  <a:pt x="72" y="107"/>
                  <a:pt x="72" y="107"/>
                </a:cubicBezTo>
                <a:cubicBezTo>
                  <a:pt x="75" y="111"/>
                  <a:pt x="75" y="111"/>
                  <a:pt x="75" y="111"/>
                </a:cubicBezTo>
                <a:cubicBezTo>
                  <a:pt x="83" y="103"/>
                  <a:pt x="83" y="103"/>
                  <a:pt x="83" y="103"/>
                </a:cubicBezTo>
                <a:cubicBezTo>
                  <a:pt x="77" y="96"/>
                  <a:pt x="77" y="96"/>
                  <a:pt x="77" y="96"/>
                </a:cubicBezTo>
                <a:cubicBezTo>
                  <a:pt x="80" y="91"/>
                  <a:pt x="83" y="86"/>
                  <a:pt x="83" y="80"/>
                </a:cubicBezTo>
                <a:cubicBezTo>
                  <a:pt x="92" y="80"/>
                  <a:pt x="92" y="80"/>
                  <a:pt x="92" y="80"/>
                </a:cubicBezTo>
                <a:close/>
                <a:moveTo>
                  <a:pt x="72" y="84"/>
                </a:moveTo>
                <a:cubicBezTo>
                  <a:pt x="72" y="84"/>
                  <a:pt x="72" y="84"/>
                  <a:pt x="72" y="84"/>
                </a:cubicBezTo>
                <a:cubicBezTo>
                  <a:pt x="68" y="94"/>
                  <a:pt x="58" y="101"/>
                  <a:pt x="46" y="101"/>
                </a:cubicBezTo>
                <a:cubicBezTo>
                  <a:pt x="31" y="101"/>
                  <a:pt x="19" y="89"/>
                  <a:pt x="19" y="74"/>
                </a:cubicBezTo>
                <a:cubicBezTo>
                  <a:pt x="19" y="59"/>
                  <a:pt x="31" y="47"/>
                  <a:pt x="46" y="47"/>
                </a:cubicBezTo>
                <a:cubicBezTo>
                  <a:pt x="58" y="47"/>
                  <a:pt x="68" y="54"/>
                  <a:pt x="72" y="64"/>
                </a:cubicBezTo>
                <a:cubicBezTo>
                  <a:pt x="73" y="67"/>
                  <a:pt x="73" y="71"/>
                  <a:pt x="73" y="74"/>
                </a:cubicBezTo>
                <a:cubicBezTo>
                  <a:pt x="73" y="78"/>
                  <a:pt x="73" y="81"/>
                  <a:pt x="72" y="84"/>
                </a:cubicBezTo>
                <a:close/>
                <a:moveTo>
                  <a:pt x="129" y="77"/>
                </a:moveTo>
                <a:cubicBezTo>
                  <a:pt x="131" y="79"/>
                  <a:pt x="132" y="82"/>
                  <a:pt x="133" y="85"/>
                </a:cubicBezTo>
                <a:cubicBezTo>
                  <a:pt x="137" y="85"/>
                  <a:pt x="137" y="85"/>
                  <a:pt x="137" y="85"/>
                </a:cubicBezTo>
                <a:cubicBezTo>
                  <a:pt x="137" y="91"/>
                  <a:pt x="137" y="91"/>
                  <a:pt x="137" y="91"/>
                </a:cubicBezTo>
                <a:cubicBezTo>
                  <a:pt x="133" y="91"/>
                  <a:pt x="133" y="91"/>
                  <a:pt x="133" y="91"/>
                </a:cubicBezTo>
                <a:cubicBezTo>
                  <a:pt x="132" y="94"/>
                  <a:pt x="131" y="97"/>
                  <a:pt x="129" y="99"/>
                </a:cubicBezTo>
                <a:cubicBezTo>
                  <a:pt x="132" y="102"/>
                  <a:pt x="132" y="102"/>
                  <a:pt x="132" y="102"/>
                </a:cubicBezTo>
                <a:cubicBezTo>
                  <a:pt x="129" y="106"/>
                  <a:pt x="129" y="106"/>
                  <a:pt x="129" y="106"/>
                </a:cubicBezTo>
                <a:cubicBezTo>
                  <a:pt x="125" y="103"/>
                  <a:pt x="125" y="103"/>
                  <a:pt x="125" y="103"/>
                </a:cubicBezTo>
                <a:cubicBezTo>
                  <a:pt x="123" y="105"/>
                  <a:pt x="120" y="106"/>
                  <a:pt x="117" y="107"/>
                </a:cubicBezTo>
                <a:cubicBezTo>
                  <a:pt x="117" y="111"/>
                  <a:pt x="117" y="111"/>
                  <a:pt x="117" y="111"/>
                </a:cubicBezTo>
                <a:cubicBezTo>
                  <a:pt x="111" y="111"/>
                  <a:pt x="111" y="111"/>
                  <a:pt x="111" y="111"/>
                </a:cubicBezTo>
                <a:cubicBezTo>
                  <a:pt x="111" y="107"/>
                  <a:pt x="111" y="107"/>
                  <a:pt x="111" y="107"/>
                </a:cubicBezTo>
                <a:cubicBezTo>
                  <a:pt x="108" y="106"/>
                  <a:pt x="105" y="105"/>
                  <a:pt x="103" y="103"/>
                </a:cubicBezTo>
                <a:cubicBezTo>
                  <a:pt x="100" y="106"/>
                  <a:pt x="100" y="106"/>
                  <a:pt x="100" y="106"/>
                </a:cubicBezTo>
                <a:cubicBezTo>
                  <a:pt x="96" y="102"/>
                  <a:pt x="96" y="102"/>
                  <a:pt x="96" y="102"/>
                </a:cubicBezTo>
                <a:cubicBezTo>
                  <a:pt x="99" y="99"/>
                  <a:pt x="99" y="99"/>
                  <a:pt x="99" y="99"/>
                </a:cubicBezTo>
                <a:cubicBezTo>
                  <a:pt x="97" y="97"/>
                  <a:pt x="96" y="94"/>
                  <a:pt x="96" y="91"/>
                </a:cubicBezTo>
                <a:cubicBezTo>
                  <a:pt x="91" y="91"/>
                  <a:pt x="91" y="91"/>
                  <a:pt x="91" y="91"/>
                </a:cubicBezTo>
                <a:cubicBezTo>
                  <a:pt x="91" y="85"/>
                  <a:pt x="91" y="85"/>
                  <a:pt x="91" y="85"/>
                </a:cubicBezTo>
                <a:cubicBezTo>
                  <a:pt x="96" y="85"/>
                  <a:pt x="96" y="85"/>
                  <a:pt x="96" y="85"/>
                </a:cubicBezTo>
                <a:cubicBezTo>
                  <a:pt x="96" y="82"/>
                  <a:pt x="97" y="79"/>
                  <a:pt x="99" y="77"/>
                </a:cubicBezTo>
                <a:cubicBezTo>
                  <a:pt x="96" y="74"/>
                  <a:pt x="96" y="74"/>
                  <a:pt x="96" y="74"/>
                </a:cubicBezTo>
                <a:cubicBezTo>
                  <a:pt x="100" y="70"/>
                  <a:pt x="100" y="70"/>
                  <a:pt x="100" y="70"/>
                </a:cubicBezTo>
                <a:cubicBezTo>
                  <a:pt x="103" y="73"/>
                  <a:pt x="103" y="73"/>
                  <a:pt x="103" y="73"/>
                </a:cubicBezTo>
                <a:cubicBezTo>
                  <a:pt x="105" y="71"/>
                  <a:pt x="108" y="70"/>
                  <a:pt x="111" y="70"/>
                </a:cubicBezTo>
                <a:cubicBezTo>
                  <a:pt x="111" y="65"/>
                  <a:pt x="111" y="65"/>
                  <a:pt x="111" y="65"/>
                </a:cubicBezTo>
                <a:cubicBezTo>
                  <a:pt x="117" y="65"/>
                  <a:pt x="117" y="65"/>
                  <a:pt x="117" y="65"/>
                </a:cubicBezTo>
                <a:cubicBezTo>
                  <a:pt x="117" y="70"/>
                  <a:pt x="117" y="70"/>
                  <a:pt x="117" y="70"/>
                </a:cubicBezTo>
                <a:cubicBezTo>
                  <a:pt x="120" y="70"/>
                  <a:pt x="123" y="71"/>
                  <a:pt x="125" y="73"/>
                </a:cubicBezTo>
                <a:cubicBezTo>
                  <a:pt x="128" y="70"/>
                  <a:pt x="128" y="70"/>
                  <a:pt x="128" y="70"/>
                </a:cubicBezTo>
                <a:cubicBezTo>
                  <a:pt x="132" y="74"/>
                  <a:pt x="132" y="74"/>
                  <a:pt x="132" y="74"/>
                </a:cubicBezTo>
                <a:cubicBezTo>
                  <a:pt x="129" y="77"/>
                  <a:pt x="129" y="77"/>
                  <a:pt x="129" y="77"/>
                </a:cubicBezTo>
                <a:close/>
                <a:moveTo>
                  <a:pt x="114" y="102"/>
                </a:moveTo>
                <a:cubicBezTo>
                  <a:pt x="122" y="102"/>
                  <a:pt x="128" y="96"/>
                  <a:pt x="128" y="88"/>
                </a:cubicBezTo>
                <a:cubicBezTo>
                  <a:pt x="128" y="81"/>
                  <a:pt x="122" y="75"/>
                  <a:pt x="114" y="75"/>
                </a:cubicBezTo>
                <a:cubicBezTo>
                  <a:pt x="107" y="75"/>
                  <a:pt x="101" y="81"/>
                  <a:pt x="101" y="88"/>
                </a:cubicBezTo>
                <a:cubicBezTo>
                  <a:pt x="101" y="96"/>
                  <a:pt x="107" y="102"/>
                  <a:pt x="114" y="102"/>
                </a:cubicBezTo>
                <a:cubicBezTo>
                  <a:pt x="114" y="102"/>
                  <a:pt x="114" y="102"/>
                  <a:pt x="114" y="102"/>
                </a:cubicBezTo>
                <a:close/>
                <a:moveTo>
                  <a:pt x="131" y="27"/>
                </a:moveTo>
                <a:cubicBezTo>
                  <a:pt x="137" y="27"/>
                  <a:pt x="137" y="27"/>
                  <a:pt x="137" y="27"/>
                </a:cubicBezTo>
                <a:cubicBezTo>
                  <a:pt x="137" y="34"/>
                  <a:pt x="137" y="34"/>
                  <a:pt x="137" y="34"/>
                </a:cubicBezTo>
                <a:cubicBezTo>
                  <a:pt x="131" y="34"/>
                  <a:pt x="131" y="34"/>
                  <a:pt x="131" y="34"/>
                </a:cubicBezTo>
                <a:cubicBezTo>
                  <a:pt x="131" y="38"/>
                  <a:pt x="129" y="42"/>
                  <a:pt x="127" y="45"/>
                </a:cubicBezTo>
                <a:cubicBezTo>
                  <a:pt x="131" y="50"/>
                  <a:pt x="131" y="50"/>
                  <a:pt x="131" y="50"/>
                </a:cubicBezTo>
                <a:cubicBezTo>
                  <a:pt x="126" y="55"/>
                  <a:pt x="126" y="55"/>
                  <a:pt x="126" y="55"/>
                </a:cubicBezTo>
                <a:cubicBezTo>
                  <a:pt x="122" y="51"/>
                  <a:pt x="122" y="51"/>
                  <a:pt x="122" y="51"/>
                </a:cubicBezTo>
                <a:cubicBezTo>
                  <a:pt x="118" y="53"/>
                  <a:pt x="115" y="55"/>
                  <a:pt x="111" y="55"/>
                </a:cubicBezTo>
                <a:cubicBezTo>
                  <a:pt x="111" y="61"/>
                  <a:pt x="111" y="61"/>
                  <a:pt x="111" y="61"/>
                </a:cubicBezTo>
                <a:cubicBezTo>
                  <a:pt x="103" y="61"/>
                  <a:pt x="103" y="61"/>
                  <a:pt x="103" y="61"/>
                </a:cubicBezTo>
                <a:cubicBezTo>
                  <a:pt x="103" y="55"/>
                  <a:pt x="103" y="55"/>
                  <a:pt x="103" y="55"/>
                </a:cubicBezTo>
                <a:cubicBezTo>
                  <a:pt x="99" y="55"/>
                  <a:pt x="95" y="53"/>
                  <a:pt x="92" y="51"/>
                </a:cubicBezTo>
                <a:cubicBezTo>
                  <a:pt x="88" y="55"/>
                  <a:pt x="88" y="55"/>
                  <a:pt x="88" y="55"/>
                </a:cubicBezTo>
                <a:cubicBezTo>
                  <a:pt x="83" y="50"/>
                  <a:pt x="83" y="50"/>
                  <a:pt x="83" y="50"/>
                </a:cubicBezTo>
                <a:cubicBezTo>
                  <a:pt x="87" y="46"/>
                  <a:pt x="87" y="46"/>
                  <a:pt x="87" y="46"/>
                </a:cubicBezTo>
                <a:cubicBezTo>
                  <a:pt x="85" y="42"/>
                  <a:pt x="83" y="39"/>
                  <a:pt x="82" y="34"/>
                </a:cubicBezTo>
                <a:cubicBezTo>
                  <a:pt x="76" y="34"/>
                  <a:pt x="76" y="34"/>
                  <a:pt x="76" y="34"/>
                </a:cubicBezTo>
                <a:cubicBezTo>
                  <a:pt x="76" y="27"/>
                  <a:pt x="76" y="27"/>
                  <a:pt x="76" y="27"/>
                </a:cubicBezTo>
                <a:cubicBezTo>
                  <a:pt x="82" y="27"/>
                  <a:pt x="82" y="27"/>
                  <a:pt x="82" y="27"/>
                </a:cubicBezTo>
                <a:cubicBezTo>
                  <a:pt x="83" y="23"/>
                  <a:pt x="84" y="19"/>
                  <a:pt x="87" y="16"/>
                </a:cubicBezTo>
                <a:cubicBezTo>
                  <a:pt x="83" y="12"/>
                  <a:pt x="83" y="12"/>
                  <a:pt x="83" y="12"/>
                </a:cubicBezTo>
                <a:cubicBezTo>
                  <a:pt x="88" y="7"/>
                  <a:pt x="88" y="7"/>
                  <a:pt x="88" y="7"/>
                </a:cubicBezTo>
                <a:cubicBezTo>
                  <a:pt x="92" y="11"/>
                  <a:pt x="92" y="11"/>
                  <a:pt x="92" y="11"/>
                </a:cubicBezTo>
                <a:cubicBezTo>
                  <a:pt x="95" y="8"/>
                  <a:pt x="99" y="7"/>
                  <a:pt x="103" y="6"/>
                </a:cubicBezTo>
                <a:cubicBezTo>
                  <a:pt x="103" y="0"/>
                  <a:pt x="103" y="0"/>
                  <a:pt x="103" y="0"/>
                </a:cubicBezTo>
                <a:cubicBezTo>
                  <a:pt x="110" y="0"/>
                  <a:pt x="110" y="0"/>
                  <a:pt x="110" y="0"/>
                </a:cubicBezTo>
                <a:cubicBezTo>
                  <a:pt x="110" y="6"/>
                  <a:pt x="110" y="6"/>
                  <a:pt x="110" y="6"/>
                </a:cubicBezTo>
                <a:cubicBezTo>
                  <a:pt x="115" y="7"/>
                  <a:pt x="118" y="8"/>
                  <a:pt x="121" y="11"/>
                </a:cubicBezTo>
                <a:cubicBezTo>
                  <a:pt x="126" y="7"/>
                  <a:pt x="126" y="7"/>
                  <a:pt x="126" y="7"/>
                </a:cubicBezTo>
                <a:cubicBezTo>
                  <a:pt x="131" y="12"/>
                  <a:pt x="131" y="12"/>
                  <a:pt x="131" y="12"/>
                </a:cubicBezTo>
                <a:cubicBezTo>
                  <a:pt x="127" y="16"/>
                  <a:pt x="127" y="16"/>
                  <a:pt x="127" y="16"/>
                </a:cubicBezTo>
                <a:cubicBezTo>
                  <a:pt x="129" y="19"/>
                  <a:pt x="131" y="23"/>
                  <a:pt x="131" y="27"/>
                </a:cubicBezTo>
                <a:close/>
                <a:moveTo>
                  <a:pt x="107" y="49"/>
                </a:moveTo>
                <a:cubicBezTo>
                  <a:pt x="107" y="49"/>
                  <a:pt x="107" y="49"/>
                  <a:pt x="107" y="49"/>
                </a:cubicBezTo>
                <a:cubicBezTo>
                  <a:pt x="97" y="49"/>
                  <a:pt x="89" y="41"/>
                  <a:pt x="89" y="31"/>
                </a:cubicBezTo>
                <a:cubicBezTo>
                  <a:pt x="89" y="21"/>
                  <a:pt x="97" y="13"/>
                  <a:pt x="107" y="13"/>
                </a:cubicBezTo>
                <a:cubicBezTo>
                  <a:pt x="117" y="13"/>
                  <a:pt x="125" y="21"/>
                  <a:pt x="125" y="31"/>
                </a:cubicBezTo>
                <a:cubicBezTo>
                  <a:pt x="125" y="41"/>
                  <a:pt x="117" y="49"/>
                  <a:pt x="107" y="49"/>
                </a:cubicBezTo>
                <a:close/>
              </a:path>
            </a:pathLst>
          </a:custGeom>
          <a:solidFill>
            <a:schemeClr val="accent4"/>
          </a:solidFill>
          <a:ln>
            <a:noFill/>
          </a:ln>
          <a:extLst/>
        </p:spPr>
        <p:txBody>
          <a:bodyPr anchor="t" anchorCtr="0" bIns="45720" compatLnSpc="1" lIns="91440" numCol="1" rIns="91440" tIns="45720" vert="horz" wrap="square">
            <a:prstTxWarp prst="textNoShape">
              <a:avLst/>
            </a:prstTxWarp>
          </a:bodyPr>
          <a:lstStyle/>
          <a:p>
            <a:pPr algn="l"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latin typeface="微软雅黑"/>
              <a:ea typeface="微软雅黑"/>
              <a:cs typeface="+mn-cs"/>
            </a:endParaRPr>
          </a:p>
        </p:txBody>
      </p:sp>
      <p:sp>
        <p:nvSpPr>
          <p:cNvPr id="12" name="TextBox 10"/>
          <p:cNvSpPr txBox="1"/>
          <p:nvPr/>
        </p:nvSpPr>
        <p:spPr>
          <a:xfrm>
            <a:off x="1966867" y="1793343"/>
            <a:ext cx="1908342" cy="626364"/>
          </a:xfrm>
          <a:prstGeom prst="rect">
            <a:avLst/>
          </a:prstGeom>
          <a:noFill/>
        </p:spPr>
        <p:txBody>
          <a:bodyPr rtlCol="0" wrap="square">
            <a:spAutoFit/>
          </a:bodyPr>
          <a:lstStyle/>
          <a:p>
            <a:pPr algn="l" defTabSz="914400" eaLnBrk="1" fontAlgn="auto" hangingPunct="1" indent="0" latinLnBrk="0" lvl="0" marL="0" marR="0" rtl="0">
              <a:lnSpc>
                <a:spcPct val="130000"/>
              </a:lnSpc>
              <a:spcBef>
                <a:spcPct val="0"/>
              </a:spcBef>
              <a:spcAft>
                <a:spcPct val="0"/>
              </a:spcAft>
              <a:buClrTx/>
              <a:buSzTx/>
              <a:buFontTx/>
              <a:buNone/>
              <a:defRPr/>
            </a:pPr>
            <a:r>
              <a:rPr altLang="en-US" b="0" baseline="0" cap="none" i="0" kern="0" kumimoji="0" lang="zh-CN" noProof="0" normalizeH="0" spc="0" strike="noStrike" sz="900" u="none">
                <a:ln>
                  <a:noFill/>
                </a:ln>
                <a:solidFill>
                  <a:prstClr val="black">
                    <a:lumMod val="75000"/>
                    <a:lumOff val="25000"/>
                  </a:prstClr>
                </a:solidFill>
                <a:effectLst/>
                <a:uLnTx/>
                <a:uFillTx/>
                <a:latin typeface="微软雅黑"/>
                <a:ea typeface="微软雅黑"/>
                <a:cs typeface="+mn-cs"/>
              </a:rPr>
              <a:t>您的内容打在这里，或者通过复制您的文本后，在此框中选择粘贴，并选择只保留文字。</a:t>
            </a:r>
          </a:p>
        </p:txBody>
      </p:sp>
      <p:sp>
        <p:nvSpPr>
          <p:cNvPr id="13" name="TextBox 11"/>
          <p:cNvSpPr txBox="1"/>
          <p:nvPr/>
        </p:nvSpPr>
        <p:spPr>
          <a:xfrm>
            <a:off x="1970209" y="1446987"/>
            <a:ext cx="1395913" cy="342900"/>
          </a:xfrm>
          <a:prstGeom prst="rect">
            <a:avLst/>
          </a:prstGeom>
          <a:noFill/>
        </p:spPr>
        <p:txBody>
          <a:bodyPr anchor="t" bIns="0" rtlCol="0" tIns="0" wrap="square">
            <a:spAutoFit/>
          </a:bodyPr>
          <a:lstStyle/>
          <a:p>
            <a:pPr algn="l" defTabSz="914400" eaLnBrk="1" fontAlgn="auto" hangingPunct="1" indent="0" latinLnBrk="0" lvl="0" marL="0" marR="0" rtl="0">
              <a:lnSpc>
                <a:spcPct val="150000"/>
              </a:lnSpc>
              <a:spcBef>
                <a:spcPct val="0"/>
              </a:spcBef>
              <a:spcAft>
                <a:spcPct val="0"/>
              </a:spcAft>
              <a:buClrTx/>
              <a:buSzTx/>
              <a:buFontTx/>
              <a:buNone/>
              <a:defRPr/>
            </a:pPr>
            <a:r>
              <a:rPr altLang="en-US" b="0" baseline="0" cap="none" i="0" kern="0" kumimoji="0" lang="zh-CN" noProof="0" normalizeH="0" smtClean="0" spc="0" strike="noStrike" sz="1500" u="none">
                <a:ln>
                  <a:noFill/>
                </a:ln>
                <a:solidFill>
                  <a:prstClr val="black">
                    <a:lumMod val="75000"/>
                    <a:lumOff val="25000"/>
                  </a:prstClr>
                </a:solidFill>
                <a:effectLst/>
                <a:uLnTx/>
                <a:uFillTx/>
                <a:latin typeface="微软雅黑"/>
                <a:ea typeface="微软雅黑"/>
                <a:cs charset="-122" pitchFamily="2" typeface="华文黑体"/>
              </a:rPr>
              <a:t>标题</a:t>
            </a:r>
          </a:p>
        </p:txBody>
      </p:sp>
      <p:grpSp>
        <p:nvGrpSpPr>
          <p:cNvPr id="14" name="组合 13"/>
          <p:cNvGrpSpPr/>
          <p:nvPr/>
        </p:nvGrpSpPr>
        <p:grpSpPr>
          <a:xfrm>
            <a:off x="4241724" y="1152717"/>
            <a:ext cx="3059785" cy="1518551"/>
            <a:chOff x="1591195" y="3531392"/>
            <a:chExt cx="1721136" cy="774463"/>
          </a:xfrm>
          <a:effectLst>
            <a:outerShdw algn="tr" blurRad="444500" dir="8100000" dist="254000" rotWithShape="0">
              <a:prstClr val="black">
                <a:alpha val="50000"/>
              </a:prstClr>
            </a:outerShdw>
          </a:effectLst>
        </p:grpSpPr>
        <p:sp>
          <p:nvSpPr>
            <p:cNvPr id="15" name="圆角矩形 104"/>
            <p:cNvSpPr/>
            <p:nvPr/>
          </p:nvSpPr>
          <p:spPr>
            <a:xfrm>
              <a:off x="1591195" y="3531392"/>
              <a:ext cx="1721136" cy="774463"/>
            </a:xfrm>
            <a:custGeom>
              <a:rect b="b" l="l" r="r" t="t"/>
              <a:pathLst>
                <a:path h="774463" w="1721136">
                  <a:moveTo>
                    <a:pt x="136668" y="0"/>
                  </a:moveTo>
                  <a:lnTo>
                    <a:pt x="1291044" y="0"/>
                  </a:lnTo>
                  <a:cubicBezTo>
                    <a:pt x="1323411" y="0"/>
                    <a:pt x="1349650" y="26239"/>
                    <a:pt x="1349650" y="58606"/>
                  </a:cubicBezTo>
                  <a:lnTo>
                    <a:pt x="1349650" y="225615"/>
                  </a:lnTo>
                  <a:lnTo>
                    <a:pt x="1629660" y="225615"/>
                  </a:lnTo>
                  <a:cubicBezTo>
                    <a:pt x="1680181" y="225615"/>
                    <a:pt x="1721136" y="266570"/>
                    <a:pt x="1721136" y="317091"/>
                  </a:cubicBezTo>
                  <a:lnTo>
                    <a:pt x="1721136" y="682987"/>
                  </a:lnTo>
                  <a:cubicBezTo>
                    <a:pt x="1721136" y="733508"/>
                    <a:pt x="1680181" y="774463"/>
                    <a:pt x="1629660" y="774463"/>
                  </a:cubicBezTo>
                  <a:lnTo>
                    <a:pt x="91476" y="774463"/>
                  </a:lnTo>
                  <a:cubicBezTo>
                    <a:pt x="40955" y="774463"/>
                    <a:pt x="0" y="733508"/>
                    <a:pt x="0" y="682987"/>
                  </a:cubicBezTo>
                  <a:lnTo>
                    <a:pt x="0" y="317091"/>
                  </a:lnTo>
                  <a:cubicBezTo>
                    <a:pt x="0" y="271215"/>
                    <a:pt x="33770" y="233227"/>
                    <a:pt x="78062" y="228323"/>
                  </a:cubicBezTo>
                  <a:lnTo>
                    <a:pt x="78062" y="58606"/>
                  </a:lnTo>
                  <a:cubicBezTo>
                    <a:pt x="78062" y="26239"/>
                    <a:pt x="104301" y="0"/>
                    <a:pt x="136668" y="0"/>
                  </a:cubicBezTo>
                  <a:close/>
                </a:path>
              </a:pathLst>
            </a:cu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16" name="圆角矩形 100"/>
            <p:cNvSpPr/>
            <p:nvPr/>
          </p:nvSpPr>
          <p:spPr>
            <a:xfrm>
              <a:off x="1612670" y="3548528"/>
              <a:ext cx="1678187" cy="740191"/>
            </a:xfrm>
            <a:custGeom>
              <a:rect b="b" l="l" r="r" t="t"/>
              <a:pathLst>
                <a:path h="740191" w="1678187">
                  <a:moveTo>
                    <a:pt x="140663" y="0"/>
                  </a:moveTo>
                  <a:lnTo>
                    <a:pt x="1250586" y="0"/>
                  </a:lnTo>
                  <a:cubicBezTo>
                    <a:pt x="1285463" y="0"/>
                    <a:pt x="1313736" y="28273"/>
                    <a:pt x="1313736" y="63150"/>
                  </a:cubicBezTo>
                  <a:lnTo>
                    <a:pt x="1313736" y="225841"/>
                  </a:lnTo>
                  <a:lnTo>
                    <a:pt x="1592460" y="225841"/>
                  </a:lnTo>
                  <a:cubicBezTo>
                    <a:pt x="1639806" y="225841"/>
                    <a:pt x="1678187" y="264222"/>
                    <a:pt x="1678187" y="311568"/>
                  </a:cubicBezTo>
                  <a:lnTo>
                    <a:pt x="1678187" y="654464"/>
                  </a:lnTo>
                  <a:cubicBezTo>
                    <a:pt x="1678187" y="701810"/>
                    <a:pt x="1639806" y="740191"/>
                    <a:pt x="1592460" y="740191"/>
                  </a:cubicBezTo>
                  <a:lnTo>
                    <a:pt x="85727" y="740191"/>
                  </a:lnTo>
                  <a:cubicBezTo>
                    <a:pt x="38381" y="740191"/>
                    <a:pt x="0" y="701810"/>
                    <a:pt x="0" y="654464"/>
                  </a:cubicBezTo>
                  <a:lnTo>
                    <a:pt x="0" y="311568"/>
                  </a:lnTo>
                  <a:cubicBezTo>
                    <a:pt x="0" y="267034"/>
                    <a:pt x="33957" y="230432"/>
                    <a:pt x="77513" y="227499"/>
                  </a:cubicBezTo>
                  <a:lnTo>
                    <a:pt x="77513" y="63150"/>
                  </a:lnTo>
                  <a:cubicBezTo>
                    <a:pt x="77513" y="28273"/>
                    <a:pt x="105786" y="0"/>
                    <a:pt x="140663" y="0"/>
                  </a:cubicBezTo>
                  <a:close/>
                </a:path>
              </a:pathLst>
            </a:custGeom>
            <a:gradFill>
              <a:gsLst>
                <a:gs pos="39000">
                  <a:srgbClr val="F0F0F0"/>
                </a:gs>
                <a:gs pos="0">
                  <a:schemeClr val="bg1"/>
                </a:gs>
                <a:gs pos="100000">
                  <a:schemeClr val="bg1">
                    <a:lumMod val="7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7" name="Freeform 6"/>
          <p:cNvSpPr>
            <a:spLocks noEditPoints="1"/>
          </p:cNvSpPr>
          <p:nvPr/>
        </p:nvSpPr>
        <p:spPr bwMode="auto">
          <a:xfrm>
            <a:off x="4429041" y="1734344"/>
            <a:ext cx="664409" cy="417387"/>
          </a:xfrm>
          <a:custGeom>
            <a:gdLst>
              <a:gd fmla="*/ 107 w 165" name="T0"/>
              <a:gd fmla="*/ 104 h 104" name="T1"/>
              <a:gd fmla="*/ 124 w 165" name="T2"/>
              <a:gd fmla="*/ 104 h 104" name="T3"/>
              <a:gd fmla="*/ 124 w 165" name="T4"/>
              <a:gd fmla="*/ 45 h 104" name="T5"/>
              <a:gd fmla="*/ 107 w 165" name="T6"/>
              <a:gd fmla="*/ 61 h 104" name="T7"/>
              <a:gd fmla="*/ 107 w 165" name="T8"/>
              <a:gd fmla="*/ 104 h 104" name="T9"/>
              <a:gd fmla="*/ 132 w 165" name="T10"/>
              <a:gd fmla="*/ 104 h 104" name="T11"/>
              <a:gd fmla="*/ 149 w 165" name="T12"/>
              <a:gd fmla="*/ 104 h 104" name="T13"/>
              <a:gd fmla="*/ 149 w 165" name="T14"/>
              <a:gd fmla="*/ 22 h 104" name="T15"/>
              <a:gd fmla="*/ 132 w 165" name="T16"/>
              <a:gd fmla="*/ 38 h 104" name="T17"/>
              <a:gd fmla="*/ 132 w 165" name="T18"/>
              <a:gd fmla="*/ 104 h 104" name="T19"/>
              <a:gd fmla="*/ 161 w 165" name="T20"/>
              <a:gd fmla="*/ 0 h 104" name="T21"/>
              <a:gd fmla="*/ 164 w 165" name="T22"/>
              <a:gd fmla="*/ 4 h 104" name="T23"/>
              <a:gd fmla="*/ 164 w 165" name="T24"/>
              <a:gd fmla="*/ 5 h 104" name="T25"/>
              <a:gd fmla="*/ 161 w 165" name="T26"/>
              <a:gd fmla="*/ 15 h 104" name="T27"/>
              <a:gd fmla="*/ 161 w 165" name="T28"/>
              <a:gd fmla="*/ 16 h 104" name="T29"/>
              <a:gd fmla="*/ 156 w 165" name="T30"/>
              <a:gd fmla="*/ 17 h 104" name="T31"/>
              <a:gd fmla="*/ 155 w 165" name="T32"/>
              <a:gd fmla="*/ 17 h 104" name="T33"/>
              <a:gd fmla="*/ 153 w 165" name="T34"/>
              <a:gd fmla="*/ 14 h 104" name="T35"/>
              <a:gd fmla="*/ 103 w 165" name="T36"/>
              <a:gd fmla="*/ 61 h 104" name="T37"/>
              <a:gd fmla="*/ 87 w 165" name="T38"/>
              <a:gd fmla="*/ 44 h 104" name="T39"/>
              <a:gd fmla="*/ 74 w 165" name="T40"/>
              <a:gd fmla="*/ 30 h 104" name="T41"/>
              <a:gd fmla="*/ 3 w 165" name="T42"/>
              <a:gd fmla="*/ 96 h 104" name="T43"/>
              <a:gd fmla="*/ 0 w 165" name="T44"/>
              <a:gd fmla="*/ 93 h 104" name="T45"/>
              <a:gd fmla="*/ 74 w 165" name="T46"/>
              <a:gd fmla="*/ 24 h 104" name="T47"/>
              <a:gd fmla="*/ 87 w 165" name="T48"/>
              <a:gd fmla="*/ 37 h 104" name="T49"/>
              <a:gd fmla="*/ 103 w 165" name="T50"/>
              <a:gd fmla="*/ 55 h 104" name="T51"/>
              <a:gd fmla="*/ 150 w 165" name="T52"/>
              <a:gd fmla="*/ 11 h 104" name="T53"/>
              <a:gd fmla="*/ 148 w 165" name="T54"/>
              <a:gd fmla="*/ 9 h 104" name="T55"/>
              <a:gd fmla="*/ 147 w 165" name="T56"/>
              <a:gd fmla="*/ 8 h 104" name="T57"/>
              <a:gd fmla="*/ 149 w 165" name="T58"/>
              <a:gd fmla="*/ 3 h 104" name="T59"/>
              <a:gd fmla="*/ 150 w 165" name="T60"/>
              <a:gd fmla="*/ 3 h 104" name="T61"/>
              <a:gd fmla="*/ 160 w 165" name="T62"/>
              <a:gd fmla="*/ 1 h 104" name="T63"/>
              <a:gd fmla="*/ 161 w 165" name="T64"/>
              <a:gd fmla="*/ 0 h 104" name="T65"/>
              <a:gd fmla="*/ 7 w 165" name="T66"/>
              <a:gd fmla="*/ 104 h 104" name="T67"/>
              <a:gd fmla="*/ 24 w 165" name="T68"/>
              <a:gd fmla="*/ 104 h 104" name="T69"/>
              <a:gd fmla="*/ 24 w 165" name="T70"/>
              <a:gd fmla="*/ 81 h 104" name="T71"/>
              <a:gd fmla="*/ 7 w 165" name="T72"/>
              <a:gd fmla="*/ 97 h 104" name="T73"/>
              <a:gd fmla="*/ 7 w 165" name="T74"/>
              <a:gd fmla="*/ 104 h 104" name="T75"/>
              <a:gd fmla="*/ 32 w 165" name="T76"/>
              <a:gd fmla="*/ 104 h 104" name="T77"/>
              <a:gd fmla="*/ 49 w 165" name="T78"/>
              <a:gd fmla="*/ 104 h 104" name="T79"/>
              <a:gd fmla="*/ 49 w 165" name="T80"/>
              <a:gd fmla="*/ 58 h 104" name="T81"/>
              <a:gd fmla="*/ 32 w 165" name="T82"/>
              <a:gd fmla="*/ 74 h 104" name="T83"/>
              <a:gd fmla="*/ 32 w 165" name="T84"/>
              <a:gd fmla="*/ 104 h 104" name="T85"/>
              <a:gd fmla="*/ 57 w 165" name="T86"/>
              <a:gd fmla="*/ 50 h 104" name="T87"/>
              <a:gd fmla="*/ 57 w 165" name="T88"/>
              <a:gd fmla="*/ 104 h 104" name="T89"/>
              <a:gd fmla="*/ 74 w 165" name="T90"/>
              <a:gd fmla="*/ 104 h 104" name="T91"/>
              <a:gd fmla="*/ 74 w 165" name="T92"/>
              <a:gd fmla="*/ 34 h 104" name="T93"/>
              <a:gd fmla="*/ 74 w 165" name="T94"/>
              <a:gd fmla="*/ 34 h 104" name="T95"/>
              <a:gd fmla="*/ 57 w 165" name="T96"/>
              <a:gd fmla="*/ 50 h 104" name="T97"/>
              <a:gd fmla="*/ 82 w 165" name="T98"/>
              <a:gd fmla="*/ 43 h 104" name="T99"/>
              <a:gd fmla="*/ 82 w 165" name="T100"/>
              <a:gd fmla="*/ 104 h 104" name="T101"/>
              <a:gd fmla="*/ 87 w 165" name="T102"/>
              <a:gd fmla="*/ 104 h 104" name="T103"/>
              <a:gd fmla="*/ 99 w 165" name="T104"/>
              <a:gd fmla="*/ 104 h 104" name="T105"/>
              <a:gd fmla="*/ 99 w 165" name="T106"/>
              <a:gd fmla="*/ 61 h 104" name="T107"/>
              <a:gd fmla="*/ 87 w 165" name="T108"/>
              <a:gd fmla="*/ 48 h 104" name="T109"/>
              <a:gd fmla="*/ 82 w 165" name="T110"/>
              <a:gd fmla="*/ 43 h 104"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104" w="165">
                <a:moveTo>
                  <a:pt x="107" y="104"/>
                </a:moveTo>
                <a:cubicBezTo>
                  <a:pt x="124" y="104"/>
                  <a:pt x="124" y="104"/>
                  <a:pt x="124" y="104"/>
                </a:cubicBezTo>
                <a:cubicBezTo>
                  <a:pt x="124" y="45"/>
                  <a:pt x="124" y="45"/>
                  <a:pt x="124" y="45"/>
                </a:cubicBezTo>
                <a:cubicBezTo>
                  <a:pt x="107" y="61"/>
                  <a:pt x="107" y="61"/>
                  <a:pt x="107" y="61"/>
                </a:cubicBezTo>
                <a:cubicBezTo>
                  <a:pt x="107" y="104"/>
                  <a:pt x="107" y="104"/>
                  <a:pt x="107" y="104"/>
                </a:cubicBezTo>
                <a:close/>
                <a:moveTo>
                  <a:pt x="132" y="104"/>
                </a:moveTo>
                <a:cubicBezTo>
                  <a:pt x="149" y="104"/>
                  <a:pt x="149" y="104"/>
                  <a:pt x="149" y="104"/>
                </a:cubicBezTo>
                <a:cubicBezTo>
                  <a:pt x="149" y="22"/>
                  <a:pt x="149" y="22"/>
                  <a:pt x="149" y="22"/>
                </a:cubicBezTo>
                <a:cubicBezTo>
                  <a:pt x="132" y="38"/>
                  <a:pt x="132" y="38"/>
                  <a:pt x="132" y="38"/>
                </a:cubicBezTo>
                <a:cubicBezTo>
                  <a:pt x="132" y="104"/>
                  <a:pt x="132" y="104"/>
                  <a:pt x="132" y="104"/>
                </a:cubicBezTo>
                <a:close/>
                <a:moveTo>
                  <a:pt x="161" y="0"/>
                </a:moveTo>
                <a:cubicBezTo>
                  <a:pt x="164" y="0"/>
                  <a:pt x="165" y="2"/>
                  <a:pt x="164" y="4"/>
                </a:cubicBezTo>
                <a:cubicBezTo>
                  <a:pt x="164" y="5"/>
                  <a:pt x="164" y="5"/>
                  <a:pt x="164" y="5"/>
                </a:cubicBezTo>
                <a:cubicBezTo>
                  <a:pt x="163" y="8"/>
                  <a:pt x="162" y="12"/>
                  <a:pt x="161" y="15"/>
                </a:cubicBezTo>
                <a:cubicBezTo>
                  <a:pt x="161" y="16"/>
                  <a:pt x="161" y="16"/>
                  <a:pt x="161" y="16"/>
                </a:cubicBezTo>
                <a:cubicBezTo>
                  <a:pt x="160" y="19"/>
                  <a:pt x="158" y="19"/>
                  <a:pt x="156" y="17"/>
                </a:cubicBezTo>
                <a:cubicBezTo>
                  <a:pt x="155" y="17"/>
                  <a:pt x="155" y="17"/>
                  <a:pt x="155" y="17"/>
                </a:cubicBezTo>
                <a:cubicBezTo>
                  <a:pt x="154" y="16"/>
                  <a:pt x="154" y="15"/>
                  <a:pt x="153" y="14"/>
                </a:cubicBezTo>
                <a:cubicBezTo>
                  <a:pt x="103" y="61"/>
                  <a:pt x="103" y="61"/>
                  <a:pt x="103" y="61"/>
                </a:cubicBezTo>
                <a:cubicBezTo>
                  <a:pt x="87" y="44"/>
                  <a:pt x="87" y="44"/>
                  <a:pt x="87" y="44"/>
                </a:cubicBezTo>
                <a:cubicBezTo>
                  <a:pt x="74" y="30"/>
                  <a:pt x="74" y="30"/>
                  <a:pt x="74" y="30"/>
                </a:cubicBezTo>
                <a:cubicBezTo>
                  <a:pt x="3" y="96"/>
                  <a:pt x="3" y="96"/>
                  <a:pt x="3" y="96"/>
                </a:cubicBezTo>
                <a:cubicBezTo>
                  <a:pt x="0" y="93"/>
                  <a:pt x="0" y="93"/>
                  <a:pt x="0" y="93"/>
                </a:cubicBezTo>
                <a:cubicBezTo>
                  <a:pt x="74" y="24"/>
                  <a:pt x="74" y="24"/>
                  <a:pt x="74" y="24"/>
                </a:cubicBezTo>
                <a:cubicBezTo>
                  <a:pt x="87" y="37"/>
                  <a:pt x="87" y="37"/>
                  <a:pt x="87" y="37"/>
                </a:cubicBezTo>
                <a:cubicBezTo>
                  <a:pt x="103" y="55"/>
                  <a:pt x="103" y="55"/>
                  <a:pt x="103" y="55"/>
                </a:cubicBezTo>
                <a:cubicBezTo>
                  <a:pt x="150" y="11"/>
                  <a:pt x="150" y="11"/>
                  <a:pt x="150" y="11"/>
                </a:cubicBezTo>
                <a:cubicBezTo>
                  <a:pt x="149" y="10"/>
                  <a:pt x="148" y="9"/>
                  <a:pt x="148" y="9"/>
                </a:cubicBezTo>
                <a:cubicBezTo>
                  <a:pt x="147" y="8"/>
                  <a:pt x="147" y="8"/>
                  <a:pt x="147" y="8"/>
                </a:cubicBezTo>
                <a:cubicBezTo>
                  <a:pt x="145" y="6"/>
                  <a:pt x="146" y="4"/>
                  <a:pt x="149" y="3"/>
                </a:cubicBezTo>
                <a:cubicBezTo>
                  <a:pt x="150" y="3"/>
                  <a:pt x="150" y="3"/>
                  <a:pt x="150" y="3"/>
                </a:cubicBezTo>
                <a:cubicBezTo>
                  <a:pt x="152" y="2"/>
                  <a:pt x="157" y="1"/>
                  <a:pt x="160" y="1"/>
                </a:cubicBezTo>
                <a:cubicBezTo>
                  <a:pt x="161" y="0"/>
                  <a:pt x="161" y="0"/>
                  <a:pt x="161" y="0"/>
                </a:cubicBezTo>
                <a:close/>
                <a:moveTo>
                  <a:pt x="7" y="104"/>
                </a:moveTo>
                <a:cubicBezTo>
                  <a:pt x="24" y="104"/>
                  <a:pt x="24" y="104"/>
                  <a:pt x="24" y="104"/>
                </a:cubicBezTo>
                <a:cubicBezTo>
                  <a:pt x="24" y="81"/>
                  <a:pt x="24" y="81"/>
                  <a:pt x="24" y="81"/>
                </a:cubicBezTo>
                <a:cubicBezTo>
                  <a:pt x="7" y="97"/>
                  <a:pt x="7" y="97"/>
                  <a:pt x="7" y="97"/>
                </a:cubicBezTo>
                <a:cubicBezTo>
                  <a:pt x="7" y="104"/>
                  <a:pt x="7" y="104"/>
                  <a:pt x="7" y="104"/>
                </a:cubicBezTo>
                <a:close/>
                <a:moveTo>
                  <a:pt x="32" y="104"/>
                </a:moveTo>
                <a:cubicBezTo>
                  <a:pt x="49" y="104"/>
                  <a:pt x="49" y="104"/>
                  <a:pt x="49" y="104"/>
                </a:cubicBezTo>
                <a:cubicBezTo>
                  <a:pt x="49" y="58"/>
                  <a:pt x="49" y="58"/>
                  <a:pt x="49" y="58"/>
                </a:cubicBezTo>
                <a:cubicBezTo>
                  <a:pt x="32" y="74"/>
                  <a:pt x="32" y="74"/>
                  <a:pt x="32" y="74"/>
                </a:cubicBezTo>
                <a:cubicBezTo>
                  <a:pt x="32" y="104"/>
                  <a:pt x="32" y="104"/>
                  <a:pt x="32" y="104"/>
                </a:cubicBezTo>
                <a:close/>
                <a:moveTo>
                  <a:pt x="57" y="50"/>
                </a:moveTo>
                <a:cubicBezTo>
                  <a:pt x="57" y="104"/>
                  <a:pt x="57" y="104"/>
                  <a:pt x="57" y="104"/>
                </a:cubicBezTo>
                <a:cubicBezTo>
                  <a:pt x="74" y="104"/>
                  <a:pt x="74" y="104"/>
                  <a:pt x="74" y="104"/>
                </a:cubicBezTo>
                <a:cubicBezTo>
                  <a:pt x="74" y="34"/>
                  <a:pt x="74" y="34"/>
                  <a:pt x="74" y="34"/>
                </a:cubicBezTo>
                <a:cubicBezTo>
                  <a:pt x="74" y="34"/>
                  <a:pt x="74" y="34"/>
                  <a:pt x="74" y="34"/>
                </a:cubicBezTo>
                <a:cubicBezTo>
                  <a:pt x="57" y="50"/>
                  <a:pt x="57" y="50"/>
                  <a:pt x="57" y="50"/>
                </a:cubicBezTo>
                <a:close/>
                <a:moveTo>
                  <a:pt x="82" y="43"/>
                </a:moveTo>
                <a:cubicBezTo>
                  <a:pt x="82" y="104"/>
                  <a:pt x="82" y="104"/>
                  <a:pt x="82" y="104"/>
                </a:cubicBezTo>
                <a:cubicBezTo>
                  <a:pt x="87" y="104"/>
                  <a:pt x="87" y="104"/>
                  <a:pt x="87" y="104"/>
                </a:cubicBezTo>
                <a:cubicBezTo>
                  <a:pt x="99" y="104"/>
                  <a:pt x="99" y="104"/>
                  <a:pt x="99" y="104"/>
                </a:cubicBezTo>
                <a:cubicBezTo>
                  <a:pt x="99" y="61"/>
                  <a:pt x="99" y="61"/>
                  <a:pt x="99" y="61"/>
                </a:cubicBezTo>
                <a:cubicBezTo>
                  <a:pt x="87" y="48"/>
                  <a:pt x="87" y="48"/>
                  <a:pt x="87" y="48"/>
                </a:cubicBezTo>
                <a:lnTo>
                  <a:pt x="82" y="43"/>
                </a:lnTo>
                <a:close/>
              </a:path>
            </a:pathLst>
          </a:custGeom>
          <a:solidFill>
            <a:schemeClr val="accent2"/>
          </a:solidFill>
          <a:ln>
            <a:noFill/>
          </a:ln>
          <a:extLst/>
        </p:spPr>
        <p:txBody>
          <a:bodyPr anchor="t" anchorCtr="0" bIns="45720" compatLnSpc="1" lIns="91440" numCol="1" rIns="91440" tIns="45720" vert="horz" wrap="square">
            <a:prstTxWarp prst="textNoShape">
              <a:avLst/>
            </a:prstTxWarp>
          </a:bodyPr>
          <a:lstStyle/>
          <a:p>
            <a:pPr algn="l"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latin typeface="微软雅黑"/>
              <a:ea typeface="微软雅黑"/>
              <a:cs typeface="+mn-cs"/>
            </a:endParaRPr>
          </a:p>
        </p:txBody>
      </p:sp>
      <p:sp>
        <p:nvSpPr>
          <p:cNvPr id="18" name="TextBox 16"/>
          <p:cNvSpPr txBox="1"/>
          <p:nvPr/>
        </p:nvSpPr>
        <p:spPr>
          <a:xfrm>
            <a:off x="5167267" y="1793343"/>
            <a:ext cx="1908342" cy="626364"/>
          </a:xfrm>
          <a:prstGeom prst="rect">
            <a:avLst/>
          </a:prstGeom>
          <a:noFill/>
        </p:spPr>
        <p:txBody>
          <a:bodyPr rtlCol="0" wrap="square">
            <a:spAutoFit/>
          </a:bodyPr>
          <a:lstStyle/>
          <a:p>
            <a:pPr algn="l" defTabSz="914400" eaLnBrk="1" fontAlgn="auto" hangingPunct="1" indent="0" latinLnBrk="0" lvl="0" marL="0" marR="0" rtl="0">
              <a:lnSpc>
                <a:spcPct val="130000"/>
              </a:lnSpc>
              <a:spcBef>
                <a:spcPct val="0"/>
              </a:spcBef>
              <a:spcAft>
                <a:spcPct val="0"/>
              </a:spcAft>
              <a:buClrTx/>
              <a:buSzTx/>
              <a:buFontTx/>
              <a:buNone/>
              <a:defRPr/>
            </a:pPr>
            <a:r>
              <a:rPr altLang="en-US" b="0" baseline="0" cap="none" i="0" kern="0" kumimoji="0" lang="zh-CN" noProof="0" normalizeH="0" spc="0" strike="noStrike" sz="900" u="none">
                <a:ln>
                  <a:noFill/>
                </a:ln>
                <a:solidFill>
                  <a:prstClr val="black">
                    <a:lumMod val="75000"/>
                    <a:lumOff val="25000"/>
                  </a:prstClr>
                </a:solidFill>
                <a:effectLst/>
                <a:uLnTx/>
                <a:uFillTx/>
                <a:latin typeface="微软雅黑"/>
                <a:ea typeface="微软雅黑"/>
                <a:cs typeface="+mn-cs"/>
              </a:rPr>
              <a:t>您的内容打在这里，或者通过复制您的文本后，在此框中选择粘贴，并选择只保留文字。</a:t>
            </a:r>
          </a:p>
        </p:txBody>
      </p:sp>
      <p:sp>
        <p:nvSpPr>
          <p:cNvPr id="19" name="TextBox 17"/>
          <p:cNvSpPr txBox="1"/>
          <p:nvPr/>
        </p:nvSpPr>
        <p:spPr>
          <a:xfrm>
            <a:off x="5170609" y="1446987"/>
            <a:ext cx="1395913" cy="342900"/>
          </a:xfrm>
          <a:prstGeom prst="rect">
            <a:avLst/>
          </a:prstGeom>
          <a:noFill/>
        </p:spPr>
        <p:txBody>
          <a:bodyPr anchor="t" bIns="0" rtlCol="0" tIns="0" wrap="square">
            <a:spAutoFit/>
          </a:bodyPr>
          <a:lstStyle/>
          <a:p>
            <a:pPr algn="l" defTabSz="914400" eaLnBrk="1" fontAlgn="auto" hangingPunct="1" indent="0" latinLnBrk="0" lvl="0" marL="0" marR="0" rtl="0">
              <a:lnSpc>
                <a:spcPct val="150000"/>
              </a:lnSpc>
              <a:spcBef>
                <a:spcPct val="0"/>
              </a:spcBef>
              <a:spcAft>
                <a:spcPct val="0"/>
              </a:spcAft>
              <a:buClrTx/>
              <a:buSzTx/>
              <a:buFontTx/>
              <a:buNone/>
              <a:defRPr/>
            </a:pPr>
            <a:r>
              <a:rPr altLang="en-US" b="0" baseline="0" cap="none" i="0" kern="0" kumimoji="0" lang="zh-CN" noProof="0" normalizeH="0" smtClean="0" spc="0" strike="noStrike" sz="1500" u="none">
                <a:ln>
                  <a:noFill/>
                </a:ln>
                <a:solidFill>
                  <a:prstClr val="black">
                    <a:lumMod val="75000"/>
                    <a:lumOff val="25000"/>
                  </a:prstClr>
                </a:solidFill>
                <a:effectLst/>
                <a:uLnTx/>
                <a:uFillTx/>
                <a:latin typeface="微软雅黑"/>
                <a:ea typeface="微软雅黑"/>
                <a:cs charset="-122" pitchFamily="2" typeface="华文黑体"/>
              </a:rPr>
              <a:t>标题 </a:t>
            </a:r>
          </a:p>
        </p:txBody>
      </p:sp>
      <p:sp>
        <p:nvSpPr>
          <p:cNvPr id="20" name="TextBox 18"/>
          <p:cNvSpPr txBox="1"/>
          <p:nvPr/>
        </p:nvSpPr>
        <p:spPr>
          <a:xfrm>
            <a:off x="3037009" y="3692663"/>
            <a:ext cx="1908342" cy="626364"/>
          </a:xfrm>
          <a:prstGeom prst="rect">
            <a:avLst/>
          </a:prstGeom>
          <a:noFill/>
        </p:spPr>
        <p:txBody>
          <a:bodyPr rtlCol="0" wrap="square">
            <a:spAutoFit/>
          </a:bodyPr>
          <a:lstStyle/>
          <a:p>
            <a:pPr algn="l" defTabSz="914400" eaLnBrk="1" fontAlgn="auto" hangingPunct="1" indent="0" latinLnBrk="0" lvl="0" marL="0" marR="0" rtl="0">
              <a:lnSpc>
                <a:spcPct val="130000"/>
              </a:lnSpc>
              <a:spcBef>
                <a:spcPct val="0"/>
              </a:spcBef>
              <a:spcAft>
                <a:spcPct val="0"/>
              </a:spcAft>
              <a:buClrTx/>
              <a:buSzTx/>
              <a:buFontTx/>
              <a:buNone/>
              <a:defRPr/>
            </a:pPr>
            <a:r>
              <a:rPr altLang="en-US" b="0" baseline="0" cap="none" i="0" kern="0" kumimoji="0" lang="zh-CN" noProof="0" normalizeH="0" spc="0" strike="noStrike" sz="900" u="none">
                <a:ln>
                  <a:noFill/>
                </a:ln>
                <a:solidFill>
                  <a:prstClr val="black">
                    <a:lumMod val="75000"/>
                    <a:lumOff val="25000"/>
                  </a:prstClr>
                </a:solidFill>
                <a:effectLst/>
                <a:uLnTx/>
                <a:uFillTx/>
                <a:latin typeface="微软雅黑"/>
                <a:ea typeface="微软雅黑"/>
                <a:cs typeface="+mn-cs"/>
              </a:rPr>
              <a:t>您的内容打在这里，或者通过复制您的文本后，在此框中选择粘贴，并选择只保留文字。</a:t>
            </a:r>
          </a:p>
        </p:txBody>
      </p:sp>
      <p:sp>
        <p:nvSpPr>
          <p:cNvPr id="21" name="TextBox 19"/>
          <p:cNvSpPr txBox="1"/>
          <p:nvPr/>
        </p:nvSpPr>
        <p:spPr>
          <a:xfrm>
            <a:off x="3040351" y="3346307"/>
            <a:ext cx="1395913" cy="342900"/>
          </a:xfrm>
          <a:prstGeom prst="rect">
            <a:avLst/>
          </a:prstGeom>
          <a:noFill/>
        </p:spPr>
        <p:txBody>
          <a:bodyPr anchor="t" bIns="0" rtlCol="0" tIns="0" wrap="square">
            <a:spAutoFit/>
          </a:bodyPr>
          <a:lstStyle/>
          <a:p>
            <a:pPr algn="l" defTabSz="914400" eaLnBrk="1" fontAlgn="auto" hangingPunct="1" indent="0" latinLnBrk="0" lvl="0" marL="0" marR="0" rtl="0">
              <a:lnSpc>
                <a:spcPct val="150000"/>
              </a:lnSpc>
              <a:spcBef>
                <a:spcPct val="0"/>
              </a:spcBef>
              <a:spcAft>
                <a:spcPct val="0"/>
              </a:spcAft>
              <a:buClrTx/>
              <a:buSzTx/>
              <a:buFontTx/>
              <a:buNone/>
              <a:defRPr/>
            </a:pPr>
            <a:r>
              <a:rPr altLang="en-US" b="0" baseline="0" cap="none" i="0" kern="0" kumimoji="0" lang="zh-CN" noProof="0" normalizeH="0" smtClean="0" spc="0" strike="noStrike" sz="1500" u="none">
                <a:ln>
                  <a:noFill/>
                </a:ln>
                <a:solidFill>
                  <a:prstClr val="black">
                    <a:lumMod val="75000"/>
                    <a:lumOff val="25000"/>
                  </a:prstClr>
                </a:solidFill>
                <a:effectLst/>
                <a:uLnTx/>
                <a:uFillTx/>
                <a:latin typeface="微软雅黑"/>
                <a:ea typeface="微软雅黑"/>
                <a:cs charset="-122" pitchFamily="2" typeface="华文黑体"/>
              </a:rPr>
              <a:t>标题</a:t>
            </a:r>
          </a:p>
        </p:txBody>
      </p:sp>
      <p:grpSp>
        <p:nvGrpSpPr>
          <p:cNvPr id="22" name="组合 21"/>
          <p:cNvGrpSpPr/>
          <p:nvPr/>
        </p:nvGrpSpPr>
        <p:grpSpPr>
          <a:xfrm>
            <a:off x="5323009" y="3045661"/>
            <a:ext cx="3059785" cy="1518551"/>
            <a:chOff x="1591195" y="3531392"/>
            <a:chExt cx="1721136" cy="774463"/>
          </a:xfrm>
          <a:effectLst>
            <a:outerShdw algn="tr" blurRad="444500" dir="8100000" dist="254000" rotWithShape="0">
              <a:prstClr val="black">
                <a:alpha val="50000"/>
              </a:prstClr>
            </a:outerShdw>
          </a:effectLst>
        </p:grpSpPr>
        <p:sp>
          <p:nvSpPr>
            <p:cNvPr id="23" name="圆角矩形 104"/>
            <p:cNvSpPr/>
            <p:nvPr/>
          </p:nvSpPr>
          <p:spPr>
            <a:xfrm>
              <a:off x="1591195" y="3531392"/>
              <a:ext cx="1721136" cy="774463"/>
            </a:xfrm>
            <a:custGeom>
              <a:rect b="b" l="l" r="r" t="t"/>
              <a:pathLst>
                <a:path h="774463" w="1721136">
                  <a:moveTo>
                    <a:pt x="136668" y="0"/>
                  </a:moveTo>
                  <a:lnTo>
                    <a:pt x="1291044" y="0"/>
                  </a:lnTo>
                  <a:cubicBezTo>
                    <a:pt x="1323411" y="0"/>
                    <a:pt x="1349650" y="26239"/>
                    <a:pt x="1349650" y="58606"/>
                  </a:cubicBezTo>
                  <a:lnTo>
                    <a:pt x="1349650" y="225615"/>
                  </a:lnTo>
                  <a:lnTo>
                    <a:pt x="1629660" y="225615"/>
                  </a:lnTo>
                  <a:cubicBezTo>
                    <a:pt x="1680181" y="225615"/>
                    <a:pt x="1721136" y="266570"/>
                    <a:pt x="1721136" y="317091"/>
                  </a:cubicBezTo>
                  <a:lnTo>
                    <a:pt x="1721136" y="682987"/>
                  </a:lnTo>
                  <a:cubicBezTo>
                    <a:pt x="1721136" y="733508"/>
                    <a:pt x="1680181" y="774463"/>
                    <a:pt x="1629660" y="774463"/>
                  </a:cubicBezTo>
                  <a:lnTo>
                    <a:pt x="91476" y="774463"/>
                  </a:lnTo>
                  <a:cubicBezTo>
                    <a:pt x="40955" y="774463"/>
                    <a:pt x="0" y="733508"/>
                    <a:pt x="0" y="682987"/>
                  </a:cubicBezTo>
                  <a:lnTo>
                    <a:pt x="0" y="317091"/>
                  </a:lnTo>
                  <a:cubicBezTo>
                    <a:pt x="0" y="271215"/>
                    <a:pt x="33770" y="233227"/>
                    <a:pt x="78062" y="228323"/>
                  </a:cubicBezTo>
                  <a:lnTo>
                    <a:pt x="78062" y="58606"/>
                  </a:lnTo>
                  <a:cubicBezTo>
                    <a:pt x="78062" y="26239"/>
                    <a:pt x="104301" y="0"/>
                    <a:pt x="136668" y="0"/>
                  </a:cubicBezTo>
                  <a:close/>
                </a:path>
              </a:pathLst>
            </a:custGeom>
            <a:gradFill>
              <a:gsLst>
                <a:gs pos="62000">
                  <a:schemeClr val="bg1">
                    <a:lumMod val="95000"/>
                  </a:schemeClr>
                </a:gs>
                <a:gs pos="0">
                  <a:schemeClr val="bg1"/>
                </a:gs>
                <a:gs pos="100000">
                  <a:schemeClr val="bg1">
                    <a:lumMod val="85000"/>
                  </a:schemeClr>
                </a:gs>
                <a:gs pos="0">
                  <a:schemeClr val="bg1"/>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24" name="圆角矩形 100"/>
            <p:cNvSpPr/>
            <p:nvPr/>
          </p:nvSpPr>
          <p:spPr>
            <a:xfrm>
              <a:off x="1612670" y="3548528"/>
              <a:ext cx="1678187" cy="740191"/>
            </a:xfrm>
            <a:custGeom>
              <a:rect b="b" l="l" r="r" t="t"/>
              <a:pathLst>
                <a:path h="740191" w="1678187">
                  <a:moveTo>
                    <a:pt x="140663" y="0"/>
                  </a:moveTo>
                  <a:lnTo>
                    <a:pt x="1250586" y="0"/>
                  </a:lnTo>
                  <a:cubicBezTo>
                    <a:pt x="1285463" y="0"/>
                    <a:pt x="1313736" y="28273"/>
                    <a:pt x="1313736" y="63150"/>
                  </a:cubicBezTo>
                  <a:lnTo>
                    <a:pt x="1313736" y="225841"/>
                  </a:lnTo>
                  <a:lnTo>
                    <a:pt x="1592460" y="225841"/>
                  </a:lnTo>
                  <a:cubicBezTo>
                    <a:pt x="1639806" y="225841"/>
                    <a:pt x="1678187" y="264222"/>
                    <a:pt x="1678187" y="311568"/>
                  </a:cubicBezTo>
                  <a:lnTo>
                    <a:pt x="1678187" y="654464"/>
                  </a:lnTo>
                  <a:cubicBezTo>
                    <a:pt x="1678187" y="701810"/>
                    <a:pt x="1639806" y="740191"/>
                    <a:pt x="1592460" y="740191"/>
                  </a:cubicBezTo>
                  <a:lnTo>
                    <a:pt x="85727" y="740191"/>
                  </a:lnTo>
                  <a:cubicBezTo>
                    <a:pt x="38381" y="740191"/>
                    <a:pt x="0" y="701810"/>
                    <a:pt x="0" y="654464"/>
                  </a:cubicBezTo>
                  <a:lnTo>
                    <a:pt x="0" y="311568"/>
                  </a:lnTo>
                  <a:cubicBezTo>
                    <a:pt x="0" y="267034"/>
                    <a:pt x="33957" y="230432"/>
                    <a:pt x="77513" y="227499"/>
                  </a:cubicBezTo>
                  <a:lnTo>
                    <a:pt x="77513" y="63150"/>
                  </a:lnTo>
                  <a:cubicBezTo>
                    <a:pt x="77513" y="28273"/>
                    <a:pt x="105786" y="0"/>
                    <a:pt x="140663" y="0"/>
                  </a:cubicBezTo>
                  <a:close/>
                </a:path>
              </a:pathLst>
            </a:custGeom>
            <a:gradFill>
              <a:gsLst>
                <a:gs pos="39000">
                  <a:srgbClr val="F0F0F0"/>
                </a:gs>
                <a:gs pos="0">
                  <a:schemeClr val="bg1"/>
                </a:gs>
                <a:gs pos="100000">
                  <a:schemeClr val="bg1">
                    <a:lumMod val="75000"/>
                  </a:schemeClr>
                </a:gs>
                <a:gs pos="0">
                  <a:schemeClr val="bg1"/>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25" name="Freeform 7"/>
          <p:cNvSpPr>
            <a:spLocks noEditPoints="1"/>
          </p:cNvSpPr>
          <p:nvPr/>
        </p:nvSpPr>
        <p:spPr bwMode="auto">
          <a:xfrm>
            <a:off x="5515454" y="3563144"/>
            <a:ext cx="605984" cy="489370"/>
          </a:xfrm>
          <a:custGeom>
            <a:gdLst>
              <a:gd fmla="*/ 67 w 123" name="T0"/>
              <a:gd fmla="*/ 62 h 100" name="T1"/>
              <a:gd fmla="*/ 67 w 123" name="T2"/>
              <a:gd fmla="*/ 65 h 100" name="T3"/>
              <a:gd fmla="*/ 66 w 123" name="T4"/>
              <a:gd fmla="*/ 67 h 100" name="T5"/>
              <a:gd fmla="*/ 62 w 123" name="T6"/>
              <a:gd fmla="*/ 67 h 100" name="T7"/>
              <a:gd fmla="*/ 58 w 123" name="T8"/>
              <a:gd fmla="*/ 67 h 100" name="T9"/>
              <a:gd fmla="*/ 56 w 123" name="T10"/>
              <a:gd fmla="*/ 65 h 100" name="T11"/>
              <a:gd fmla="*/ 56 w 123" name="T12"/>
              <a:gd fmla="*/ 62 h 100" name="T13"/>
              <a:gd fmla="*/ 0 w 123" name="T14"/>
              <a:gd fmla="*/ 44 h 100" name="T15"/>
              <a:gd fmla="*/ 0 w 123" name="T16"/>
              <a:gd fmla="*/ 81 h 100" name="T17"/>
              <a:gd fmla="*/ 19 w 123" name="T18"/>
              <a:gd fmla="*/ 100 h 100" name="T19"/>
              <a:gd fmla="*/ 62 w 123" name="T20"/>
              <a:gd fmla="*/ 100 h 100" name="T21"/>
              <a:gd fmla="*/ 104 w 123" name="T22"/>
              <a:gd fmla="*/ 100 h 100" name="T23"/>
              <a:gd fmla="*/ 123 w 123" name="T24"/>
              <a:gd fmla="*/ 81 h 100" name="T25"/>
              <a:gd fmla="*/ 123 w 123" name="T26"/>
              <a:gd fmla="*/ 44 h 100" name="T27"/>
              <a:gd fmla="*/ 67 w 123" name="T28"/>
              <a:gd fmla="*/ 62 h 100" name="T29"/>
              <a:gd fmla="*/ 62 w 123" name="T30"/>
              <a:gd fmla="*/ 58 h 100" name="T31"/>
              <a:gd fmla="*/ 64 w 123" name="T32"/>
              <a:gd fmla="*/ 58 h 100" name="T33"/>
              <a:gd fmla="*/ 66 w 123" name="T34"/>
              <a:gd fmla="*/ 59 h 100" name="T35"/>
              <a:gd fmla="*/ 66 w 123" name="T36"/>
              <a:gd fmla="*/ 64 h 100" name="T37"/>
              <a:gd fmla="*/ 64 w 123" name="T38"/>
              <a:gd fmla="*/ 65 h 100" name="T39"/>
              <a:gd fmla="*/ 62 w 123" name="T40"/>
              <a:gd fmla="*/ 65 h 100" name="T41"/>
              <a:gd fmla="*/ 60 w 123" name="T42"/>
              <a:gd fmla="*/ 65 h 100" name="T43"/>
              <a:gd fmla="*/ 58 w 123" name="T44"/>
              <a:gd fmla="*/ 64 h 100" name="T45"/>
              <a:gd fmla="*/ 58 w 123" name="T46"/>
              <a:gd fmla="*/ 59 h 100" name="T47"/>
              <a:gd fmla="*/ 60 w 123" name="T48"/>
              <a:gd fmla="*/ 58 h 100" name="T49"/>
              <a:gd fmla="*/ 62 w 123" name="T50"/>
              <a:gd fmla="*/ 58 h 100" name="T51"/>
              <a:gd fmla="*/ 56 w 123" name="T52"/>
              <a:gd fmla="*/ 58 h 100" name="T53"/>
              <a:gd fmla="*/ 56 w 123" name="T54"/>
              <a:gd fmla="*/ 60 h 100" name="T55"/>
              <a:gd fmla="*/ 1 w 123" name="T56"/>
              <a:gd fmla="*/ 42 h 100" name="T57"/>
              <a:gd fmla="*/ 19 w 123" name="T58"/>
              <a:gd fmla="*/ 24 h 100" name="T59"/>
              <a:gd fmla="*/ 62 w 123" name="T60"/>
              <a:gd fmla="*/ 24 h 100" name="T61"/>
              <a:gd fmla="*/ 104 w 123" name="T62"/>
              <a:gd fmla="*/ 24 h 100" name="T63"/>
              <a:gd fmla="*/ 123 w 123" name="T64"/>
              <a:gd fmla="*/ 42 h 100" name="T65"/>
              <a:gd fmla="*/ 67 w 123" name="T66"/>
              <a:gd fmla="*/ 60 h 100" name="T67"/>
              <a:gd fmla="*/ 67 w 123" name="T68"/>
              <a:gd fmla="*/ 58 h 100" name="T69"/>
              <a:gd fmla="*/ 66 w 123" name="T70"/>
              <a:gd fmla="*/ 56 h 100" name="T71"/>
              <a:gd fmla="*/ 62 w 123" name="T72"/>
              <a:gd fmla="*/ 56 h 100" name="T73"/>
              <a:gd fmla="*/ 58 w 123" name="T74"/>
              <a:gd fmla="*/ 56 h 100" name="T75"/>
              <a:gd fmla="*/ 56 w 123" name="T76"/>
              <a:gd fmla="*/ 58 h 100" name="T77"/>
              <a:gd fmla="*/ 62 w 123" name="T78"/>
              <a:gd fmla="*/ 4 h 100" name="T79"/>
              <a:gd fmla="*/ 62 w 123" name="T80"/>
              <a:gd fmla="*/ 4 h 100" name="T81"/>
              <a:gd fmla="*/ 81 w 123" name="T82"/>
              <a:gd fmla="*/ 23 h 100" name="T83"/>
              <a:gd fmla="*/ 84 w 123" name="T84"/>
              <a:gd fmla="*/ 23 h 100" name="T85"/>
              <a:gd fmla="*/ 62 w 123" name="T86"/>
              <a:gd fmla="*/ 0 h 100" name="T87"/>
              <a:gd fmla="*/ 62 w 123" name="T88"/>
              <a:gd fmla="*/ 0 h 100" name="T89"/>
              <a:gd fmla="*/ 39 w 123" name="T90"/>
              <a:gd fmla="*/ 23 h 100" name="T91"/>
              <a:gd fmla="*/ 43 w 123" name="T92"/>
              <a:gd fmla="*/ 23 h 100" name="T93"/>
              <a:gd fmla="*/ 62 w 123" name="T94"/>
              <a:gd fmla="*/ 4 h 100" name="T9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b="b" l="0" r="r" t="0"/>
            <a:pathLst>
              <a:path h="100" w="123">
                <a:moveTo>
                  <a:pt x="67" y="62"/>
                </a:moveTo>
                <a:cubicBezTo>
                  <a:pt x="67" y="65"/>
                  <a:pt x="67" y="65"/>
                  <a:pt x="67" y="65"/>
                </a:cubicBezTo>
                <a:cubicBezTo>
                  <a:pt x="67" y="66"/>
                  <a:pt x="67" y="67"/>
                  <a:pt x="66" y="67"/>
                </a:cubicBezTo>
                <a:cubicBezTo>
                  <a:pt x="62" y="67"/>
                  <a:pt x="62" y="67"/>
                  <a:pt x="62" y="67"/>
                </a:cubicBezTo>
                <a:cubicBezTo>
                  <a:pt x="58" y="67"/>
                  <a:pt x="58" y="67"/>
                  <a:pt x="58" y="67"/>
                </a:cubicBezTo>
                <a:cubicBezTo>
                  <a:pt x="57" y="67"/>
                  <a:pt x="56" y="66"/>
                  <a:pt x="56" y="65"/>
                </a:cubicBezTo>
                <a:cubicBezTo>
                  <a:pt x="56" y="62"/>
                  <a:pt x="56" y="62"/>
                  <a:pt x="56" y="62"/>
                </a:cubicBezTo>
                <a:cubicBezTo>
                  <a:pt x="0" y="44"/>
                  <a:pt x="0" y="44"/>
                  <a:pt x="0" y="44"/>
                </a:cubicBezTo>
                <a:cubicBezTo>
                  <a:pt x="0" y="81"/>
                  <a:pt x="0" y="81"/>
                  <a:pt x="0" y="81"/>
                </a:cubicBezTo>
                <a:cubicBezTo>
                  <a:pt x="0" y="92"/>
                  <a:pt x="9" y="100"/>
                  <a:pt x="19" y="100"/>
                </a:cubicBezTo>
                <a:cubicBezTo>
                  <a:pt x="62" y="100"/>
                  <a:pt x="62" y="100"/>
                  <a:pt x="62" y="100"/>
                </a:cubicBezTo>
                <a:cubicBezTo>
                  <a:pt x="104" y="100"/>
                  <a:pt x="104" y="100"/>
                  <a:pt x="104" y="100"/>
                </a:cubicBezTo>
                <a:cubicBezTo>
                  <a:pt x="114" y="100"/>
                  <a:pt x="123" y="92"/>
                  <a:pt x="123" y="81"/>
                </a:cubicBezTo>
                <a:cubicBezTo>
                  <a:pt x="123" y="44"/>
                  <a:pt x="123" y="44"/>
                  <a:pt x="123" y="44"/>
                </a:cubicBezTo>
                <a:cubicBezTo>
                  <a:pt x="67" y="62"/>
                  <a:pt x="67" y="62"/>
                  <a:pt x="67" y="62"/>
                </a:cubicBezTo>
                <a:close/>
                <a:moveTo>
                  <a:pt x="62" y="58"/>
                </a:moveTo>
                <a:cubicBezTo>
                  <a:pt x="64" y="58"/>
                  <a:pt x="64" y="58"/>
                  <a:pt x="64" y="58"/>
                </a:cubicBezTo>
                <a:cubicBezTo>
                  <a:pt x="65" y="58"/>
                  <a:pt x="66" y="58"/>
                  <a:pt x="66" y="59"/>
                </a:cubicBezTo>
                <a:cubicBezTo>
                  <a:pt x="66" y="64"/>
                  <a:pt x="66" y="64"/>
                  <a:pt x="66" y="64"/>
                </a:cubicBezTo>
                <a:cubicBezTo>
                  <a:pt x="66" y="65"/>
                  <a:pt x="65" y="65"/>
                  <a:pt x="64" y="65"/>
                </a:cubicBezTo>
                <a:cubicBezTo>
                  <a:pt x="62" y="65"/>
                  <a:pt x="62" y="65"/>
                  <a:pt x="62" y="65"/>
                </a:cubicBezTo>
                <a:cubicBezTo>
                  <a:pt x="60" y="65"/>
                  <a:pt x="60" y="65"/>
                  <a:pt x="60" y="65"/>
                </a:cubicBezTo>
                <a:cubicBezTo>
                  <a:pt x="59" y="65"/>
                  <a:pt x="58" y="65"/>
                  <a:pt x="58" y="64"/>
                </a:cubicBezTo>
                <a:cubicBezTo>
                  <a:pt x="58" y="59"/>
                  <a:pt x="58" y="59"/>
                  <a:pt x="58" y="59"/>
                </a:cubicBezTo>
                <a:cubicBezTo>
                  <a:pt x="58" y="58"/>
                  <a:pt x="59" y="58"/>
                  <a:pt x="60" y="58"/>
                </a:cubicBezTo>
                <a:cubicBezTo>
                  <a:pt x="62" y="58"/>
                  <a:pt x="62" y="58"/>
                  <a:pt x="62" y="58"/>
                </a:cubicBezTo>
                <a:close/>
                <a:moveTo>
                  <a:pt x="56" y="58"/>
                </a:moveTo>
                <a:cubicBezTo>
                  <a:pt x="56" y="60"/>
                  <a:pt x="56" y="60"/>
                  <a:pt x="56" y="60"/>
                </a:cubicBezTo>
                <a:cubicBezTo>
                  <a:pt x="1" y="42"/>
                  <a:pt x="1" y="42"/>
                  <a:pt x="1" y="42"/>
                </a:cubicBezTo>
                <a:cubicBezTo>
                  <a:pt x="1" y="32"/>
                  <a:pt x="9" y="24"/>
                  <a:pt x="19" y="24"/>
                </a:cubicBezTo>
                <a:cubicBezTo>
                  <a:pt x="62" y="24"/>
                  <a:pt x="62" y="24"/>
                  <a:pt x="62" y="24"/>
                </a:cubicBezTo>
                <a:cubicBezTo>
                  <a:pt x="104" y="24"/>
                  <a:pt x="104" y="24"/>
                  <a:pt x="104" y="24"/>
                </a:cubicBezTo>
                <a:cubicBezTo>
                  <a:pt x="114" y="24"/>
                  <a:pt x="122" y="32"/>
                  <a:pt x="123" y="42"/>
                </a:cubicBezTo>
                <a:cubicBezTo>
                  <a:pt x="67" y="60"/>
                  <a:pt x="67" y="60"/>
                  <a:pt x="67" y="60"/>
                </a:cubicBezTo>
                <a:cubicBezTo>
                  <a:pt x="67" y="58"/>
                  <a:pt x="67" y="58"/>
                  <a:pt x="67" y="58"/>
                </a:cubicBezTo>
                <a:cubicBezTo>
                  <a:pt x="67" y="56"/>
                  <a:pt x="67" y="56"/>
                  <a:pt x="66" y="56"/>
                </a:cubicBezTo>
                <a:cubicBezTo>
                  <a:pt x="62" y="56"/>
                  <a:pt x="62" y="56"/>
                  <a:pt x="62" y="56"/>
                </a:cubicBezTo>
                <a:cubicBezTo>
                  <a:pt x="58" y="56"/>
                  <a:pt x="58" y="56"/>
                  <a:pt x="58" y="56"/>
                </a:cubicBezTo>
                <a:cubicBezTo>
                  <a:pt x="57" y="56"/>
                  <a:pt x="56" y="56"/>
                  <a:pt x="56" y="58"/>
                </a:cubicBezTo>
                <a:close/>
                <a:moveTo>
                  <a:pt x="62" y="4"/>
                </a:moveTo>
                <a:cubicBezTo>
                  <a:pt x="62" y="4"/>
                  <a:pt x="62" y="4"/>
                  <a:pt x="62" y="4"/>
                </a:cubicBezTo>
                <a:cubicBezTo>
                  <a:pt x="72" y="4"/>
                  <a:pt x="81" y="13"/>
                  <a:pt x="81" y="23"/>
                </a:cubicBezTo>
                <a:cubicBezTo>
                  <a:pt x="84" y="23"/>
                  <a:pt x="84" y="23"/>
                  <a:pt x="84" y="23"/>
                </a:cubicBezTo>
                <a:cubicBezTo>
                  <a:pt x="84" y="11"/>
                  <a:pt x="74" y="1"/>
                  <a:pt x="62" y="0"/>
                </a:cubicBezTo>
                <a:cubicBezTo>
                  <a:pt x="62" y="0"/>
                  <a:pt x="62" y="0"/>
                  <a:pt x="62" y="0"/>
                </a:cubicBezTo>
                <a:cubicBezTo>
                  <a:pt x="49" y="0"/>
                  <a:pt x="39" y="11"/>
                  <a:pt x="39" y="23"/>
                </a:cubicBezTo>
                <a:cubicBezTo>
                  <a:pt x="43" y="23"/>
                  <a:pt x="43" y="23"/>
                  <a:pt x="43" y="23"/>
                </a:cubicBezTo>
                <a:cubicBezTo>
                  <a:pt x="43" y="13"/>
                  <a:pt x="51" y="4"/>
                  <a:pt x="62" y="4"/>
                </a:cubicBezTo>
                <a:close/>
              </a:path>
            </a:pathLst>
          </a:custGeom>
          <a:solidFill>
            <a:schemeClr val="accent3"/>
          </a:solidFill>
          <a:ln>
            <a:noFill/>
          </a:ln>
          <a:extLst/>
        </p:spPr>
        <p:txBody>
          <a:bodyPr anchor="t" anchorCtr="0" bIns="45720" compatLnSpc="1" lIns="91440" numCol="1" rIns="91440" tIns="45720" vert="horz" wrap="square">
            <a:prstTxWarp prst="textNoShape">
              <a:avLst/>
            </a:prstTxWarp>
          </a:bodyPr>
          <a:lstStyle/>
          <a:p>
            <a:pPr algn="l" defTabSz="914400" eaLnBrk="1" fontAlgn="auto"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latin typeface="微软雅黑"/>
              <a:ea typeface="微软雅黑"/>
              <a:cs typeface="+mn-cs"/>
            </a:endParaRPr>
          </a:p>
        </p:txBody>
      </p:sp>
      <p:sp>
        <p:nvSpPr>
          <p:cNvPr id="26" name="TextBox 24"/>
          <p:cNvSpPr txBox="1"/>
          <p:nvPr/>
        </p:nvSpPr>
        <p:spPr>
          <a:xfrm>
            <a:off x="6310267" y="3692663"/>
            <a:ext cx="1908342" cy="626364"/>
          </a:xfrm>
          <a:prstGeom prst="rect">
            <a:avLst/>
          </a:prstGeom>
          <a:noFill/>
        </p:spPr>
        <p:txBody>
          <a:bodyPr rtlCol="0" wrap="square">
            <a:spAutoFit/>
          </a:bodyPr>
          <a:lstStyle/>
          <a:p>
            <a:pPr algn="l" defTabSz="914400" eaLnBrk="1" fontAlgn="auto" hangingPunct="1" indent="0" latinLnBrk="0" lvl="0" marL="0" marR="0" rtl="0">
              <a:lnSpc>
                <a:spcPct val="130000"/>
              </a:lnSpc>
              <a:spcBef>
                <a:spcPct val="0"/>
              </a:spcBef>
              <a:spcAft>
                <a:spcPct val="0"/>
              </a:spcAft>
              <a:buClrTx/>
              <a:buSzTx/>
              <a:buFontTx/>
              <a:buNone/>
              <a:defRPr/>
            </a:pPr>
            <a:r>
              <a:rPr altLang="en-US" b="0" baseline="0" cap="none" i="0" kern="0" kumimoji="0" lang="zh-CN" noProof="0" normalizeH="0" spc="0" strike="noStrike" sz="900" u="none">
                <a:ln>
                  <a:noFill/>
                </a:ln>
                <a:solidFill>
                  <a:prstClr val="black">
                    <a:lumMod val="75000"/>
                    <a:lumOff val="25000"/>
                  </a:prstClr>
                </a:solidFill>
                <a:effectLst/>
                <a:uLnTx/>
                <a:uFillTx/>
                <a:latin typeface="微软雅黑"/>
                <a:ea typeface="微软雅黑"/>
                <a:cs typeface="+mn-cs"/>
              </a:rPr>
              <a:t>您的内容打在这里，或者通过复制您的文本后，在此框中选择粘贴，并选择只保留文字。</a:t>
            </a:r>
          </a:p>
        </p:txBody>
      </p:sp>
      <p:sp>
        <p:nvSpPr>
          <p:cNvPr id="27" name="TextBox 25"/>
          <p:cNvSpPr txBox="1"/>
          <p:nvPr/>
        </p:nvSpPr>
        <p:spPr>
          <a:xfrm>
            <a:off x="6313608" y="3346307"/>
            <a:ext cx="1395913" cy="342900"/>
          </a:xfrm>
          <a:prstGeom prst="rect">
            <a:avLst/>
          </a:prstGeom>
          <a:noFill/>
        </p:spPr>
        <p:txBody>
          <a:bodyPr anchor="t" bIns="0" rtlCol="0" tIns="0" wrap="square">
            <a:spAutoFit/>
          </a:bodyPr>
          <a:lstStyle/>
          <a:p>
            <a:pPr algn="l" defTabSz="914400" eaLnBrk="1" fontAlgn="auto" hangingPunct="1" indent="0" latinLnBrk="0" lvl="0" marL="0" marR="0" rtl="0">
              <a:lnSpc>
                <a:spcPct val="150000"/>
              </a:lnSpc>
              <a:spcBef>
                <a:spcPct val="0"/>
              </a:spcBef>
              <a:spcAft>
                <a:spcPct val="0"/>
              </a:spcAft>
              <a:buClrTx/>
              <a:buSzTx/>
              <a:buFontTx/>
              <a:buNone/>
              <a:defRPr/>
            </a:pPr>
            <a:r>
              <a:rPr altLang="en-US" b="0" baseline="0" cap="none" i="0" kern="0" kumimoji="0" lang="zh-CN" noProof="0" normalizeH="0" smtClean="0" spc="0" strike="noStrike" sz="1500" u="none">
                <a:ln>
                  <a:noFill/>
                </a:ln>
                <a:solidFill>
                  <a:prstClr val="black">
                    <a:lumMod val="75000"/>
                    <a:lumOff val="25000"/>
                  </a:prstClr>
                </a:solidFill>
                <a:effectLst/>
                <a:uLnTx/>
                <a:uFillTx/>
                <a:latin typeface="微软雅黑"/>
                <a:ea typeface="微软雅黑"/>
                <a:cs charset="-122" pitchFamily="2" typeface="华文黑体"/>
              </a:rPr>
              <a:t>标题</a:t>
            </a:r>
          </a:p>
        </p:txBody>
      </p:sp>
    </p:spTree>
    <p:extLst>
      <p:ext uri="{BB962C8B-B14F-4D97-AF65-F5344CB8AC3E}">
        <p14:creationId val="205585813"/>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58000" fill="hold" id="5" nodeType="afterEffect" presetClass="entr" presetID="2" presetSubtype="9">
                                  <p:stCondLst>
                                    <p:cond delay="0"/>
                                  </p:stCondLst>
                                  <p:childTnLst>
                                    <p:set>
                                      <p:cBhvr>
                                        <p:cTn dur="1" fill="hold" id="6">
                                          <p:stCondLst>
                                            <p:cond delay="0"/>
                                          </p:stCondLst>
                                        </p:cTn>
                                        <p:tgtEl>
                                          <p:spTgt spid="7"/>
                                        </p:tgtEl>
                                        <p:attrNameLst>
                                          <p:attrName>style.visibility</p:attrName>
                                        </p:attrNameLst>
                                      </p:cBhvr>
                                      <p:to>
                                        <p:strVal val="visible"/>
                                      </p:to>
                                    </p:set>
                                    <p:anim calcmode="lin" valueType="num">
                                      <p:cBhvr additive="base">
                                        <p:cTn dur="1500" fill="hold" id="7"/>
                                        <p:tgtEl>
                                          <p:spTgt spid="7"/>
                                        </p:tgtEl>
                                        <p:attrNameLst>
                                          <p:attrName>ppt_x</p:attrName>
                                        </p:attrNameLst>
                                      </p:cBhvr>
                                      <p:tavLst>
                                        <p:tav tm="0">
                                          <p:val>
                                            <p:strVal val="0-#ppt_w/2"/>
                                          </p:val>
                                        </p:tav>
                                        <p:tav tm="100000">
                                          <p:val>
                                            <p:strVal val="#ppt_x"/>
                                          </p:val>
                                        </p:tav>
                                      </p:tavLst>
                                    </p:anim>
                                    <p:anim calcmode="lin" valueType="num">
                                      <p:cBhvr additive="base">
                                        <p:cTn dur="1500" fill="hold" id="8"/>
                                        <p:tgtEl>
                                          <p:spTgt spid="7"/>
                                        </p:tgtEl>
                                        <p:attrNameLst>
                                          <p:attrName>ppt_y</p:attrName>
                                        </p:attrNameLst>
                                      </p:cBhvr>
                                      <p:tavLst>
                                        <p:tav tm="0">
                                          <p:val>
                                            <p:strVal val="0-#ppt_h/2"/>
                                          </p:val>
                                        </p:tav>
                                        <p:tav tm="100000">
                                          <p:val>
                                            <p:strVal val="#ppt_y"/>
                                          </p:val>
                                        </p:tav>
                                      </p:tavLst>
                                    </p:anim>
                                  </p:childTnLst>
                                </p:cTn>
                              </p:par>
                            </p:childTnLst>
                          </p:cTn>
                        </p:par>
                        <p:par>
                          <p:cTn fill="hold" id="9" nodeType="afterGroup">
                            <p:stCondLst>
                              <p:cond delay="1500"/>
                            </p:stCondLst>
                            <p:childTnLst>
                              <p:par>
                                <p:cTn fill="hold" grpId="0" id="10" nodeType="afterEffect" presetClass="entr" presetID="53" presetSubtype="0">
                                  <p:stCondLst>
                                    <p:cond delay="0"/>
                                  </p:stCondLst>
                                  <p:childTnLst>
                                    <p:set>
                                      <p:cBhvr>
                                        <p:cTn dur="1" fill="hold" id="11">
                                          <p:stCondLst>
                                            <p:cond delay="0"/>
                                          </p:stCondLst>
                                        </p:cTn>
                                        <p:tgtEl>
                                          <p:spTgt spid="10"/>
                                        </p:tgtEl>
                                        <p:attrNameLst>
                                          <p:attrName>style.visibility</p:attrName>
                                        </p:attrNameLst>
                                      </p:cBhvr>
                                      <p:to>
                                        <p:strVal val="visible"/>
                                      </p:to>
                                    </p:set>
                                    <p:anim calcmode="lin" valueType="num">
                                      <p:cBhvr>
                                        <p:cTn dur="500" fill="hold" id="12"/>
                                        <p:tgtEl>
                                          <p:spTgt spid="10"/>
                                        </p:tgtEl>
                                        <p:attrNameLst>
                                          <p:attrName>ppt_w</p:attrName>
                                        </p:attrNameLst>
                                      </p:cBhvr>
                                      <p:tavLst>
                                        <p:tav tm="0">
                                          <p:val>
                                            <p:fltVal val="0"/>
                                          </p:val>
                                        </p:tav>
                                        <p:tav tm="100000">
                                          <p:val>
                                            <p:strVal val="#ppt_w"/>
                                          </p:val>
                                        </p:tav>
                                      </p:tavLst>
                                    </p:anim>
                                    <p:anim calcmode="lin" valueType="num">
                                      <p:cBhvr>
                                        <p:cTn dur="500" fill="hold" id="13"/>
                                        <p:tgtEl>
                                          <p:spTgt spid="10"/>
                                        </p:tgtEl>
                                        <p:attrNameLst>
                                          <p:attrName>ppt_h</p:attrName>
                                        </p:attrNameLst>
                                      </p:cBhvr>
                                      <p:tavLst>
                                        <p:tav tm="0">
                                          <p:val>
                                            <p:fltVal val="0"/>
                                          </p:val>
                                        </p:tav>
                                        <p:tav tm="100000">
                                          <p:val>
                                            <p:strVal val="#ppt_h"/>
                                          </p:val>
                                        </p:tav>
                                      </p:tavLst>
                                    </p:anim>
                                    <p:animEffect filter="fade" transition="in">
                                      <p:cBhvr>
                                        <p:cTn dur="500" id="14"/>
                                        <p:tgtEl>
                                          <p:spTgt spid="10"/>
                                        </p:tgtEl>
                                      </p:cBhvr>
                                    </p:animEffect>
                                  </p:childTnLst>
                                </p:cTn>
                              </p:par>
                            </p:childTnLst>
                          </p:cTn>
                        </p:par>
                        <p:par>
                          <p:cTn fill="hold" id="15" nodeType="afterGroup">
                            <p:stCondLst>
                              <p:cond delay="2000"/>
                            </p:stCondLst>
                            <p:childTnLst>
                              <p:par>
                                <p:cTn fill="hold" grpId="0" id="16" nodeType="afterEffect" presetClass="entr" presetID="22" presetSubtype="8">
                                  <p:stCondLst>
                                    <p:cond delay="0"/>
                                  </p:stCondLst>
                                  <p:childTnLst>
                                    <p:set>
                                      <p:cBhvr>
                                        <p:cTn dur="1" fill="hold" id="17">
                                          <p:stCondLst>
                                            <p:cond delay="0"/>
                                          </p:stCondLst>
                                        </p:cTn>
                                        <p:tgtEl>
                                          <p:spTgt spid="12"/>
                                        </p:tgtEl>
                                        <p:attrNameLst>
                                          <p:attrName>style.visibility</p:attrName>
                                        </p:attrNameLst>
                                      </p:cBhvr>
                                      <p:to>
                                        <p:strVal val="visible"/>
                                      </p:to>
                                    </p:set>
                                    <p:animEffect filter="wipe(left)" transition="in">
                                      <p:cBhvr>
                                        <p:cTn dur="500" id="18"/>
                                        <p:tgtEl>
                                          <p:spTgt spid="12"/>
                                        </p:tgtEl>
                                      </p:cBhvr>
                                    </p:animEffect>
                                  </p:childTnLst>
                                </p:cTn>
                              </p:par>
                              <p:par>
                                <p:cTn fill="hold" grpId="0" id="19" nodeType="withEffect" presetClass="entr" presetID="22" presetSubtype="8">
                                  <p:stCondLst>
                                    <p:cond delay="0"/>
                                  </p:stCondLst>
                                  <p:childTnLst>
                                    <p:set>
                                      <p:cBhvr>
                                        <p:cTn dur="1" fill="hold" id="20">
                                          <p:stCondLst>
                                            <p:cond delay="0"/>
                                          </p:stCondLst>
                                        </p:cTn>
                                        <p:tgtEl>
                                          <p:spTgt spid="13"/>
                                        </p:tgtEl>
                                        <p:attrNameLst>
                                          <p:attrName>style.visibility</p:attrName>
                                        </p:attrNameLst>
                                      </p:cBhvr>
                                      <p:to>
                                        <p:strVal val="visible"/>
                                      </p:to>
                                    </p:set>
                                    <p:animEffect filter="wipe(left)" transition="in">
                                      <p:cBhvr>
                                        <p:cTn dur="500" id="21"/>
                                        <p:tgtEl>
                                          <p:spTgt spid="13"/>
                                        </p:tgtEl>
                                      </p:cBhvr>
                                    </p:animEffect>
                                  </p:childTnLst>
                                </p:cTn>
                              </p:par>
                              <p:par>
                                <p:cTn accel="58000" fill="hold" id="22" nodeType="withEffect" presetClass="entr" presetID="2" presetSubtype="3">
                                  <p:stCondLst>
                                    <p:cond delay="0"/>
                                  </p:stCondLst>
                                  <p:childTnLst>
                                    <p:set>
                                      <p:cBhvr>
                                        <p:cTn dur="1" fill="hold" id="23">
                                          <p:stCondLst>
                                            <p:cond delay="0"/>
                                          </p:stCondLst>
                                        </p:cTn>
                                        <p:tgtEl>
                                          <p:spTgt spid="14"/>
                                        </p:tgtEl>
                                        <p:attrNameLst>
                                          <p:attrName>style.visibility</p:attrName>
                                        </p:attrNameLst>
                                      </p:cBhvr>
                                      <p:to>
                                        <p:strVal val="visible"/>
                                      </p:to>
                                    </p:set>
                                    <p:anim calcmode="lin" valueType="num">
                                      <p:cBhvr additive="base">
                                        <p:cTn dur="1500" fill="hold" id="24"/>
                                        <p:tgtEl>
                                          <p:spTgt spid="14"/>
                                        </p:tgtEl>
                                        <p:attrNameLst>
                                          <p:attrName>ppt_x</p:attrName>
                                        </p:attrNameLst>
                                      </p:cBhvr>
                                      <p:tavLst>
                                        <p:tav tm="0">
                                          <p:val>
                                            <p:strVal val="1+#ppt_w/2"/>
                                          </p:val>
                                        </p:tav>
                                        <p:tav tm="100000">
                                          <p:val>
                                            <p:strVal val="#ppt_x"/>
                                          </p:val>
                                        </p:tav>
                                      </p:tavLst>
                                    </p:anim>
                                    <p:anim calcmode="lin" valueType="num">
                                      <p:cBhvr additive="base">
                                        <p:cTn dur="1500" fill="hold" id="25"/>
                                        <p:tgtEl>
                                          <p:spTgt spid="14"/>
                                        </p:tgtEl>
                                        <p:attrNameLst>
                                          <p:attrName>ppt_y</p:attrName>
                                        </p:attrNameLst>
                                      </p:cBhvr>
                                      <p:tavLst>
                                        <p:tav tm="0">
                                          <p:val>
                                            <p:strVal val="0-#ppt_h/2"/>
                                          </p:val>
                                        </p:tav>
                                        <p:tav tm="100000">
                                          <p:val>
                                            <p:strVal val="#ppt_y"/>
                                          </p:val>
                                        </p:tav>
                                      </p:tavLst>
                                    </p:anim>
                                  </p:childTnLst>
                                </p:cTn>
                              </p:par>
                            </p:childTnLst>
                          </p:cTn>
                        </p:par>
                        <p:par>
                          <p:cTn fill="hold" id="26" nodeType="afterGroup">
                            <p:stCondLst>
                              <p:cond delay="3500"/>
                            </p:stCondLst>
                            <p:childTnLst>
                              <p:par>
                                <p:cTn fill="hold" grpId="0" id="27" nodeType="afterEffect" presetClass="entr" presetID="53" presetSubtype="0">
                                  <p:stCondLst>
                                    <p:cond delay="0"/>
                                  </p:stCondLst>
                                  <p:childTnLst>
                                    <p:set>
                                      <p:cBhvr>
                                        <p:cTn dur="1" fill="hold" id="28">
                                          <p:stCondLst>
                                            <p:cond delay="0"/>
                                          </p:stCondLst>
                                        </p:cTn>
                                        <p:tgtEl>
                                          <p:spTgt spid="17"/>
                                        </p:tgtEl>
                                        <p:attrNameLst>
                                          <p:attrName>style.visibility</p:attrName>
                                        </p:attrNameLst>
                                      </p:cBhvr>
                                      <p:to>
                                        <p:strVal val="visible"/>
                                      </p:to>
                                    </p:set>
                                    <p:anim calcmode="lin" valueType="num">
                                      <p:cBhvr>
                                        <p:cTn dur="500" fill="hold" id="29"/>
                                        <p:tgtEl>
                                          <p:spTgt spid="17"/>
                                        </p:tgtEl>
                                        <p:attrNameLst>
                                          <p:attrName>ppt_w</p:attrName>
                                        </p:attrNameLst>
                                      </p:cBhvr>
                                      <p:tavLst>
                                        <p:tav tm="0">
                                          <p:val>
                                            <p:fltVal val="0"/>
                                          </p:val>
                                        </p:tav>
                                        <p:tav tm="100000">
                                          <p:val>
                                            <p:strVal val="#ppt_w"/>
                                          </p:val>
                                        </p:tav>
                                      </p:tavLst>
                                    </p:anim>
                                    <p:anim calcmode="lin" valueType="num">
                                      <p:cBhvr>
                                        <p:cTn dur="500" fill="hold" id="30"/>
                                        <p:tgtEl>
                                          <p:spTgt spid="17"/>
                                        </p:tgtEl>
                                        <p:attrNameLst>
                                          <p:attrName>ppt_h</p:attrName>
                                        </p:attrNameLst>
                                      </p:cBhvr>
                                      <p:tavLst>
                                        <p:tav tm="0">
                                          <p:val>
                                            <p:fltVal val="0"/>
                                          </p:val>
                                        </p:tav>
                                        <p:tav tm="100000">
                                          <p:val>
                                            <p:strVal val="#ppt_h"/>
                                          </p:val>
                                        </p:tav>
                                      </p:tavLst>
                                    </p:anim>
                                    <p:animEffect filter="fade" transition="in">
                                      <p:cBhvr>
                                        <p:cTn dur="500" id="31"/>
                                        <p:tgtEl>
                                          <p:spTgt spid="17"/>
                                        </p:tgtEl>
                                      </p:cBhvr>
                                    </p:animEffect>
                                  </p:childTnLst>
                                </p:cTn>
                              </p:par>
                            </p:childTnLst>
                          </p:cTn>
                        </p:par>
                        <p:par>
                          <p:cTn fill="hold" id="32" nodeType="afterGroup">
                            <p:stCondLst>
                              <p:cond delay="4000"/>
                            </p:stCondLst>
                            <p:childTnLst>
                              <p:par>
                                <p:cTn fill="hold" grpId="0" id="33" nodeType="afterEffect" presetClass="entr" presetID="22" presetSubtype="8">
                                  <p:stCondLst>
                                    <p:cond delay="0"/>
                                  </p:stCondLst>
                                  <p:childTnLst>
                                    <p:set>
                                      <p:cBhvr>
                                        <p:cTn dur="1" fill="hold" id="34">
                                          <p:stCondLst>
                                            <p:cond delay="0"/>
                                          </p:stCondLst>
                                        </p:cTn>
                                        <p:tgtEl>
                                          <p:spTgt spid="18"/>
                                        </p:tgtEl>
                                        <p:attrNameLst>
                                          <p:attrName>style.visibility</p:attrName>
                                        </p:attrNameLst>
                                      </p:cBhvr>
                                      <p:to>
                                        <p:strVal val="visible"/>
                                      </p:to>
                                    </p:set>
                                    <p:animEffect filter="wipe(left)" transition="in">
                                      <p:cBhvr>
                                        <p:cTn dur="500" id="35"/>
                                        <p:tgtEl>
                                          <p:spTgt spid="18"/>
                                        </p:tgtEl>
                                      </p:cBhvr>
                                    </p:animEffect>
                                  </p:childTnLst>
                                </p:cTn>
                              </p:par>
                              <p:par>
                                <p:cTn fill="hold" grpId="0" id="36" nodeType="withEffect" presetClass="entr" presetID="22" presetSubtype="8">
                                  <p:stCondLst>
                                    <p:cond delay="0"/>
                                  </p:stCondLst>
                                  <p:childTnLst>
                                    <p:set>
                                      <p:cBhvr>
                                        <p:cTn dur="1" fill="hold" id="37">
                                          <p:stCondLst>
                                            <p:cond delay="0"/>
                                          </p:stCondLst>
                                        </p:cTn>
                                        <p:tgtEl>
                                          <p:spTgt spid="19"/>
                                        </p:tgtEl>
                                        <p:attrNameLst>
                                          <p:attrName>style.visibility</p:attrName>
                                        </p:attrNameLst>
                                      </p:cBhvr>
                                      <p:to>
                                        <p:strVal val="visible"/>
                                      </p:to>
                                    </p:set>
                                    <p:animEffect filter="wipe(left)" transition="in">
                                      <p:cBhvr>
                                        <p:cTn dur="500" id="38"/>
                                        <p:tgtEl>
                                          <p:spTgt spid="19"/>
                                        </p:tgtEl>
                                      </p:cBhvr>
                                    </p:animEffect>
                                  </p:childTnLst>
                                </p:cTn>
                              </p:par>
                              <p:par>
                                <p:cTn accel="58000" fill="hold" id="39" nodeType="withEffect" presetClass="entr" presetID="2" presetSubtype="12">
                                  <p:stCondLst>
                                    <p:cond delay="0"/>
                                  </p:stCondLst>
                                  <p:childTnLst>
                                    <p:set>
                                      <p:cBhvr>
                                        <p:cTn dur="1" fill="hold" id="40">
                                          <p:stCondLst>
                                            <p:cond delay="0"/>
                                          </p:stCondLst>
                                        </p:cTn>
                                        <p:tgtEl>
                                          <p:spTgt spid="4"/>
                                        </p:tgtEl>
                                        <p:attrNameLst>
                                          <p:attrName>style.visibility</p:attrName>
                                        </p:attrNameLst>
                                      </p:cBhvr>
                                      <p:to>
                                        <p:strVal val="visible"/>
                                      </p:to>
                                    </p:set>
                                    <p:anim calcmode="lin" valueType="num">
                                      <p:cBhvr additive="base">
                                        <p:cTn dur="1500" fill="hold" id="41"/>
                                        <p:tgtEl>
                                          <p:spTgt spid="4"/>
                                        </p:tgtEl>
                                        <p:attrNameLst>
                                          <p:attrName>ppt_x</p:attrName>
                                        </p:attrNameLst>
                                      </p:cBhvr>
                                      <p:tavLst>
                                        <p:tav tm="0">
                                          <p:val>
                                            <p:strVal val="0-#ppt_w/2"/>
                                          </p:val>
                                        </p:tav>
                                        <p:tav tm="100000">
                                          <p:val>
                                            <p:strVal val="#ppt_x"/>
                                          </p:val>
                                        </p:tav>
                                      </p:tavLst>
                                    </p:anim>
                                    <p:anim calcmode="lin" valueType="num">
                                      <p:cBhvr additive="base">
                                        <p:cTn dur="1500" fill="hold" id="42"/>
                                        <p:tgtEl>
                                          <p:spTgt spid="4"/>
                                        </p:tgtEl>
                                        <p:attrNameLst>
                                          <p:attrName>ppt_y</p:attrName>
                                        </p:attrNameLst>
                                      </p:cBhvr>
                                      <p:tavLst>
                                        <p:tav tm="0">
                                          <p:val>
                                            <p:strVal val="1+#ppt_h/2"/>
                                          </p:val>
                                        </p:tav>
                                        <p:tav tm="100000">
                                          <p:val>
                                            <p:strVal val="#ppt_y"/>
                                          </p:val>
                                        </p:tav>
                                      </p:tavLst>
                                    </p:anim>
                                  </p:childTnLst>
                                </p:cTn>
                              </p:par>
                            </p:childTnLst>
                          </p:cTn>
                        </p:par>
                        <p:par>
                          <p:cTn fill="hold" id="43" nodeType="afterGroup">
                            <p:stCondLst>
                              <p:cond delay="5500"/>
                            </p:stCondLst>
                            <p:childTnLst>
                              <p:par>
                                <p:cTn fill="hold" grpId="0" id="44" nodeType="afterEffect" presetClass="entr" presetID="53" presetSubtype="0">
                                  <p:stCondLst>
                                    <p:cond delay="0"/>
                                  </p:stCondLst>
                                  <p:childTnLst>
                                    <p:set>
                                      <p:cBhvr>
                                        <p:cTn dur="1" fill="hold" id="45">
                                          <p:stCondLst>
                                            <p:cond delay="0"/>
                                          </p:stCondLst>
                                        </p:cTn>
                                        <p:tgtEl>
                                          <p:spTgt spid="11"/>
                                        </p:tgtEl>
                                        <p:attrNameLst>
                                          <p:attrName>style.visibility</p:attrName>
                                        </p:attrNameLst>
                                      </p:cBhvr>
                                      <p:to>
                                        <p:strVal val="visible"/>
                                      </p:to>
                                    </p:set>
                                    <p:anim calcmode="lin" valueType="num">
                                      <p:cBhvr>
                                        <p:cTn dur="500" fill="hold" id="46"/>
                                        <p:tgtEl>
                                          <p:spTgt spid="11"/>
                                        </p:tgtEl>
                                        <p:attrNameLst>
                                          <p:attrName>ppt_w</p:attrName>
                                        </p:attrNameLst>
                                      </p:cBhvr>
                                      <p:tavLst>
                                        <p:tav tm="0">
                                          <p:val>
                                            <p:fltVal val="0"/>
                                          </p:val>
                                        </p:tav>
                                        <p:tav tm="100000">
                                          <p:val>
                                            <p:strVal val="#ppt_w"/>
                                          </p:val>
                                        </p:tav>
                                      </p:tavLst>
                                    </p:anim>
                                    <p:anim calcmode="lin" valueType="num">
                                      <p:cBhvr>
                                        <p:cTn dur="500" fill="hold" id="47"/>
                                        <p:tgtEl>
                                          <p:spTgt spid="11"/>
                                        </p:tgtEl>
                                        <p:attrNameLst>
                                          <p:attrName>ppt_h</p:attrName>
                                        </p:attrNameLst>
                                      </p:cBhvr>
                                      <p:tavLst>
                                        <p:tav tm="0">
                                          <p:val>
                                            <p:fltVal val="0"/>
                                          </p:val>
                                        </p:tav>
                                        <p:tav tm="100000">
                                          <p:val>
                                            <p:strVal val="#ppt_h"/>
                                          </p:val>
                                        </p:tav>
                                      </p:tavLst>
                                    </p:anim>
                                    <p:animEffect filter="fade" transition="in">
                                      <p:cBhvr>
                                        <p:cTn dur="500" id="48"/>
                                        <p:tgtEl>
                                          <p:spTgt spid="11"/>
                                        </p:tgtEl>
                                      </p:cBhvr>
                                    </p:animEffect>
                                  </p:childTnLst>
                                </p:cTn>
                              </p:par>
                            </p:childTnLst>
                          </p:cTn>
                        </p:par>
                        <p:par>
                          <p:cTn fill="hold" id="49" nodeType="afterGroup">
                            <p:stCondLst>
                              <p:cond delay="6000"/>
                            </p:stCondLst>
                            <p:childTnLst>
                              <p:par>
                                <p:cTn fill="hold" grpId="0" id="50" nodeType="afterEffect" presetClass="entr" presetID="22" presetSubtype="8">
                                  <p:stCondLst>
                                    <p:cond delay="0"/>
                                  </p:stCondLst>
                                  <p:childTnLst>
                                    <p:set>
                                      <p:cBhvr>
                                        <p:cTn dur="1" fill="hold" id="51">
                                          <p:stCondLst>
                                            <p:cond delay="0"/>
                                          </p:stCondLst>
                                        </p:cTn>
                                        <p:tgtEl>
                                          <p:spTgt spid="20"/>
                                        </p:tgtEl>
                                        <p:attrNameLst>
                                          <p:attrName>style.visibility</p:attrName>
                                        </p:attrNameLst>
                                      </p:cBhvr>
                                      <p:to>
                                        <p:strVal val="visible"/>
                                      </p:to>
                                    </p:set>
                                    <p:animEffect filter="wipe(left)" transition="in">
                                      <p:cBhvr>
                                        <p:cTn dur="500" id="52"/>
                                        <p:tgtEl>
                                          <p:spTgt spid="20"/>
                                        </p:tgtEl>
                                      </p:cBhvr>
                                    </p:animEffect>
                                  </p:childTnLst>
                                </p:cTn>
                              </p:par>
                              <p:par>
                                <p:cTn fill="hold" grpId="0" id="53" nodeType="withEffect" presetClass="entr" presetID="22" presetSubtype="8">
                                  <p:stCondLst>
                                    <p:cond delay="0"/>
                                  </p:stCondLst>
                                  <p:childTnLst>
                                    <p:set>
                                      <p:cBhvr>
                                        <p:cTn dur="1" fill="hold" id="54">
                                          <p:stCondLst>
                                            <p:cond delay="0"/>
                                          </p:stCondLst>
                                        </p:cTn>
                                        <p:tgtEl>
                                          <p:spTgt spid="21"/>
                                        </p:tgtEl>
                                        <p:attrNameLst>
                                          <p:attrName>style.visibility</p:attrName>
                                        </p:attrNameLst>
                                      </p:cBhvr>
                                      <p:to>
                                        <p:strVal val="visible"/>
                                      </p:to>
                                    </p:set>
                                    <p:animEffect filter="wipe(left)" transition="in">
                                      <p:cBhvr>
                                        <p:cTn dur="500" id="55"/>
                                        <p:tgtEl>
                                          <p:spTgt spid="21"/>
                                        </p:tgtEl>
                                      </p:cBhvr>
                                    </p:animEffect>
                                  </p:childTnLst>
                                </p:cTn>
                              </p:par>
                              <p:par>
                                <p:cTn accel="58000" fill="hold" id="56" nodeType="withEffect" presetClass="entr" presetID="2" presetSubtype="6">
                                  <p:stCondLst>
                                    <p:cond delay="0"/>
                                  </p:stCondLst>
                                  <p:childTnLst>
                                    <p:set>
                                      <p:cBhvr>
                                        <p:cTn dur="1" fill="hold" id="57">
                                          <p:stCondLst>
                                            <p:cond delay="0"/>
                                          </p:stCondLst>
                                        </p:cTn>
                                        <p:tgtEl>
                                          <p:spTgt spid="22"/>
                                        </p:tgtEl>
                                        <p:attrNameLst>
                                          <p:attrName>style.visibility</p:attrName>
                                        </p:attrNameLst>
                                      </p:cBhvr>
                                      <p:to>
                                        <p:strVal val="visible"/>
                                      </p:to>
                                    </p:set>
                                    <p:anim calcmode="lin" valueType="num">
                                      <p:cBhvr additive="base">
                                        <p:cTn dur="1500" fill="hold" id="58"/>
                                        <p:tgtEl>
                                          <p:spTgt spid="22"/>
                                        </p:tgtEl>
                                        <p:attrNameLst>
                                          <p:attrName>ppt_x</p:attrName>
                                        </p:attrNameLst>
                                      </p:cBhvr>
                                      <p:tavLst>
                                        <p:tav tm="0">
                                          <p:val>
                                            <p:strVal val="1+#ppt_w/2"/>
                                          </p:val>
                                        </p:tav>
                                        <p:tav tm="100000">
                                          <p:val>
                                            <p:strVal val="#ppt_x"/>
                                          </p:val>
                                        </p:tav>
                                      </p:tavLst>
                                    </p:anim>
                                    <p:anim calcmode="lin" valueType="num">
                                      <p:cBhvr additive="base">
                                        <p:cTn dur="1500" fill="hold" id="59"/>
                                        <p:tgtEl>
                                          <p:spTgt spid="22"/>
                                        </p:tgtEl>
                                        <p:attrNameLst>
                                          <p:attrName>ppt_y</p:attrName>
                                        </p:attrNameLst>
                                      </p:cBhvr>
                                      <p:tavLst>
                                        <p:tav tm="0">
                                          <p:val>
                                            <p:strVal val="1+#ppt_h/2"/>
                                          </p:val>
                                        </p:tav>
                                        <p:tav tm="100000">
                                          <p:val>
                                            <p:strVal val="#ppt_y"/>
                                          </p:val>
                                        </p:tav>
                                      </p:tavLst>
                                    </p:anim>
                                  </p:childTnLst>
                                </p:cTn>
                              </p:par>
                            </p:childTnLst>
                          </p:cTn>
                        </p:par>
                        <p:par>
                          <p:cTn fill="hold" id="60" nodeType="afterGroup">
                            <p:stCondLst>
                              <p:cond delay="7500"/>
                            </p:stCondLst>
                            <p:childTnLst>
                              <p:par>
                                <p:cTn fill="hold" grpId="0" id="61" nodeType="afterEffect" presetClass="entr" presetID="53" presetSubtype="0">
                                  <p:stCondLst>
                                    <p:cond delay="0"/>
                                  </p:stCondLst>
                                  <p:childTnLst>
                                    <p:set>
                                      <p:cBhvr>
                                        <p:cTn dur="1" fill="hold" id="62">
                                          <p:stCondLst>
                                            <p:cond delay="0"/>
                                          </p:stCondLst>
                                        </p:cTn>
                                        <p:tgtEl>
                                          <p:spTgt spid="25"/>
                                        </p:tgtEl>
                                        <p:attrNameLst>
                                          <p:attrName>style.visibility</p:attrName>
                                        </p:attrNameLst>
                                      </p:cBhvr>
                                      <p:to>
                                        <p:strVal val="visible"/>
                                      </p:to>
                                    </p:set>
                                    <p:anim calcmode="lin" valueType="num">
                                      <p:cBhvr>
                                        <p:cTn dur="500" fill="hold" id="63"/>
                                        <p:tgtEl>
                                          <p:spTgt spid="25"/>
                                        </p:tgtEl>
                                        <p:attrNameLst>
                                          <p:attrName>ppt_w</p:attrName>
                                        </p:attrNameLst>
                                      </p:cBhvr>
                                      <p:tavLst>
                                        <p:tav tm="0">
                                          <p:val>
                                            <p:fltVal val="0"/>
                                          </p:val>
                                        </p:tav>
                                        <p:tav tm="100000">
                                          <p:val>
                                            <p:strVal val="#ppt_w"/>
                                          </p:val>
                                        </p:tav>
                                      </p:tavLst>
                                    </p:anim>
                                    <p:anim calcmode="lin" valueType="num">
                                      <p:cBhvr>
                                        <p:cTn dur="500" fill="hold" id="64"/>
                                        <p:tgtEl>
                                          <p:spTgt spid="25"/>
                                        </p:tgtEl>
                                        <p:attrNameLst>
                                          <p:attrName>ppt_h</p:attrName>
                                        </p:attrNameLst>
                                      </p:cBhvr>
                                      <p:tavLst>
                                        <p:tav tm="0">
                                          <p:val>
                                            <p:fltVal val="0"/>
                                          </p:val>
                                        </p:tav>
                                        <p:tav tm="100000">
                                          <p:val>
                                            <p:strVal val="#ppt_h"/>
                                          </p:val>
                                        </p:tav>
                                      </p:tavLst>
                                    </p:anim>
                                    <p:animEffect filter="fade" transition="in">
                                      <p:cBhvr>
                                        <p:cTn dur="500" id="65"/>
                                        <p:tgtEl>
                                          <p:spTgt spid="25"/>
                                        </p:tgtEl>
                                      </p:cBhvr>
                                    </p:animEffect>
                                  </p:childTnLst>
                                </p:cTn>
                              </p:par>
                            </p:childTnLst>
                          </p:cTn>
                        </p:par>
                        <p:par>
                          <p:cTn fill="hold" id="66" nodeType="afterGroup">
                            <p:stCondLst>
                              <p:cond delay="8000"/>
                            </p:stCondLst>
                            <p:childTnLst>
                              <p:par>
                                <p:cTn fill="hold" grpId="0" id="67" nodeType="afterEffect" presetClass="entr" presetID="22" presetSubtype="8">
                                  <p:stCondLst>
                                    <p:cond delay="0"/>
                                  </p:stCondLst>
                                  <p:childTnLst>
                                    <p:set>
                                      <p:cBhvr>
                                        <p:cTn dur="1" fill="hold" id="68">
                                          <p:stCondLst>
                                            <p:cond delay="0"/>
                                          </p:stCondLst>
                                        </p:cTn>
                                        <p:tgtEl>
                                          <p:spTgt spid="26"/>
                                        </p:tgtEl>
                                        <p:attrNameLst>
                                          <p:attrName>style.visibility</p:attrName>
                                        </p:attrNameLst>
                                      </p:cBhvr>
                                      <p:to>
                                        <p:strVal val="visible"/>
                                      </p:to>
                                    </p:set>
                                    <p:animEffect filter="wipe(left)" transition="in">
                                      <p:cBhvr>
                                        <p:cTn dur="500" id="69"/>
                                        <p:tgtEl>
                                          <p:spTgt spid="26"/>
                                        </p:tgtEl>
                                      </p:cBhvr>
                                    </p:animEffect>
                                  </p:childTnLst>
                                </p:cTn>
                              </p:par>
                              <p:par>
                                <p:cTn fill="hold" grpId="0" id="70" nodeType="withEffect" presetClass="entr" presetID="22" presetSubtype="8">
                                  <p:stCondLst>
                                    <p:cond delay="0"/>
                                  </p:stCondLst>
                                  <p:childTnLst>
                                    <p:set>
                                      <p:cBhvr>
                                        <p:cTn dur="1" fill="hold" id="71">
                                          <p:stCondLst>
                                            <p:cond delay="0"/>
                                          </p:stCondLst>
                                        </p:cTn>
                                        <p:tgtEl>
                                          <p:spTgt spid="27"/>
                                        </p:tgtEl>
                                        <p:attrNameLst>
                                          <p:attrName>style.visibility</p:attrName>
                                        </p:attrNameLst>
                                      </p:cBhvr>
                                      <p:to>
                                        <p:strVal val="visible"/>
                                      </p:to>
                                    </p:set>
                                    <p:animEffect filter="wipe(left)" transition="in">
                                      <p:cBhvr>
                                        <p:cTn dur="500" id="72"/>
                                        <p:tgtEl>
                                          <p:spTgt spid="2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
      <p:bldP grpId="0" spid="11"/>
      <p:bldP grpId="0" spid="12"/>
      <p:bldP grpId="0" spid="13"/>
      <p:bldP grpId="0" spid="17"/>
      <p:bldP grpId="0" spid="18"/>
      <p:bldP grpId="0" spid="19"/>
      <p:bldP grpId="0" spid="20"/>
      <p:bldP grpId="0" spid="21"/>
      <p:bldP grpId="0" spid="25"/>
      <p:bldP grpId="0" spid="26"/>
      <p:bldP grpId="0" spid="27"/>
    </p:bldLst>
  </p:timing>
</p:sld>
</file>

<file path=ppt/slides/slide2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5" name="图片 4"/>
          <p:cNvPicPr>
            <a:picLocks noChangeAspect="1"/>
          </p:cNvPicPr>
          <p:nvPr/>
        </p:nvPicPr>
        <p:blipFill>
          <a:blip r:embed="rId2">
            <a:extLst>
              <a:ext uri="{28A0092B-C50C-407E-A947-70E740481C1C}">
                <a14:useLocalDpi val="0"/>
              </a:ext>
            </a:extLst>
          </a:blip>
          <a:srcRect t="6914"/>
          <a:stretch>
            <a:fillRect/>
          </a:stretch>
        </p:blipFill>
        <p:spPr>
          <a:xfrm>
            <a:off x="1" y="0"/>
            <a:ext cx="9144000" cy="4787900"/>
          </a:xfrm>
          <a:prstGeom prst="rect">
            <a:avLst/>
          </a:prstGeom>
        </p:spPr>
      </p:pic>
      <p:sp>
        <p:nvSpPr>
          <p:cNvPr id="6" name="文本框 5"/>
          <p:cNvSpPr txBox="1"/>
          <p:nvPr/>
        </p:nvSpPr>
        <p:spPr>
          <a:xfrm>
            <a:off x="546100" y="3318599"/>
            <a:ext cx="5012055" cy="762000"/>
          </a:xfrm>
          <a:prstGeom prst="rect">
            <a:avLst/>
          </a:prstGeom>
          <a:noFill/>
        </p:spPr>
        <p:txBody>
          <a:bodyPr rtlCol="0" wrap="none">
            <a:spAutoFit/>
          </a:bodyPr>
          <a:lstStyle/>
          <a:p>
            <a:r>
              <a:rPr altLang="en-US" b="1" lang="zh-CN" smtClean="0" sz="4400">
                <a:solidFill>
                  <a:srgbClr val="178AC1"/>
                </a:solidFill>
                <a:latin typeface="+mj-ea"/>
                <a:ea typeface="+mj-ea"/>
              </a:rPr>
              <a:t>感谢观看 THANKS</a:t>
            </a:r>
          </a:p>
        </p:txBody>
      </p:sp>
      <p:sp>
        <p:nvSpPr>
          <p:cNvPr id="15" name="文本框 14"/>
          <p:cNvSpPr txBox="1"/>
          <p:nvPr/>
        </p:nvSpPr>
        <p:spPr>
          <a:xfrm>
            <a:off x="1146425" y="4090551"/>
            <a:ext cx="3401102" cy="426720"/>
          </a:xfrm>
          <a:prstGeom prst="rect">
            <a:avLst/>
          </a:prstGeom>
          <a:noFill/>
        </p:spPr>
        <p:txBody>
          <a:bodyPr rtlCol="0" wrap="none">
            <a:spAutoFit/>
          </a:bodyPr>
          <a:lstStyle/>
          <a:p>
            <a:r>
              <a:rPr altLang="en-US" lang="zh-CN" smtClean="0" sz="2200">
                <a:solidFill>
                  <a:srgbClr val="178AC1"/>
                </a:solidFill>
              </a:rPr>
              <a:t>企业职场文化建设PPT模板</a:t>
            </a:r>
          </a:p>
        </p:txBody>
      </p:sp>
      <p:sp>
        <p:nvSpPr>
          <p:cNvPr id="7" name="文本框 6"/>
          <p:cNvSpPr txBox="1"/>
          <p:nvPr/>
        </p:nvSpPr>
        <p:spPr>
          <a:xfrm>
            <a:off x="1522329" y="2854424"/>
            <a:ext cx="2521168" cy="457200"/>
          </a:xfrm>
          <a:prstGeom prst="rect">
            <a:avLst/>
          </a:prstGeom>
          <a:noFill/>
        </p:spPr>
        <p:txBody>
          <a:bodyPr rtlCol="0" wrap="none">
            <a:spAutoFit/>
          </a:bodyPr>
          <a:lstStyle/>
          <a:p>
            <a:r>
              <a:rPr altLang="zh-CN" lang="en-US" sz="2400">
                <a:solidFill>
                  <a:srgbClr val="178AC1"/>
                </a:solidFill>
              </a:rPr>
              <a:t>2017POWERPOINT</a:t>
            </a:r>
          </a:p>
        </p:txBody>
      </p:sp>
    </p:spTree>
    <p:extLst>
      <p:ext uri="{BB962C8B-B14F-4D97-AF65-F5344CB8AC3E}">
        <p14:creationId val="179649358"/>
      </p:ext>
    </p:extLst>
  </p:cSld>
  <p:clrMapOvr>
    <a:masterClrMapping/>
  </p:clrMapOvr>
  <mc:AlternateContent>
    <mc:Choice Requires="p14">
      <p:transition p14:dur="2000" spd="slow"/>
    </mc:Choice>
    <mc:Fallback>
      <p:transition spd="slow"/>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42" presetSubtype="0">
                                  <p:stCondLst>
                                    <p:cond delay="0"/>
                                  </p:stCondLst>
                                  <p:childTnLst>
                                    <p:set>
                                      <p:cBhvr>
                                        <p:cTn dur="1" fill="hold" id="6">
                                          <p:stCondLst>
                                            <p:cond delay="0"/>
                                          </p:stCondLst>
                                        </p:cTn>
                                        <p:tgtEl>
                                          <p:spTgt spid="5"/>
                                        </p:tgtEl>
                                        <p:attrNameLst>
                                          <p:attrName>style.visibility</p:attrName>
                                        </p:attrNameLst>
                                      </p:cBhvr>
                                      <p:to>
                                        <p:strVal val="visible"/>
                                      </p:to>
                                    </p:set>
                                    <p:animEffect filter="fade" transition="in">
                                      <p:cBhvr>
                                        <p:cTn dur="1000" id="7"/>
                                        <p:tgtEl>
                                          <p:spTgt spid="5"/>
                                        </p:tgtEl>
                                      </p:cBhvr>
                                    </p:animEffect>
                                    <p:anim calcmode="lin" valueType="num">
                                      <p:cBhvr>
                                        <p:cTn dur="1000" fill="hold" id="8"/>
                                        <p:tgtEl>
                                          <p:spTgt spid="5"/>
                                        </p:tgtEl>
                                        <p:attrNameLst>
                                          <p:attrName>ppt_x</p:attrName>
                                        </p:attrNameLst>
                                      </p:cBhvr>
                                      <p:tavLst>
                                        <p:tav tm="0">
                                          <p:val>
                                            <p:strVal val="#ppt_x"/>
                                          </p:val>
                                        </p:tav>
                                        <p:tav tm="100000">
                                          <p:val>
                                            <p:strVal val="#ppt_x"/>
                                          </p:val>
                                        </p:tav>
                                      </p:tavLst>
                                    </p:anim>
                                    <p:anim calcmode="lin" valueType="num">
                                      <p:cBhvr>
                                        <p:cTn dur="1000" fill="hold" id="9"/>
                                        <p:tgtEl>
                                          <p:spTgt spid="5"/>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22" presetSubtype="8">
                                  <p:stCondLst>
                                    <p:cond delay="0"/>
                                  </p:stCondLst>
                                  <p:childTnLst>
                                    <p:set>
                                      <p:cBhvr>
                                        <p:cTn dur="1" fill="hold" id="12">
                                          <p:stCondLst>
                                            <p:cond delay="0"/>
                                          </p:stCondLst>
                                        </p:cTn>
                                        <p:tgtEl>
                                          <p:spTgt spid="7"/>
                                        </p:tgtEl>
                                        <p:attrNameLst>
                                          <p:attrName>style.visibility</p:attrName>
                                        </p:attrNameLst>
                                      </p:cBhvr>
                                      <p:to>
                                        <p:strVal val="visible"/>
                                      </p:to>
                                    </p:set>
                                    <p:animEffect filter="wipe(left)" transition="in">
                                      <p:cBhvr>
                                        <p:cTn dur="750" id="13"/>
                                        <p:tgtEl>
                                          <p:spTgt spid="7"/>
                                        </p:tgtEl>
                                      </p:cBhvr>
                                    </p:animEffect>
                                  </p:childTnLst>
                                </p:cTn>
                              </p:par>
                            </p:childTnLst>
                          </p:cTn>
                        </p:par>
                        <p:par>
                          <p:cTn fill="hold" id="14" nodeType="afterGroup">
                            <p:stCondLst>
                              <p:cond delay="1750"/>
                            </p:stCondLst>
                            <p:childTnLst>
                              <p:par>
                                <p:cTn fill="hold" grpId="0" id="15" nodeType="afterEffect" presetClass="entr" presetID="12" presetSubtype="4">
                                  <p:stCondLst>
                                    <p:cond delay="0"/>
                                  </p:stCondLst>
                                  <p:iterate type="lt">
                                    <p:tmPct val="12000"/>
                                  </p:iterate>
                                  <p:childTnLst>
                                    <p:set>
                                      <p:cBhvr>
                                        <p:cTn dur="1" fill="hold" id="16">
                                          <p:stCondLst>
                                            <p:cond delay="0"/>
                                          </p:stCondLst>
                                        </p:cTn>
                                        <p:tgtEl>
                                          <p:spTgt spid="6"/>
                                        </p:tgtEl>
                                        <p:attrNameLst>
                                          <p:attrName>style.visibility</p:attrName>
                                        </p:attrNameLst>
                                      </p:cBhvr>
                                      <p:to>
                                        <p:strVal val="visible"/>
                                      </p:to>
                                    </p:set>
                                    <p:anim calcmode="lin" valueType="num">
                                      <p:cBhvr additive="base">
                                        <p:cTn dur="500" id="17"/>
                                        <p:tgtEl>
                                          <p:spTgt spid="6"/>
                                        </p:tgtEl>
                                        <p:attrNameLst>
                                          <p:attrName>ppt_y</p:attrName>
                                        </p:attrNameLst>
                                      </p:cBhvr>
                                      <p:tavLst>
                                        <p:tav tm="0">
                                          <p:val>
                                            <p:strVal val="#ppt_y+#ppt_h*1.125000"/>
                                          </p:val>
                                        </p:tav>
                                        <p:tav tm="100000">
                                          <p:val>
                                            <p:strVal val="#ppt_y"/>
                                          </p:val>
                                        </p:tav>
                                      </p:tavLst>
                                    </p:anim>
                                    <p:animEffect filter="wipe(up)" transition="in">
                                      <p:cBhvr>
                                        <p:cTn dur="500" id="18"/>
                                        <p:tgtEl>
                                          <p:spTgt spid="6"/>
                                        </p:tgtEl>
                                      </p:cBhvr>
                                    </p:animEffect>
                                  </p:childTnLst>
                                </p:cTn>
                              </p:par>
                            </p:childTnLst>
                          </p:cTn>
                        </p:par>
                        <p:par>
                          <p:cTn fill="hold" id="19" nodeType="afterGroup">
                            <p:stCondLst>
                              <p:cond delay="2250"/>
                            </p:stCondLst>
                            <p:childTnLst>
                              <p:par>
                                <p:cTn fill="hold" grpId="0" id="20" nodeType="afterEffect" presetClass="entr" presetID="16" presetSubtype="21">
                                  <p:stCondLst>
                                    <p:cond delay="0"/>
                                  </p:stCondLst>
                                  <p:childTnLst>
                                    <p:set>
                                      <p:cBhvr>
                                        <p:cTn dur="1" fill="hold" id="21">
                                          <p:stCondLst>
                                            <p:cond delay="0"/>
                                          </p:stCondLst>
                                        </p:cTn>
                                        <p:tgtEl>
                                          <p:spTgt spid="15"/>
                                        </p:tgtEl>
                                        <p:attrNameLst>
                                          <p:attrName>style.visibility</p:attrName>
                                        </p:attrNameLst>
                                      </p:cBhvr>
                                      <p:to>
                                        <p:strVal val="visible"/>
                                      </p:to>
                                    </p:set>
                                    <p:animEffect filter="barn(inVertical)" transition="in">
                                      <p:cBhvr>
                                        <p:cTn dur="750" id="22"/>
                                        <p:tgtEl>
                                          <p:spTgt spid="1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6"/>
      <p:bldP grpId="0" spid="15"/>
      <p:bldP grpId="0" spid="7"/>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8" name="图片 17"/>
          <p:cNvPicPr>
            <a:picLocks noChangeAspect="1"/>
          </p:cNvPicPr>
          <p:nvPr/>
        </p:nvPicPr>
        <p:blipFill>
          <a:blip r:embed="rId2">
            <a:extLst>
              <a:ext uri="{28A0092B-C50C-407E-A947-70E740481C1C}">
                <a14:useLocalDpi val="0"/>
              </a:ext>
            </a:extLst>
          </a:blip>
          <a:srcRect t="6914"/>
          <a:stretch>
            <a:fillRect/>
          </a:stretch>
        </p:blipFill>
        <p:spPr>
          <a:xfrm>
            <a:off x="2785847" y="1"/>
            <a:ext cx="6358153" cy="3329200"/>
          </a:xfrm>
          <a:prstGeom prst="rect">
            <a:avLst/>
          </a:prstGeom>
        </p:spPr>
      </p:pic>
      <p:sp>
        <p:nvSpPr>
          <p:cNvPr id="106" name="TextBox 11"/>
          <p:cNvSpPr txBox="1"/>
          <p:nvPr/>
        </p:nvSpPr>
        <p:spPr>
          <a:xfrm>
            <a:off x="3115322" y="2266454"/>
            <a:ext cx="1249680" cy="518160"/>
          </a:xfrm>
          <a:prstGeom prst="rect">
            <a:avLst/>
          </a:prstGeom>
          <a:noFill/>
        </p:spPr>
        <p:txBody>
          <a:bodyPr rtlCol="0" wrap="none">
            <a:spAutoFit/>
          </a:bodyPr>
          <a:lstStyle/>
          <a:p>
            <a:pPr algn="l"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1400" u="none">
                <a:ln>
                  <a:noFill/>
                </a:ln>
                <a:solidFill>
                  <a:srgbClr val="080808"/>
                </a:solidFill>
                <a:effectLst/>
                <a:uLnTx/>
                <a:uFillTx/>
                <a:latin typeface="微软雅黑"/>
                <a:ea typeface="微软雅黑"/>
                <a:cs typeface="+mn-cs"/>
              </a:rPr>
              <a:t> 第一部分</a:t>
            </a:r>
          </a:p>
          <a:p>
            <a:pPr algn="l"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1400" u="none">
                <a:ln>
                  <a:noFill/>
                </a:ln>
                <a:solidFill>
                  <a:srgbClr val="080808"/>
                </a:solidFill>
                <a:effectLst/>
                <a:uLnTx/>
                <a:uFillTx/>
                <a:latin typeface="微软雅黑"/>
                <a:ea typeface="微软雅黑"/>
                <a:cs typeface="+mn-cs"/>
              </a:rPr>
              <a:t>标题文字内容</a:t>
            </a:r>
          </a:p>
        </p:txBody>
      </p:sp>
      <p:cxnSp>
        <p:nvCxnSpPr>
          <p:cNvPr id="107" name="直接连接符 106"/>
          <p:cNvCxnSpPr/>
          <p:nvPr/>
        </p:nvCxnSpPr>
        <p:spPr>
          <a:xfrm flipH="1" flipV="1">
            <a:off x="2899296" y="2194446"/>
            <a:ext cx="0" cy="1924424"/>
          </a:xfrm>
          <a:prstGeom prst="line">
            <a:avLst/>
          </a:prstGeom>
          <a:noFill/>
          <a:ln algn="ctr" cap="flat" cmpd="sng" w="12700">
            <a:solidFill>
              <a:srgbClr val="080808"/>
            </a:solidFill>
            <a:prstDash val="dash"/>
          </a:ln>
          <a:effectLst/>
        </p:spPr>
      </p:cxnSp>
      <p:sp>
        <p:nvSpPr>
          <p:cNvPr id="108" name="TextBox 13"/>
          <p:cNvSpPr txBox="1"/>
          <p:nvPr/>
        </p:nvSpPr>
        <p:spPr>
          <a:xfrm>
            <a:off x="1581296" y="3788530"/>
            <a:ext cx="902846" cy="243840"/>
          </a:xfrm>
          <a:prstGeom prst="rect">
            <a:avLst/>
          </a:prstGeom>
          <a:noFill/>
        </p:spPr>
        <p:txBody>
          <a:bodyPr bIns="0" lIns="0" rIns="0" rtlCol="0" tIns="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600" u="none">
                <a:ln>
                  <a:noFill/>
                </a:ln>
                <a:solidFill>
                  <a:srgbClr val="080808"/>
                </a:solidFill>
                <a:effectLst/>
                <a:uLnTx/>
                <a:uFillTx/>
                <a:latin typeface="微软雅黑"/>
                <a:ea typeface="微软雅黑"/>
                <a:cs typeface="+mn-cs"/>
              </a:rPr>
              <a:t>PART 01</a:t>
            </a:r>
          </a:p>
        </p:txBody>
      </p:sp>
      <p:grpSp>
        <p:nvGrpSpPr>
          <p:cNvPr id="109" name="组合 108"/>
          <p:cNvGrpSpPr/>
          <p:nvPr/>
        </p:nvGrpSpPr>
        <p:grpSpPr>
          <a:xfrm>
            <a:off x="1387128" y="2266456"/>
            <a:ext cx="1197175" cy="1197175"/>
            <a:chOff x="304800" y="673100"/>
            <a:chExt cx="4000500" cy="4000500"/>
          </a:xfrm>
          <a:effectLst>
            <a:outerShdw algn="tr" blurRad="444500" dir="8100000" dist="254000" rotWithShape="0">
              <a:prstClr val="black">
                <a:alpha val="50000"/>
              </a:prstClr>
            </a:outerShdw>
          </a:effectLst>
        </p:grpSpPr>
        <p:sp>
          <p:nvSpPr>
            <p:cNvPr id="110" name="同心圆 109"/>
            <p:cNvSpPr/>
            <p:nvPr/>
          </p:nvSpPr>
          <p:spPr>
            <a:xfrm>
              <a:off x="304800" y="673100"/>
              <a:ext cx="4000500" cy="4000500"/>
            </a:xfrm>
            <a:prstGeom prst="donut">
              <a:avLst>
                <a:gd fmla="val 4879" name="adj"/>
              </a:avLst>
            </a:prstGeom>
            <a:gradFill>
              <a:gsLst>
                <a:gs pos="0">
                  <a:sysClr lastClr="FFFFFF" val="window"/>
                </a:gs>
                <a:gs pos="55000">
                  <a:sysClr lastClr="FFFFFF" val="window">
                    <a:lumMod val="95000"/>
                  </a:sysClr>
                </a:gs>
                <a:gs pos="100000">
                  <a:sysClr lastClr="FFFFFF" val="window">
                    <a:lumMod val="65000"/>
                  </a:sysClr>
                </a:gs>
              </a:gsLst>
              <a:lin ang="8100000" scaled="0"/>
            </a:gradFill>
            <a:ln algn="ctr" cap="flat" cmpd="sng" w="25400">
              <a:noFill/>
              <a:prstDash val="solid"/>
            </a:ln>
            <a:effectLst/>
          </p:spPr>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rgbClr val="080808"/>
                </a:solidFill>
                <a:effectLst/>
                <a:uLnTx/>
                <a:uFillTx/>
                <a:latin typeface="微软雅黑"/>
                <a:ea typeface="微软雅黑"/>
                <a:cs typeface="+mn-cs"/>
              </a:endParaRPr>
            </a:p>
          </p:txBody>
        </p:sp>
        <p:sp>
          <p:nvSpPr>
            <p:cNvPr id="111" name="椭圆 110"/>
            <p:cNvSpPr/>
            <p:nvPr/>
          </p:nvSpPr>
          <p:spPr>
            <a:xfrm>
              <a:off x="392112" y="760412"/>
              <a:ext cx="3825874" cy="3825874"/>
            </a:xfrm>
            <a:prstGeom prst="ellipse">
              <a:avLst/>
            </a:prstGeom>
            <a:gradFill>
              <a:gsLst>
                <a:gs pos="0">
                  <a:sysClr lastClr="FFFFFF" val="window"/>
                </a:gs>
                <a:gs pos="51000">
                  <a:sysClr lastClr="FFFFFF" val="window">
                    <a:lumMod val="95000"/>
                  </a:sysClr>
                </a:gs>
                <a:gs pos="100000">
                  <a:sysClr lastClr="FFFFFF" val="window">
                    <a:lumMod val="75000"/>
                  </a:sysClr>
                </a:gs>
              </a:gsLst>
              <a:lin ang="18900000" scaled="0"/>
            </a:gradFill>
            <a:ln algn="ctr" cap="flat" cmpd="sng" w="25400">
              <a:noFill/>
              <a:prstDash val="solid"/>
            </a:ln>
            <a:effectLst/>
          </p:spPr>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rgbClr val="080808"/>
                </a:solidFill>
                <a:effectLst/>
                <a:uLnTx/>
                <a:uFillTx/>
                <a:latin typeface="微软雅黑"/>
                <a:ea typeface="微软雅黑"/>
                <a:cs typeface="+mn-cs"/>
              </a:endParaRPr>
            </a:p>
          </p:txBody>
        </p:sp>
      </p:grpSp>
      <p:sp>
        <p:nvSpPr>
          <p:cNvPr id="112" name="TextBox 24"/>
          <p:cNvSpPr txBox="1"/>
          <p:nvPr/>
        </p:nvSpPr>
        <p:spPr>
          <a:xfrm>
            <a:off x="3211992" y="3346574"/>
            <a:ext cx="1027882"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3" name="TextBox 25"/>
          <p:cNvSpPr txBox="1"/>
          <p:nvPr/>
        </p:nvSpPr>
        <p:spPr>
          <a:xfrm>
            <a:off x="4264663" y="3346574"/>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4" name="TextBox 26"/>
          <p:cNvSpPr txBox="1"/>
          <p:nvPr/>
        </p:nvSpPr>
        <p:spPr>
          <a:xfrm>
            <a:off x="5274689" y="3346574"/>
            <a:ext cx="1027882"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5" name="TextBox 27"/>
          <p:cNvSpPr txBox="1"/>
          <p:nvPr/>
        </p:nvSpPr>
        <p:spPr>
          <a:xfrm>
            <a:off x="3211992"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6" name="TextBox 28"/>
          <p:cNvSpPr txBox="1"/>
          <p:nvPr/>
        </p:nvSpPr>
        <p:spPr>
          <a:xfrm>
            <a:off x="4264664"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7" name="TextBox 29"/>
          <p:cNvSpPr txBox="1"/>
          <p:nvPr/>
        </p:nvSpPr>
        <p:spPr>
          <a:xfrm>
            <a:off x="5274303"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8" name="TextBox 13"/>
          <p:cNvSpPr txBox="1"/>
          <p:nvPr/>
        </p:nvSpPr>
        <p:spPr>
          <a:xfrm>
            <a:off x="1607738" y="2480322"/>
            <a:ext cx="902846" cy="762000"/>
          </a:xfrm>
          <a:prstGeom prst="rect">
            <a:avLst/>
          </a:prstGeom>
          <a:noFill/>
        </p:spPr>
        <p:txBody>
          <a:bodyPr bIns="0" lIns="0" rIns="0" rtlCol="0" tIns="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5000" u="none">
                <a:ln>
                  <a:noFill/>
                </a:ln>
                <a:solidFill>
                  <a:srgbClr val="26AADB"/>
                </a:solidFill>
                <a:effectLst/>
                <a:uLnTx/>
                <a:uFillTx/>
                <a:latin typeface="微软雅黑"/>
                <a:ea typeface="微软雅黑"/>
                <a:cs typeface="+mn-cs"/>
              </a:rPr>
              <a:t>01</a:t>
            </a:r>
          </a:p>
        </p:txBody>
      </p:sp>
    </p:spTree>
    <p:extLst>
      <p:ext uri="{BB962C8B-B14F-4D97-AF65-F5344CB8AC3E}">
        <p14:creationId val="2562516440"/>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10" presetSubtype="0">
                                  <p:stCondLst>
                                    <p:cond delay="0"/>
                                  </p:stCondLst>
                                  <p:childTnLst>
                                    <p:set>
                                      <p:cBhvr>
                                        <p:cTn dur="1" fill="hold" id="6">
                                          <p:stCondLst>
                                            <p:cond delay="0"/>
                                          </p:stCondLst>
                                        </p:cTn>
                                        <p:tgtEl>
                                          <p:spTgt spid="109"/>
                                        </p:tgtEl>
                                        <p:attrNameLst>
                                          <p:attrName>style.visibility</p:attrName>
                                        </p:attrNameLst>
                                      </p:cBhvr>
                                      <p:to>
                                        <p:strVal val="visible"/>
                                      </p:to>
                                    </p:set>
                                    <p:animEffect filter="fade" transition="in">
                                      <p:cBhvr>
                                        <p:cTn dur="500" id="7"/>
                                        <p:tgtEl>
                                          <p:spTgt spid="109"/>
                                        </p:tgtEl>
                                      </p:cBhvr>
                                    </p:animEffect>
                                  </p:childTnLst>
                                </p:cTn>
                              </p:par>
                            </p:childTnLst>
                          </p:cTn>
                        </p:par>
                        <p:par>
                          <p:cTn fill="hold" id="8" nodeType="afterGroup">
                            <p:stCondLst>
                              <p:cond delay="500"/>
                            </p:stCondLst>
                            <p:childTnLst>
                              <p:par>
                                <p:cTn fill="hold" grpId="0" id="9" nodeType="afterEffect" presetClass="entr" presetID="47" presetSubtype="0">
                                  <p:stCondLst>
                                    <p:cond delay="0"/>
                                  </p:stCondLst>
                                  <p:childTnLst>
                                    <p:set>
                                      <p:cBhvr>
                                        <p:cTn dur="1" fill="hold" id="10">
                                          <p:stCondLst>
                                            <p:cond delay="0"/>
                                          </p:stCondLst>
                                        </p:cTn>
                                        <p:tgtEl>
                                          <p:spTgt spid="118"/>
                                        </p:tgtEl>
                                        <p:attrNameLst>
                                          <p:attrName>style.visibility</p:attrName>
                                        </p:attrNameLst>
                                      </p:cBhvr>
                                      <p:to>
                                        <p:strVal val="visible"/>
                                      </p:to>
                                    </p:set>
                                    <p:animEffect filter="fade" transition="in">
                                      <p:cBhvr>
                                        <p:cTn dur="500" id="11"/>
                                        <p:tgtEl>
                                          <p:spTgt spid="118"/>
                                        </p:tgtEl>
                                      </p:cBhvr>
                                    </p:animEffect>
                                    <p:anim calcmode="lin" valueType="num">
                                      <p:cBhvr>
                                        <p:cTn dur="500" fill="hold" id="12"/>
                                        <p:tgtEl>
                                          <p:spTgt spid="118"/>
                                        </p:tgtEl>
                                        <p:attrNameLst>
                                          <p:attrName>ppt_x</p:attrName>
                                        </p:attrNameLst>
                                      </p:cBhvr>
                                      <p:tavLst>
                                        <p:tav tm="0">
                                          <p:val>
                                            <p:strVal val="#ppt_x"/>
                                          </p:val>
                                        </p:tav>
                                        <p:tav tm="100000">
                                          <p:val>
                                            <p:strVal val="#ppt_x"/>
                                          </p:val>
                                        </p:tav>
                                      </p:tavLst>
                                    </p:anim>
                                    <p:anim calcmode="lin" valueType="num">
                                      <p:cBhvr>
                                        <p:cTn dur="500" fill="hold" id="13"/>
                                        <p:tgtEl>
                                          <p:spTgt spid="118"/>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1000"/>
                            </p:stCondLst>
                            <p:childTnLst>
                              <p:par>
                                <p:cTn fill="hold" id="15" nodeType="afterEffect" presetClass="entr" presetID="22" presetSubtype="4">
                                  <p:stCondLst>
                                    <p:cond delay="0"/>
                                  </p:stCondLst>
                                  <p:childTnLst>
                                    <p:set>
                                      <p:cBhvr>
                                        <p:cTn dur="1" fill="hold" id="16">
                                          <p:stCondLst>
                                            <p:cond delay="0"/>
                                          </p:stCondLst>
                                        </p:cTn>
                                        <p:tgtEl>
                                          <p:spTgt spid="107"/>
                                        </p:tgtEl>
                                        <p:attrNameLst>
                                          <p:attrName>style.visibility</p:attrName>
                                        </p:attrNameLst>
                                      </p:cBhvr>
                                      <p:to>
                                        <p:strVal val="visible"/>
                                      </p:to>
                                    </p:set>
                                    <p:animEffect filter="wipe(down)" transition="in">
                                      <p:cBhvr>
                                        <p:cTn dur="500" id="17"/>
                                        <p:tgtEl>
                                          <p:spTgt spid="107"/>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06"/>
                                        </p:tgtEl>
                                        <p:attrNameLst>
                                          <p:attrName>style.visibility</p:attrName>
                                        </p:attrNameLst>
                                      </p:cBhvr>
                                      <p:to>
                                        <p:strVal val="visible"/>
                                      </p:to>
                                    </p:set>
                                    <p:anim calcmode="lin" valueType="num">
                                      <p:cBhvr additive="base">
                                        <p:cTn dur="500" id="21"/>
                                        <p:tgtEl>
                                          <p:spTgt spid="106"/>
                                        </p:tgtEl>
                                        <p:attrNameLst>
                                          <p:attrName>ppt_x</p:attrName>
                                        </p:attrNameLst>
                                      </p:cBhvr>
                                      <p:tavLst>
                                        <p:tav tm="0">
                                          <p:val>
                                            <p:strVal val="#ppt_x-#ppt_w*1.125000"/>
                                          </p:val>
                                        </p:tav>
                                        <p:tav tm="100000">
                                          <p:val>
                                            <p:strVal val="#ppt_x"/>
                                          </p:val>
                                        </p:tav>
                                      </p:tavLst>
                                    </p:anim>
                                    <p:animEffect filter="wipe(right)" transition="in">
                                      <p:cBhvr>
                                        <p:cTn dur="500" id="22"/>
                                        <p:tgtEl>
                                          <p:spTgt spid="106"/>
                                        </p:tgtEl>
                                      </p:cBhvr>
                                    </p:animEffect>
                                  </p:childTnLst>
                                </p:cTn>
                              </p:par>
                            </p:childTnLst>
                          </p:cTn>
                        </p:par>
                        <p:par>
                          <p:cTn fill="hold" id="23" nodeType="afterGroup">
                            <p:stCondLst>
                              <p:cond delay="2000"/>
                            </p:stCondLst>
                            <p:childTnLst>
                              <p:par>
                                <p:cTn fill="hold" grpId="0" id="24" nodeType="afterEffect" presetClass="entr" presetID="47" presetSubtype="0">
                                  <p:stCondLst>
                                    <p:cond delay="0"/>
                                  </p:stCondLst>
                                  <p:childTnLst>
                                    <p:set>
                                      <p:cBhvr>
                                        <p:cTn dur="1" fill="hold" id="25">
                                          <p:stCondLst>
                                            <p:cond delay="0"/>
                                          </p:stCondLst>
                                        </p:cTn>
                                        <p:tgtEl>
                                          <p:spTgt spid="108"/>
                                        </p:tgtEl>
                                        <p:attrNameLst>
                                          <p:attrName>style.visibility</p:attrName>
                                        </p:attrNameLst>
                                      </p:cBhvr>
                                      <p:to>
                                        <p:strVal val="visible"/>
                                      </p:to>
                                    </p:set>
                                    <p:animEffect filter="fade" transition="in">
                                      <p:cBhvr>
                                        <p:cTn dur="500" id="26"/>
                                        <p:tgtEl>
                                          <p:spTgt spid="108"/>
                                        </p:tgtEl>
                                      </p:cBhvr>
                                    </p:animEffect>
                                    <p:anim calcmode="lin" valueType="num">
                                      <p:cBhvr>
                                        <p:cTn dur="500" fill="hold" id="27"/>
                                        <p:tgtEl>
                                          <p:spTgt spid="108"/>
                                        </p:tgtEl>
                                        <p:attrNameLst>
                                          <p:attrName>ppt_x</p:attrName>
                                        </p:attrNameLst>
                                      </p:cBhvr>
                                      <p:tavLst>
                                        <p:tav tm="0">
                                          <p:val>
                                            <p:strVal val="#ppt_x"/>
                                          </p:val>
                                        </p:tav>
                                        <p:tav tm="100000">
                                          <p:val>
                                            <p:strVal val="#ppt_x"/>
                                          </p:val>
                                        </p:tav>
                                      </p:tavLst>
                                    </p:anim>
                                    <p:anim calcmode="lin" valueType="num">
                                      <p:cBhvr>
                                        <p:cTn dur="500" fill="hold" id="28"/>
                                        <p:tgtEl>
                                          <p:spTgt spid="108"/>
                                        </p:tgtEl>
                                        <p:attrNameLst>
                                          <p:attrName>ppt_y</p:attrName>
                                        </p:attrNameLst>
                                      </p:cBhvr>
                                      <p:tavLst>
                                        <p:tav tm="0">
                                          <p:val>
                                            <p:strVal val="#ppt_y-.1"/>
                                          </p:val>
                                        </p:tav>
                                        <p:tav tm="100000">
                                          <p:val>
                                            <p:strVal val="#ppt_y"/>
                                          </p:val>
                                        </p:tav>
                                      </p:tavLst>
                                    </p:anim>
                                  </p:childTnLst>
                                </p:cTn>
                              </p:par>
                            </p:childTnLst>
                          </p:cTn>
                        </p:par>
                        <p:par>
                          <p:cTn fill="hold" id="29" nodeType="afterGroup">
                            <p:stCondLst>
                              <p:cond delay="2500"/>
                            </p:stCondLst>
                            <p:childTnLst>
                              <p:par>
                                <p:cTn fill="hold" grpId="0" id="30" nodeType="afterEffect" presetClass="entr" presetID="2" presetSubtype="4">
                                  <p:stCondLst>
                                    <p:cond delay="0"/>
                                  </p:stCondLst>
                                  <p:childTnLst>
                                    <p:set>
                                      <p:cBhvr>
                                        <p:cTn dur="1" fill="hold" id="31">
                                          <p:stCondLst>
                                            <p:cond delay="0"/>
                                          </p:stCondLst>
                                        </p:cTn>
                                        <p:tgtEl>
                                          <p:spTgt spid="112"/>
                                        </p:tgtEl>
                                        <p:attrNameLst>
                                          <p:attrName>style.visibility</p:attrName>
                                        </p:attrNameLst>
                                      </p:cBhvr>
                                      <p:to>
                                        <p:strVal val="visible"/>
                                      </p:to>
                                    </p:set>
                                    <p:anim calcmode="lin" valueType="num">
                                      <p:cBhvr additive="base">
                                        <p:cTn dur="500" fill="hold" id="32"/>
                                        <p:tgtEl>
                                          <p:spTgt spid="112"/>
                                        </p:tgtEl>
                                        <p:attrNameLst>
                                          <p:attrName>ppt_x</p:attrName>
                                        </p:attrNameLst>
                                      </p:cBhvr>
                                      <p:tavLst>
                                        <p:tav tm="0">
                                          <p:val>
                                            <p:strVal val="#ppt_x"/>
                                          </p:val>
                                        </p:tav>
                                        <p:tav tm="100000">
                                          <p:val>
                                            <p:strVal val="#ppt_x"/>
                                          </p:val>
                                        </p:tav>
                                      </p:tavLst>
                                    </p:anim>
                                    <p:anim calcmode="lin" valueType="num">
                                      <p:cBhvr additive="base">
                                        <p:cTn dur="500" fill="hold" id="33"/>
                                        <p:tgtEl>
                                          <p:spTgt spid="112"/>
                                        </p:tgtEl>
                                        <p:attrNameLst>
                                          <p:attrName>ppt_y</p:attrName>
                                        </p:attrNameLst>
                                      </p:cBhvr>
                                      <p:tavLst>
                                        <p:tav tm="0">
                                          <p:val>
                                            <p:strVal val="1+#ppt_h/2"/>
                                          </p:val>
                                        </p:tav>
                                        <p:tav tm="100000">
                                          <p:val>
                                            <p:strVal val="#ppt_y"/>
                                          </p:val>
                                        </p:tav>
                                      </p:tavLst>
                                    </p:anim>
                                  </p:childTnLst>
                                </p:cTn>
                              </p:par>
                              <p:par>
                                <p:cTn fill="hold" grpId="0" id="34" nodeType="withEffect" presetClass="entr" presetID="2" presetSubtype="4">
                                  <p:stCondLst>
                                    <p:cond delay="200"/>
                                  </p:stCondLst>
                                  <p:childTnLst>
                                    <p:set>
                                      <p:cBhvr>
                                        <p:cTn dur="1" fill="hold" id="35">
                                          <p:stCondLst>
                                            <p:cond delay="0"/>
                                          </p:stCondLst>
                                        </p:cTn>
                                        <p:tgtEl>
                                          <p:spTgt spid="113"/>
                                        </p:tgtEl>
                                        <p:attrNameLst>
                                          <p:attrName>style.visibility</p:attrName>
                                        </p:attrNameLst>
                                      </p:cBhvr>
                                      <p:to>
                                        <p:strVal val="visible"/>
                                      </p:to>
                                    </p:set>
                                    <p:anim calcmode="lin" valueType="num">
                                      <p:cBhvr additive="base">
                                        <p:cTn dur="500" fill="hold" id="36"/>
                                        <p:tgtEl>
                                          <p:spTgt spid="113"/>
                                        </p:tgtEl>
                                        <p:attrNameLst>
                                          <p:attrName>ppt_x</p:attrName>
                                        </p:attrNameLst>
                                      </p:cBhvr>
                                      <p:tavLst>
                                        <p:tav tm="0">
                                          <p:val>
                                            <p:strVal val="#ppt_x"/>
                                          </p:val>
                                        </p:tav>
                                        <p:tav tm="100000">
                                          <p:val>
                                            <p:strVal val="#ppt_x"/>
                                          </p:val>
                                        </p:tav>
                                      </p:tavLst>
                                    </p:anim>
                                    <p:anim calcmode="lin" valueType="num">
                                      <p:cBhvr additive="base">
                                        <p:cTn dur="500" fill="hold" id="37"/>
                                        <p:tgtEl>
                                          <p:spTgt spid="113"/>
                                        </p:tgtEl>
                                        <p:attrNameLst>
                                          <p:attrName>ppt_y</p:attrName>
                                        </p:attrNameLst>
                                      </p:cBhvr>
                                      <p:tavLst>
                                        <p:tav tm="0">
                                          <p:val>
                                            <p:strVal val="1+#ppt_h/2"/>
                                          </p:val>
                                        </p:tav>
                                        <p:tav tm="100000">
                                          <p:val>
                                            <p:strVal val="#ppt_y"/>
                                          </p:val>
                                        </p:tav>
                                      </p:tavLst>
                                    </p:anim>
                                  </p:childTnLst>
                                </p:cTn>
                              </p:par>
                              <p:par>
                                <p:cTn fill="hold" grpId="0" id="38" nodeType="withEffect" presetClass="entr" presetID="2" presetSubtype="4">
                                  <p:stCondLst>
                                    <p:cond delay="400"/>
                                  </p:stCondLst>
                                  <p:childTnLst>
                                    <p:set>
                                      <p:cBhvr>
                                        <p:cTn dur="1" fill="hold" id="39">
                                          <p:stCondLst>
                                            <p:cond delay="0"/>
                                          </p:stCondLst>
                                        </p:cTn>
                                        <p:tgtEl>
                                          <p:spTgt spid="114"/>
                                        </p:tgtEl>
                                        <p:attrNameLst>
                                          <p:attrName>style.visibility</p:attrName>
                                        </p:attrNameLst>
                                      </p:cBhvr>
                                      <p:to>
                                        <p:strVal val="visible"/>
                                      </p:to>
                                    </p:set>
                                    <p:anim calcmode="lin" valueType="num">
                                      <p:cBhvr additive="base">
                                        <p:cTn dur="500" fill="hold" id="40"/>
                                        <p:tgtEl>
                                          <p:spTgt spid="114"/>
                                        </p:tgtEl>
                                        <p:attrNameLst>
                                          <p:attrName>ppt_x</p:attrName>
                                        </p:attrNameLst>
                                      </p:cBhvr>
                                      <p:tavLst>
                                        <p:tav tm="0">
                                          <p:val>
                                            <p:strVal val="#ppt_x"/>
                                          </p:val>
                                        </p:tav>
                                        <p:tav tm="100000">
                                          <p:val>
                                            <p:strVal val="#ppt_x"/>
                                          </p:val>
                                        </p:tav>
                                      </p:tavLst>
                                    </p:anim>
                                    <p:anim calcmode="lin" valueType="num">
                                      <p:cBhvr additive="base">
                                        <p:cTn dur="500" fill="hold" id="41"/>
                                        <p:tgtEl>
                                          <p:spTgt spid="114"/>
                                        </p:tgtEl>
                                        <p:attrNameLst>
                                          <p:attrName>ppt_y</p:attrName>
                                        </p:attrNameLst>
                                      </p:cBhvr>
                                      <p:tavLst>
                                        <p:tav tm="0">
                                          <p:val>
                                            <p:strVal val="1+#ppt_h/2"/>
                                          </p:val>
                                        </p:tav>
                                        <p:tav tm="100000">
                                          <p:val>
                                            <p:strVal val="#ppt_y"/>
                                          </p:val>
                                        </p:tav>
                                      </p:tavLst>
                                    </p:anim>
                                  </p:childTnLst>
                                </p:cTn>
                              </p:par>
                              <p:par>
                                <p:cTn fill="hold" grpId="0" id="42" nodeType="withEffect" presetClass="entr" presetID="2" presetSubtype="4">
                                  <p:stCondLst>
                                    <p:cond delay="600"/>
                                  </p:stCondLst>
                                  <p:childTnLst>
                                    <p:set>
                                      <p:cBhvr>
                                        <p:cTn dur="1" fill="hold" id="43">
                                          <p:stCondLst>
                                            <p:cond delay="0"/>
                                          </p:stCondLst>
                                        </p:cTn>
                                        <p:tgtEl>
                                          <p:spTgt spid="115"/>
                                        </p:tgtEl>
                                        <p:attrNameLst>
                                          <p:attrName>style.visibility</p:attrName>
                                        </p:attrNameLst>
                                      </p:cBhvr>
                                      <p:to>
                                        <p:strVal val="visible"/>
                                      </p:to>
                                    </p:set>
                                    <p:anim calcmode="lin" valueType="num">
                                      <p:cBhvr additive="base">
                                        <p:cTn dur="500" fill="hold" id="44"/>
                                        <p:tgtEl>
                                          <p:spTgt spid="115"/>
                                        </p:tgtEl>
                                        <p:attrNameLst>
                                          <p:attrName>ppt_x</p:attrName>
                                        </p:attrNameLst>
                                      </p:cBhvr>
                                      <p:tavLst>
                                        <p:tav tm="0">
                                          <p:val>
                                            <p:strVal val="#ppt_x"/>
                                          </p:val>
                                        </p:tav>
                                        <p:tav tm="100000">
                                          <p:val>
                                            <p:strVal val="#ppt_x"/>
                                          </p:val>
                                        </p:tav>
                                      </p:tavLst>
                                    </p:anim>
                                    <p:anim calcmode="lin" valueType="num">
                                      <p:cBhvr additive="base">
                                        <p:cTn dur="500" fill="hold" id="45"/>
                                        <p:tgtEl>
                                          <p:spTgt spid="115"/>
                                        </p:tgtEl>
                                        <p:attrNameLst>
                                          <p:attrName>ppt_y</p:attrName>
                                        </p:attrNameLst>
                                      </p:cBhvr>
                                      <p:tavLst>
                                        <p:tav tm="0">
                                          <p:val>
                                            <p:strVal val="1+#ppt_h/2"/>
                                          </p:val>
                                        </p:tav>
                                        <p:tav tm="100000">
                                          <p:val>
                                            <p:strVal val="#ppt_y"/>
                                          </p:val>
                                        </p:tav>
                                      </p:tavLst>
                                    </p:anim>
                                  </p:childTnLst>
                                </p:cTn>
                              </p:par>
                              <p:par>
                                <p:cTn fill="hold" grpId="0" id="46" nodeType="withEffect" presetClass="entr" presetID="2" presetSubtype="4">
                                  <p:stCondLst>
                                    <p:cond delay="800"/>
                                  </p:stCondLst>
                                  <p:childTnLst>
                                    <p:set>
                                      <p:cBhvr>
                                        <p:cTn dur="1" fill="hold" id="47">
                                          <p:stCondLst>
                                            <p:cond delay="0"/>
                                          </p:stCondLst>
                                        </p:cTn>
                                        <p:tgtEl>
                                          <p:spTgt spid="116"/>
                                        </p:tgtEl>
                                        <p:attrNameLst>
                                          <p:attrName>style.visibility</p:attrName>
                                        </p:attrNameLst>
                                      </p:cBhvr>
                                      <p:to>
                                        <p:strVal val="visible"/>
                                      </p:to>
                                    </p:set>
                                    <p:anim calcmode="lin" valueType="num">
                                      <p:cBhvr additive="base">
                                        <p:cTn dur="500" fill="hold" id="48"/>
                                        <p:tgtEl>
                                          <p:spTgt spid="116"/>
                                        </p:tgtEl>
                                        <p:attrNameLst>
                                          <p:attrName>ppt_x</p:attrName>
                                        </p:attrNameLst>
                                      </p:cBhvr>
                                      <p:tavLst>
                                        <p:tav tm="0">
                                          <p:val>
                                            <p:strVal val="#ppt_x"/>
                                          </p:val>
                                        </p:tav>
                                        <p:tav tm="100000">
                                          <p:val>
                                            <p:strVal val="#ppt_x"/>
                                          </p:val>
                                        </p:tav>
                                      </p:tavLst>
                                    </p:anim>
                                    <p:anim calcmode="lin" valueType="num">
                                      <p:cBhvr additive="base">
                                        <p:cTn dur="500" fill="hold" id="49"/>
                                        <p:tgtEl>
                                          <p:spTgt spid="116"/>
                                        </p:tgtEl>
                                        <p:attrNameLst>
                                          <p:attrName>ppt_y</p:attrName>
                                        </p:attrNameLst>
                                      </p:cBhvr>
                                      <p:tavLst>
                                        <p:tav tm="0">
                                          <p:val>
                                            <p:strVal val="1+#ppt_h/2"/>
                                          </p:val>
                                        </p:tav>
                                        <p:tav tm="100000">
                                          <p:val>
                                            <p:strVal val="#ppt_y"/>
                                          </p:val>
                                        </p:tav>
                                      </p:tavLst>
                                    </p:anim>
                                  </p:childTnLst>
                                </p:cTn>
                              </p:par>
                              <p:par>
                                <p:cTn fill="hold" grpId="0" id="50" nodeType="withEffect" presetClass="entr" presetID="2" presetSubtype="4">
                                  <p:stCondLst>
                                    <p:cond delay="1000"/>
                                  </p:stCondLst>
                                  <p:childTnLst>
                                    <p:set>
                                      <p:cBhvr>
                                        <p:cTn dur="1" fill="hold" id="51">
                                          <p:stCondLst>
                                            <p:cond delay="0"/>
                                          </p:stCondLst>
                                        </p:cTn>
                                        <p:tgtEl>
                                          <p:spTgt spid="117"/>
                                        </p:tgtEl>
                                        <p:attrNameLst>
                                          <p:attrName>style.visibility</p:attrName>
                                        </p:attrNameLst>
                                      </p:cBhvr>
                                      <p:to>
                                        <p:strVal val="visible"/>
                                      </p:to>
                                    </p:set>
                                    <p:anim calcmode="lin" valueType="num">
                                      <p:cBhvr additive="base">
                                        <p:cTn dur="500" fill="hold" id="52"/>
                                        <p:tgtEl>
                                          <p:spTgt spid="117"/>
                                        </p:tgtEl>
                                        <p:attrNameLst>
                                          <p:attrName>ppt_x</p:attrName>
                                        </p:attrNameLst>
                                      </p:cBhvr>
                                      <p:tavLst>
                                        <p:tav tm="0">
                                          <p:val>
                                            <p:strVal val="#ppt_x"/>
                                          </p:val>
                                        </p:tav>
                                        <p:tav tm="100000">
                                          <p:val>
                                            <p:strVal val="#ppt_x"/>
                                          </p:val>
                                        </p:tav>
                                      </p:tavLst>
                                    </p:anim>
                                    <p:anim calcmode="lin" valueType="num">
                                      <p:cBhvr additive="base">
                                        <p:cTn dur="500" fill="hold" id="53"/>
                                        <p:tgtEl>
                                          <p:spTgt spid="1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6"/>
      <p:bldP grpId="0" spid="108"/>
      <p:bldP grpId="0" spid="112"/>
      <p:bldP grpId="0" spid="113"/>
      <p:bldP grpId="0" spid="114"/>
      <p:bldP grpId="0" spid="115"/>
      <p:bldP grpId="0" spid="116"/>
      <p:bldP grpId="0" spid="117"/>
      <p:bldP grpId="0" spid="118"/>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Freeform 7"/>
          <p:cNvSpPr/>
          <p:nvPr/>
        </p:nvSpPr>
        <p:spPr bwMode="auto">
          <a:xfrm>
            <a:off x="3136775" y="1205985"/>
            <a:ext cx="1005569" cy="3174831"/>
          </a:xfrm>
          <a:custGeom>
            <a:gdLst>
              <a:gd fmla="*/ 1750 w 1750" name="T0"/>
              <a:gd fmla="*/ 272 h 5527" name="T1"/>
              <a:gd fmla="*/ 314 w 1750" name="T2"/>
              <a:gd fmla="*/ 2778 h 5527" name="T3"/>
              <a:gd fmla="*/ 1699 w 1750" name="T4"/>
              <a:gd fmla="*/ 5254 h 5527" name="T5"/>
              <a:gd fmla="*/ 1542 w 1750" name="T6"/>
              <a:gd fmla="*/ 5527 h 5527" name="T7"/>
              <a:gd fmla="*/ 0 w 1750" name="T8"/>
              <a:gd fmla="*/ 2778 h 5527" name="T9"/>
              <a:gd fmla="*/ 1593 w 1750" name="T10"/>
              <a:gd fmla="*/ 0 h 5527" name="T11"/>
              <a:gd fmla="*/ 1750 w 1750" name="T12"/>
              <a:gd fmla="*/ 272 h 5527" name="T13"/>
            </a:gdLst>
            <a:cxnLst>
              <a:cxn ang="0">
                <a:pos x="T0" y="T1"/>
              </a:cxn>
              <a:cxn ang="0">
                <a:pos x="T2" y="T3"/>
              </a:cxn>
              <a:cxn ang="0">
                <a:pos x="T4" y="T5"/>
              </a:cxn>
              <a:cxn ang="0">
                <a:pos x="T6" y="T7"/>
              </a:cxn>
              <a:cxn ang="0">
                <a:pos x="T8" y="T9"/>
              </a:cxn>
              <a:cxn ang="0">
                <a:pos x="T10" y="T11"/>
              </a:cxn>
              <a:cxn ang="0">
                <a:pos x="T12" y="T13"/>
              </a:cxn>
            </a:cxnLst>
            <a:rect b="b" l="0" r="r" t="0"/>
            <a:pathLst>
              <a:path h="5527" w="1750">
                <a:moveTo>
                  <a:pt x="1750" y="272"/>
                </a:moveTo>
                <a:cubicBezTo>
                  <a:pt x="891" y="777"/>
                  <a:pt x="314" y="1710"/>
                  <a:pt x="314" y="2778"/>
                </a:cubicBezTo>
                <a:cubicBezTo>
                  <a:pt x="314" y="3825"/>
                  <a:pt x="868" y="4743"/>
                  <a:pt x="1699" y="5254"/>
                </a:cubicBezTo>
                <a:lnTo>
                  <a:pt x="1542" y="5527"/>
                </a:lnTo>
                <a:cubicBezTo>
                  <a:pt x="617" y="4961"/>
                  <a:pt x="0" y="3942"/>
                  <a:pt x="0" y="2778"/>
                </a:cubicBezTo>
                <a:cubicBezTo>
                  <a:pt x="0" y="1594"/>
                  <a:pt x="640" y="559"/>
                  <a:pt x="1593" y="0"/>
                </a:cubicBezTo>
                <a:lnTo>
                  <a:pt x="1750" y="272"/>
                </a:lnTo>
                <a:close/>
              </a:path>
            </a:pathLst>
          </a:custGeom>
          <a:solidFill>
            <a:schemeClr val="tx1">
              <a:lumMod val="50000"/>
              <a:lumOff val="50000"/>
            </a:schemeClr>
          </a:solidFill>
          <a:ln>
            <a:noFill/>
          </a:ln>
        </p:spPr>
        <p:txBody>
          <a:bodyPr anchor="t" anchorCtr="0" bIns="45720" compatLnSpc="1" lIns="91440" numCol="1" rIns="91440" tIns="4572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grpSp>
        <p:nvGrpSpPr>
          <p:cNvPr id="5" name="组合 4"/>
          <p:cNvGrpSpPr/>
          <p:nvPr/>
        </p:nvGrpSpPr>
        <p:grpSpPr>
          <a:xfrm>
            <a:off x="3136616" y="967751"/>
            <a:ext cx="1149740" cy="1149740"/>
            <a:chOff x="2342140" y="893355"/>
            <a:chExt cx="1149740" cy="1149740"/>
          </a:xfrm>
        </p:grpSpPr>
        <p:grpSp>
          <p:nvGrpSpPr>
            <p:cNvPr id="6" name="组合 5"/>
            <p:cNvGrpSpPr/>
            <p:nvPr/>
          </p:nvGrpSpPr>
          <p:grpSpPr>
            <a:xfrm>
              <a:off x="2342140" y="893355"/>
              <a:ext cx="1149740" cy="1149740"/>
              <a:chOff x="304800" y="673100"/>
              <a:chExt cx="4000500" cy="4000500"/>
            </a:xfrm>
            <a:effectLst>
              <a:outerShdw algn="tr" blurRad="444500" dir="8100000" dist="254000" rotWithShape="0">
                <a:prstClr val="black">
                  <a:alpha val="50000"/>
                </a:prstClr>
              </a:outerShdw>
            </a:effectLst>
          </p:grpSpPr>
          <p:sp>
            <p:nvSpPr>
              <p:cNvPr id="8" name="同心圆 7"/>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9" name="椭圆 8"/>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7" name="KSO_Shape"/>
            <p:cNvSpPr/>
            <p:nvPr/>
          </p:nvSpPr>
          <p:spPr bwMode="auto">
            <a:xfrm>
              <a:off x="2678413" y="1165965"/>
              <a:ext cx="489748" cy="569476"/>
            </a:xfrm>
            <a:custGeom>
              <a:gdLst>
                <a:gd fmla="*/ 2147483646 w 5822" name="T0"/>
                <a:gd fmla="*/ 2147483646 h 6759" name="T1"/>
                <a:gd fmla="*/ 2147483646 w 5822" name="T2"/>
                <a:gd fmla="*/ 2147483646 h 6759" name="T3"/>
                <a:gd fmla="*/ 2147483646 w 5822" name="T4"/>
                <a:gd fmla="*/ 2147483646 h 6759" name="T5"/>
                <a:gd fmla="*/ 2147483646 w 5822" name="T6"/>
                <a:gd fmla="*/ 2147483646 h 6759" name="T7"/>
                <a:gd fmla="*/ 2147483646 w 5822" name="T8"/>
                <a:gd fmla="*/ 2147483646 h 6759" name="T9"/>
                <a:gd fmla="*/ 2147483646 w 5822" name="T10"/>
                <a:gd fmla="*/ 1253760573 h 6759" name="T11"/>
                <a:gd fmla="*/ 2147483646 w 5822" name="T12"/>
                <a:gd fmla="*/ 2147483646 h 6759" name="T13"/>
                <a:gd fmla="*/ 2147483646 w 5822" name="T14"/>
                <a:gd fmla="*/ 2147483646 h 6759" name="T15"/>
                <a:gd fmla="*/ 2147483646 w 5822" name="T16"/>
                <a:gd fmla="*/ 2147483646 h 6759" name="T17"/>
                <a:gd fmla="*/ 2147483646 w 5822" name="T18"/>
                <a:gd fmla="*/ 2147483646 h 6759" name="T19"/>
                <a:gd fmla="*/ 2147483646 w 5822" name="T20"/>
                <a:gd fmla="*/ 2147483646 h 6759" name="T21"/>
                <a:gd fmla="*/ 2147483646 w 5822" name="T22"/>
                <a:gd fmla="*/ 2147483646 h 6759" name="T23"/>
                <a:gd fmla="*/ 2147483646 w 5822" name="T24"/>
                <a:gd fmla="*/ 2147483646 h 6759" name="T25"/>
                <a:gd fmla="*/ 2147483646 w 5822" name="T26"/>
                <a:gd fmla="*/ 2147483646 h 6759" name="T27"/>
                <a:gd fmla="*/ 2147483646 w 5822" name="T28"/>
                <a:gd fmla="*/ 2147483646 h 6759" name="T29"/>
                <a:gd fmla="*/ 2147483646 w 5822" name="T30"/>
                <a:gd fmla="*/ 2147483646 h 6759" name="T31"/>
                <a:gd fmla="*/ 2147483646 w 5822" name="T32"/>
                <a:gd fmla="*/ 2147483646 h 6759" name="T33"/>
                <a:gd fmla="*/ 2147483646 w 5822" name="T34"/>
                <a:gd fmla="*/ 2147483646 h 6759" name="T35"/>
                <a:gd fmla="*/ 2147483646 w 5822" name="T36"/>
                <a:gd fmla="*/ 2147483646 h 6759" name="T37"/>
                <a:gd fmla="*/ 2147483646 w 5822" name="T38"/>
                <a:gd fmla="*/ 2147483646 h 6759" name="T39"/>
                <a:gd fmla="*/ 0 w 5822" name="T40"/>
                <a:gd fmla="*/ 2147483646 h 6759" name="T41"/>
                <a:gd fmla="*/ 2147483646 w 5822" name="T42"/>
                <a:gd fmla="*/ 2147483646 h 6759" name="T43"/>
                <a:gd fmla="*/ 2147483646 w 5822" name="T44"/>
                <a:gd fmla="*/ 2147483646 h 6759" name="T45"/>
                <a:gd fmla="*/ 2147483646 w 5822" name="T46"/>
                <a:gd fmla="*/ 2147483646 h 6759" name="T47"/>
                <a:gd fmla="*/ 2147483646 w 5822" name="T48"/>
                <a:gd fmla="*/ 2147483646 h 6759" name="T49"/>
                <a:gd fmla="*/ 2147483646 w 5822" name="T50"/>
                <a:gd fmla="*/ 2147483646 h 6759" name="T51"/>
                <a:gd fmla="*/ 2147483646 w 5822" name="T52"/>
                <a:gd fmla="*/ 2147483646 h 6759" name="T53"/>
                <a:gd fmla="*/ 2147483646 w 5822" name="T54"/>
                <a:gd fmla="*/ 2147483646 h 6759" name="T55"/>
                <a:gd fmla="*/ 2147483646 w 5822" name="T56"/>
                <a:gd fmla="*/ 2147483646 h 6759" name="T57"/>
                <a:gd fmla="*/ 2147483646 w 5822" name="T58"/>
                <a:gd fmla="*/ 2147483646 h 6759" name="T59"/>
                <a:gd fmla="*/ 2147483646 w 5822" name="T60"/>
                <a:gd fmla="*/ 2147483646 h 6759" name="T61"/>
                <a:gd fmla="*/ 2147483646 w 5822" name="T62"/>
                <a:gd fmla="*/ 2147483646 h 6759" name="T63"/>
                <a:gd fmla="*/ 2147483646 w 5822" name="T64"/>
                <a:gd fmla="*/ 2147483646 h 6759" name="T65"/>
                <a:gd fmla="*/ 2147483646 w 5822" name="T66"/>
                <a:gd fmla="*/ 2147483646 h 6759" name="T67"/>
                <a:gd fmla="*/ 2147483646 w 5822" name="T68"/>
                <a:gd fmla="*/ 2147483646 h 6759" name="T69"/>
                <a:gd fmla="*/ 2147483646 w 5822" name="T70"/>
                <a:gd fmla="*/ 2147483646 h 6759" name="T71"/>
                <a:gd fmla="*/ 2147483646 w 5822" name="T72"/>
                <a:gd fmla="*/ 2147483646 h 6759" name="T73"/>
                <a:gd fmla="*/ 2147483646 w 5822" name="T74"/>
                <a:gd fmla="*/ 2147483646 h 6759" name="T75"/>
                <a:gd fmla="*/ 2147483646 w 5822" name="T76"/>
                <a:gd fmla="*/ 2147483646 h 6759" name="T77"/>
                <a:gd fmla="*/ 2147483646 w 5822" name="T78"/>
                <a:gd fmla="*/ 2147483646 h 6759" name="T79"/>
                <a:gd fmla="*/ 2147483646 w 5822" name="T80"/>
                <a:gd fmla="*/ 2147483646 h 6759" name="T81"/>
                <a:gd fmla="*/ 2147483646 w 5822" name="T82"/>
                <a:gd fmla="*/ 2147483646 h 6759" name="T83"/>
                <a:gd fmla="*/ 2147483646 w 5822" name="T84"/>
                <a:gd fmla="*/ 2147483646 h 6759" name="T85"/>
                <a:gd fmla="*/ 2147483646 w 5822" name="T86"/>
                <a:gd fmla="*/ 2147483646 h 6759" name="T87"/>
                <a:gd fmla="*/ 2147483646 w 5822" name="T88"/>
                <a:gd fmla="*/ 2147483646 h 6759" name="T89"/>
                <a:gd fmla="*/ 2147483646 w 5822" name="T90"/>
                <a:gd fmla="*/ 2147483646 h 6759" name="T91"/>
                <a:gd fmla="*/ 2147483646 w 5822" name="T92"/>
                <a:gd fmla="*/ 2147483646 h 6759" name="T93"/>
                <a:gd fmla="*/ 2147483646 w 5822" name="T94"/>
                <a:gd fmla="*/ 2147483646 h 6759" name="T95"/>
                <a:gd fmla="*/ 2147483646 w 5822" name="T96"/>
                <a:gd fmla="*/ 2147483646 h 6759"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b="b" l="0" r="r" t="0"/>
              <a:pathLst>
                <a:path h="6758" w="5822">
                  <a:moveTo>
                    <a:pt x="0" y="6351"/>
                  </a:moveTo>
                  <a:lnTo>
                    <a:pt x="129" y="6351"/>
                  </a:lnTo>
                  <a:lnTo>
                    <a:pt x="129" y="3057"/>
                  </a:lnTo>
                  <a:lnTo>
                    <a:pt x="129" y="2914"/>
                  </a:lnTo>
                  <a:lnTo>
                    <a:pt x="266" y="2865"/>
                  </a:lnTo>
                  <a:lnTo>
                    <a:pt x="1775" y="2337"/>
                  </a:lnTo>
                  <a:lnTo>
                    <a:pt x="1775" y="1515"/>
                  </a:lnTo>
                  <a:lnTo>
                    <a:pt x="1775" y="1386"/>
                  </a:lnTo>
                  <a:lnTo>
                    <a:pt x="1892" y="1331"/>
                  </a:lnTo>
                  <a:lnTo>
                    <a:pt x="4422" y="137"/>
                  </a:lnTo>
                  <a:lnTo>
                    <a:pt x="4714" y="0"/>
                  </a:lnTo>
                  <a:lnTo>
                    <a:pt x="4714" y="56"/>
                  </a:lnTo>
                  <a:lnTo>
                    <a:pt x="5511" y="532"/>
                  </a:lnTo>
                  <a:lnTo>
                    <a:pt x="5511" y="6326"/>
                  </a:lnTo>
                  <a:lnTo>
                    <a:pt x="5822" y="6326"/>
                  </a:lnTo>
                  <a:lnTo>
                    <a:pt x="5822" y="6734"/>
                  </a:lnTo>
                  <a:lnTo>
                    <a:pt x="4510" y="6734"/>
                  </a:lnTo>
                  <a:lnTo>
                    <a:pt x="4305" y="6734"/>
                  </a:lnTo>
                  <a:lnTo>
                    <a:pt x="4305" y="6529"/>
                  </a:lnTo>
                  <a:lnTo>
                    <a:pt x="4305" y="643"/>
                  </a:lnTo>
                  <a:lnTo>
                    <a:pt x="2183" y="1644"/>
                  </a:lnTo>
                  <a:lnTo>
                    <a:pt x="2183" y="2194"/>
                  </a:lnTo>
                  <a:lnTo>
                    <a:pt x="2798" y="1979"/>
                  </a:lnTo>
                  <a:lnTo>
                    <a:pt x="3035" y="1895"/>
                  </a:lnTo>
                  <a:lnTo>
                    <a:pt x="3035" y="1889"/>
                  </a:lnTo>
                  <a:lnTo>
                    <a:pt x="3042" y="1892"/>
                  </a:lnTo>
                  <a:lnTo>
                    <a:pt x="3068" y="1884"/>
                  </a:lnTo>
                  <a:lnTo>
                    <a:pt x="3068" y="1909"/>
                  </a:lnTo>
                  <a:lnTo>
                    <a:pt x="3862" y="2381"/>
                  </a:lnTo>
                  <a:lnTo>
                    <a:pt x="3862" y="6313"/>
                  </a:lnTo>
                  <a:lnTo>
                    <a:pt x="4177" y="6313"/>
                  </a:lnTo>
                  <a:lnTo>
                    <a:pt x="4177" y="6722"/>
                  </a:lnTo>
                  <a:lnTo>
                    <a:pt x="2865" y="6722"/>
                  </a:lnTo>
                  <a:lnTo>
                    <a:pt x="2661" y="6722"/>
                  </a:lnTo>
                  <a:lnTo>
                    <a:pt x="2661" y="6517"/>
                  </a:lnTo>
                  <a:lnTo>
                    <a:pt x="2661" y="2458"/>
                  </a:lnTo>
                  <a:lnTo>
                    <a:pt x="538" y="3202"/>
                  </a:lnTo>
                  <a:lnTo>
                    <a:pt x="538" y="6556"/>
                  </a:lnTo>
                  <a:lnTo>
                    <a:pt x="538" y="6759"/>
                  </a:lnTo>
                  <a:lnTo>
                    <a:pt x="334" y="6759"/>
                  </a:lnTo>
                  <a:lnTo>
                    <a:pt x="0" y="6759"/>
                  </a:lnTo>
                  <a:lnTo>
                    <a:pt x="0" y="6351"/>
                  </a:lnTo>
                  <a:close/>
                  <a:moveTo>
                    <a:pt x="776" y="6707"/>
                  </a:moveTo>
                  <a:lnTo>
                    <a:pt x="776" y="6707"/>
                  </a:lnTo>
                  <a:lnTo>
                    <a:pt x="1501" y="6707"/>
                  </a:lnTo>
                  <a:lnTo>
                    <a:pt x="2348" y="6707"/>
                  </a:lnTo>
                  <a:lnTo>
                    <a:pt x="2348" y="5989"/>
                  </a:lnTo>
                  <a:lnTo>
                    <a:pt x="1501" y="6044"/>
                  </a:lnTo>
                  <a:lnTo>
                    <a:pt x="776" y="6092"/>
                  </a:lnTo>
                  <a:lnTo>
                    <a:pt x="776" y="6707"/>
                  </a:lnTo>
                  <a:close/>
                  <a:moveTo>
                    <a:pt x="776" y="4048"/>
                  </a:moveTo>
                  <a:lnTo>
                    <a:pt x="776" y="4048"/>
                  </a:lnTo>
                  <a:lnTo>
                    <a:pt x="1501" y="3842"/>
                  </a:lnTo>
                  <a:lnTo>
                    <a:pt x="2348" y="3604"/>
                  </a:lnTo>
                  <a:lnTo>
                    <a:pt x="2348" y="2883"/>
                  </a:lnTo>
                  <a:lnTo>
                    <a:pt x="1501" y="3178"/>
                  </a:lnTo>
                  <a:lnTo>
                    <a:pt x="776" y="3431"/>
                  </a:lnTo>
                  <a:lnTo>
                    <a:pt x="776" y="4048"/>
                  </a:lnTo>
                  <a:close/>
                  <a:moveTo>
                    <a:pt x="776" y="4926"/>
                  </a:moveTo>
                  <a:lnTo>
                    <a:pt x="776" y="4926"/>
                  </a:lnTo>
                  <a:lnTo>
                    <a:pt x="1501" y="4788"/>
                  </a:lnTo>
                  <a:lnTo>
                    <a:pt x="2348" y="4628"/>
                  </a:lnTo>
                  <a:lnTo>
                    <a:pt x="2348" y="3909"/>
                  </a:lnTo>
                  <a:lnTo>
                    <a:pt x="1501" y="4124"/>
                  </a:lnTo>
                  <a:lnTo>
                    <a:pt x="776" y="4310"/>
                  </a:lnTo>
                  <a:lnTo>
                    <a:pt x="776" y="4926"/>
                  </a:lnTo>
                  <a:close/>
                  <a:moveTo>
                    <a:pt x="776" y="5811"/>
                  </a:moveTo>
                  <a:lnTo>
                    <a:pt x="776" y="5811"/>
                  </a:lnTo>
                  <a:lnTo>
                    <a:pt x="1501" y="5741"/>
                  </a:lnTo>
                  <a:lnTo>
                    <a:pt x="2348" y="5661"/>
                  </a:lnTo>
                  <a:lnTo>
                    <a:pt x="2348" y="4942"/>
                  </a:lnTo>
                  <a:lnTo>
                    <a:pt x="1501" y="5078"/>
                  </a:lnTo>
                  <a:lnTo>
                    <a:pt x="776" y="5194"/>
                  </a:lnTo>
                  <a:lnTo>
                    <a:pt x="776" y="5811"/>
                  </a:lnTo>
                  <a:close/>
                </a:path>
              </a:pathLst>
            </a:custGeom>
            <a:solidFill>
              <a:schemeClr val="accent1"/>
            </a:solidFill>
            <a:ln>
              <a:noFill/>
            </a:ln>
            <a:extLst/>
          </p:spPr>
          <p:txBody>
            <a:bodyPr anchor="ctr">
              <a:scene3d>
                <a:camera prst="orthographicFront"/>
                <a:lightRig dir="t" rig="threePt"/>
              </a:scene3d>
              <a:sp3d>
                <a:contourClr>
                  <a:srgbClr val="FFFFFF"/>
                </a:contourClr>
              </a:sp3d>
            </a:bodyPr>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微软雅黑"/>
                <a:ea typeface="微软雅黑"/>
                <a:cs typeface="+mn-cs"/>
              </a:endParaRPr>
            </a:p>
          </p:txBody>
        </p:sp>
      </p:grpSp>
      <p:grpSp>
        <p:nvGrpSpPr>
          <p:cNvPr id="10" name="组合 9"/>
          <p:cNvGrpSpPr/>
          <p:nvPr/>
        </p:nvGrpSpPr>
        <p:grpSpPr>
          <a:xfrm>
            <a:off x="2630172" y="2286104"/>
            <a:ext cx="1149740" cy="1149740"/>
            <a:chOff x="1835696" y="2211710"/>
            <a:chExt cx="1149740" cy="1149740"/>
          </a:xfrm>
        </p:grpSpPr>
        <p:grpSp>
          <p:nvGrpSpPr>
            <p:cNvPr id="11" name="组合 10"/>
            <p:cNvGrpSpPr/>
            <p:nvPr/>
          </p:nvGrpSpPr>
          <p:grpSpPr>
            <a:xfrm>
              <a:off x="1835696" y="2211710"/>
              <a:ext cx="1149740" cy="1149740"/>
              <a:chOff x="304800" y="673100"/>
              <a:chExt cx="4000500" cy="4000500"/>
            </a:xfrm>
            <a:effectLst>
              <a:outerShdw algn="tr" blurRad="444500" dir="8100000" dist="254000" rotWithShape="0">
                <a:prstClr val="black">
                  <a:alpha val="50000"/>
                </a:prstClr>
              </a:outerShdw>
            </a:effectLst>
          </p:grpSpPr>
          <p:sp>
            <p:nvSpPr>
              <p:cNvPr id="13" name="同心圆 12"/>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lumMod val="75000"/>
                      <a:lumOff val="25000"/>
                    </a:prstClr>
                  </a:solidFill>
                  <a:effectLst/>
                  <a:uLnTx/>
                  <a:uFillTx/>
                  <a:latin typeface="微软雅黑"/>
                  <a:ea typeface="微软雅黑"/>
                  <a:cs typeface="+mn-cs"/>
                </a:endParaRPr>
              </a:p>
            </p:txBody>
          </p:sp>
          <p:sp>
            <p:nvSpPr>
              <p:cNvPr id="14" name="椭圆 13"/>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lumMod val="75000"/>
                      <a:lumOff val="25000"/>
                    </a:prstClr>
                  </a:solidFill>
                  <a:effectLst/>
                  <a:uLnTx/>
                  <a:uFillTx/>
                  <a:latin typeface="微软雅黑"/>
                  <a:ea typeface="微软雅黑"/>
                  <a:cs typeface="+mn-cs"/>
                </a:endParaRPr>
              </a:p>
            </p:txBody>
          </p:sp>
        </p:grpSp>
        <p:sp>
          <p:nvSpPr>
            <p:cNvPr id="12" name="KSO_Shape"/>
            <p:cNvSpPr/>
            <p:nvPr/>
          </p:nvSpPr>
          <p:spPr bwMode="auto">
            <a:xfrm>
              <a:off x="2089100" y="2562390"/>
              <a:ext cx="649486" cy="486031"/>
            </a:xfrm>
            <a:custGeom>
              <a:gdLst>
                <a:gd fmla="*/ 151004 w 5185" name="T0"/>
                <a:gd fmla="*/ 1065477 h 3880" name="T1"/>
                <a:gd fmla="*/ 1873403 w 5185" name="T2"/>
                <a:gd fmla="*/ 1297678 h 3880" name="T3"/>
                <a:gd fmla="*/ 751713 w 5185" name="T4"/>
                <a:gd fmla="*/ 1241832 h 3880" name="T5"/>
                <a:gd fmla="*/ 1108464 w 5185" name="T6"/>
                <a:gd fmla="*/ 1148144 h 3880" name="T7"/>
                <a:gd fmla="*/ 751713 w 5185" name="T8"/>
                <a:gd fmla="*/ 1241832 h 3880" name="T9"/>
                <a:gd fmla="*/ 1726808 w 5185" name="T10"/>
                <a:gd fmla="*/ 1012203 h 3880" name="T11"/>
                <a:gd fmla="*/ 1726073 w 5185" name="T12"/>
                <a:gd fmla="*/ 1007794 h 3880" name="T13"/>
                <a:gd fmla="*/ 1726808 w 5185" name="T14"/>
                <a:gd fmla="*/ 44089 h 3880" name="T15"/>
                <a:gd fmla="*/ 1726441 w 5185" name="T16"/>
                <a:gd fmla="*/ 39680 h 3880" name="T17"/>
                <a:gd fmla="*/ 1724604 w 5185" name="T18"/>
                <a:gd fmla="*/ 30862 h 3880" name="T19"/>
                <a:gd fmla="*/ 1721297 w 5185" name="T20"/>
                <a:gd fmla="*/ 23147 h 3880" name="T21"/>
                <a:gd fmla="*/ 1716888 w 5185" name="T22"/>
                <a:gd fmla="*/ 15798 h 3880" name="T23"/>
                <a:gd fmla="*/ 1711010 w 5185" name="T24"/>
                <a:gd fmla="*/ 9920 h 3880" name="T25"/>
                <a:gd fmla="*/ 1703662 w 5185" name="T26"/>
                <a:gd fmla="*/ 5144 h 3880" name="T27"/>
                <a:gd fmla="*/ 1695946 w 5185" name="T28"/>
                <a:gd fmla="*/ 1837 h 3880" name="T29"/>
                <a:gd fmla="*/ 1687128 w 5185" name="T30"/>
                <a:gd fmla="*/ 367 h 3880" name="T31"/>
                <a:gd fmla="*/ 222281 w 5185" name="T32"/>
                <a:gd fmla="*/ 0 h 3880" name="T33"/>
                <a:gd fmla="*/ 217872 w 5185" name="T34"/>
                <a:gd fmla="*/ 367 h 3880" name="T35"/>
                <a:gd fmla="*/ 209054 w 5185" name="T36"/>
                <a:gd fmla="*/ 1837 h 3880" name="T37"/>
                <a:gd fmla="*/ 201338 w 5185" name="T38"/>
                <a:gd fmla="*/ 5144 h 3880" name="T39"/>
                <a:gd fmla="*/ 194358 w 5185" name="T40"/>
                <a:gd fmla="*/ 9920 h 3880" name="T41"/>
                <a:gd fmla="*/ 188112 w 5185" name="T42"/>
                <a:gd fmla="*/ 15798 h 3880" name="T43"/>
                <a:gd fmla="*/ 183336 w 5185" name="T44"/>
                <a:gd fmla="*/ 23147 h 3880" name="T45"/>
                <a:gd fmla="*/ 180029 w 5185" name="T46"/>
                <a:gd fmla="*/ 30862 h 3880" name="T47"/>
                <a:gd fmla="*/ 178559 w 5185" name="T48"/>
                <a:gd fmla="*/ 39680 h 3880" name="T49"/>
                <a:gd fmla="*/ 178192 w 5185" name="T50"/>
                <a:gd fmla="*/ 1003386 h 3880" name="T51"/>
                <a:gd fmla="*/ 178559 w 5185" name="T52"/>
                <a:gd fmla="*/ 1007794 h 3880" name="T53"/>
                <a:gd fmla="*/ 178192 w 5185" name="T54"/>
                <a:gd fmla="*/ 1012203 h 3880" name="T55"/>
                <a:gd fmla="*/ 1727176 w 5185" name="T56"/>
                <a:gd fmla="*/ 1012571 h 3880" name="T57"/>
                <a:gd fmla="*/ 1616954 w 5185" name="T58"/>
                <a:gd fmla="*/ 937620 h 3880" name="T59"/>
                <a:gd fmla="*/ 288046 w 5185" name="T60"/>
                <a:gd fmla="*/ 109854 h 3880" name="T61"/>
                <a:gd fmla="*/ 1616954 w 5185" name="T62"/>
                <a:gd fmla="*/ 937620 h 3880" name="T63"/>
                <a:gd fmla="*/ 4409 w 5185" name="T64"/>
                <a:gd fmla="*/ 1350584 h 3880" name="T65"/>
                <a:gd fmla="*/ 0 w 5185" name="T66"/>
                <a:gd fmla="*/ 1359402 h 3880" name="T67"/>
                <a:gd fmla="*/ 735 w 5185" name="T68"/>
                <a:gd fmla="*/ 1369322 h 3880" name="T69"/>
                <a:gd fmla="*/ 3307 w 5185" name="T70"/>
                <a:gd fmla="*/ 1379977 h 3880" name="T71"/>
                <a:gd fmla="*/ 7348 w 5185" name="T72"/>
                <a:gd fmla="*/ 1390999 h 3880" name="T73"/>
                <a:gd fmla="*/ 13227 w 5185" name="T74"/>
                <a:gd fmla="*/ 1401654 h 3880" name="T75"/>
                <a:gd fmla="*/ 19473 w 5185" name="T76"/>
                <a:gd fmla="*/ 1411206 h 3880" name="T77"/>
                <a:gd fmla="*/ 26821 w 5185" name="T78"/>
                <a:gd fmla="*/ 1418554 h 3880" name="T79"/>
                <a:gd fmla="*/ 35271 w 5185" name="T80"/>
                <a:gd fmla="*/ 1423698 h 3880" name="T81"/>
                <a:gd fmla="*/ 41884 w 5185" name="T82"/>
                <a:gd fmla="*/ 1425168 h 3880" name="T83"/>
                <a:gd fmla="*/ 1860911 w 5185" name="T84"/>
                <a:gd fmla="*/ 1425535 h 3880" name="T85"/>
                <a:gd fmla="*/ 1863116 w 5185" name="T86"/>
                <a:gd fmla="*/ 1425168 h 3880" name="T87"/>
                <a:gd fmla="*/ 1869729 w 5185" name="T88"/>
                <a:gd fmla="*/ 1423698 h 3880" name="T89"/>
                <a:gd fmla="*/ 1878179 w 5185" name="T90"/>
                <a:gd fmla="*/ 1418554 h 3880" name="T91"/>
                <a:gd fmla="*/ 1885527 w 5185" name="T92"/>
                <a:gd fmla="*/ 1411206 h 3880" name="T93"/>
                <a:gd fmla="*/ 1892141 w 5185" name="T94"/>
                <a:gd fmla="*/ 1401654 h 3880" name="T95"/>
                <a:gd fmla="*/ 1897652 w 5185" name="T96"/>
                <a:gd fmla="*/ 1390999 h 3880" name="T97"/>
                <a:gd fmla="*/ 1901693 w 5185" name="T98"/>
                <a:gd fmla="*/ 1379977 h 3880" name="T99"/>
                <a:gd fmla="*/ 1903898 w 5185" name="T100"/>
                <a:gd fmla="*/ 1369322 h 3880" name="T101"/>
                <a:gd fmla="*/ 1905000 w 5185" name="T102"/>
                <a:gd fmla="*/ 1359402 h 3880"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b" l="0" r="r" t="0"/>
              <a:pathLst>
                <a:path h="3880" w="5185">
                  <a:moveTo>
                    <a:pt x="4775" y="2900"/>
                  </a:moveTo>
                  <a:lnTo>
                    <a:pt x="411" y="2900"/>
                  </a:lnTo>
                  <a:lnTo>
                    <a:pt x="87" y="3532"/>
                  </a:lnTo>
                  <a:lnTo>
                    <a:pt x="5099" y="3532"/>
                  </a:lnTo>
                  <a:lnTo>
                    <a:pt x="4775" y="2900"/>
                  </a:lnTo>
                  <a:close/>
                  <a:moveTo>
                    <a:pt x="2046" y="3380"/>
                  </a:moveTo>
                  <a:lnTo>
                    <a:pt x="2181" y="3125"/>
                  </a:lnTo>
                  <a:lnTo>
                    <a:pt x="3017" y="3125"/>
                  </a:lnTo>
                  <a:lnTo>
                    <a:pt x="3139" y="3380"/>
                  </a:lnTo>
                  <a:lnTo>
                    <a:pt x="2046" y="3380"/>
                  </a:lnTo>
                  <a:close/>
                  <a:moveTo>
                    <a:pt x="4700" y="2755"/>
                  </a:moveTo>
                  <a:lnTo>
                    <a:pt x="4700" y="2755"/>
                  </a:lnTo>
                  <a:lnTo>
                    <a:pt x="4698" y="2743"/>
                  </a:lnTo>
                  <a:lnTo>
                    <a:pt x="4700" y="2731"/>
                  </a:lnTo>
                  <a:lnTo>
                    <a:pt x="4700" y="120"/>
                  </a:lnTo>
                  <a:lnTo>
                    <a:pt x="4699" y="108"/>
                  </a:lnTo>
                  <a:lnTo>
                    <a:pt x="4697" y="95"/>
                  </a:lnTo>
                  <a:lnTo>
                    <a:pt x="4694" y="84"/>
                  </a:lnTo>
                  <a:lnTo>
                    <a:pt x="4690" y="73"/>
                  </a:lnTo>
                  <a:lnTo>
                    <a:pt x="4685" y="63"/>
                  </a:lnTo>
                  <a:lnTo>
                    <a:pt x="4680" y="53"/>
                  </a:lnTo>
                  <a:lnTo>
                    <a:pt x="4673" y="43"/>
                  </a:lnTo>
                  <a:lnTo>
                    <a:pt x="4665" y="34"/>
                  </a:lnTo>
                  <a:lnTo>
                    <a:pt x="4657" y="27"/>
                  </a:lnTo>
                  <a:lnTo>
                    <a:pt x="4647" y="20"/>
                  </a:lnTo>
                  <a:lnTo>
                    <a:pt x="4637" y="14"/>
                  </a:lnTo>
                  <a:lnTo>
                    <a:pt x="4627" y="9"/>
                  </a:lnTo>
                  <a:lnTo>
                    <a:pt x="4616" y="5"/>
                  </a:lnTo>
                  <a:lnTo>
                    <a:pt x="4605" y="2"/>
                  </a:lnTo>
                  <a:lnTo>
                    <a:pt x="4592" y="1"/>
                  </a:lnTo>
                  <a:lnTo>
                    <a:pt x="4580" y="0"/>
                  </a:lnTo>
                  <a:lnTo>
                    <a:pt x="605" y="0"/>
                  </a:lnTo>
                  <a:lnTo>
                    <a:pt x="593" y="1"/>
                  </a:lnTo>
                  <a:lnTo>
                    <a:pt x="581" y="2"/>
                  </a:lnTo>
                  <a:lnTo>
                    <a:pt x="569" y="5"/>
                  </a:lnTo>
                  <a:lnTo>
                    <a:pt x="558" y="9"/>
                  </a:lnTo>
                  <a:lnTo>
                    <a:pt x="548" y="14"/>
                  </a:lnTo>
                  <a:lnTo>
                    <a:pt x="538" y="20"/>
                  </a:lnTo>
                  <a:lnTo>
                    <a:pt x="529" y="27"/>
                  </a:lnTo>
                  <a:lnTo>
                    <a:pt x="521" y="34"/>
                  </a:lnTo>
                  <a:lnTo>
                    <a:pt x="512" y="43"/>
                  </a:lnTo>
                  <a:lnTo>
                    <a:pt x="505" y="53"/>
                  </a:lnTo>
                  <a:lnTo>
                    <a:pt x="499" y="63"/>
                  </a:lnTo>
                  <a:lnTo>
                    <a:pt x="494" y="73"/>
                  </a:lnTo>
                  <a:lnTo>
                    <a:pt x="490" y="84"/>
                  </a:lnTo>
                  <a:lnTo>
                    <a:pt x="488" y="95"/>
                  </a:lnTo>
                  <a:lnTo>
                    <a:pt x="486" y="108"/>
                  </a:lnTo>
                  <a:lnTo>
                    <a:pt x="485" y="120"/>
                  </a:lnTo>
                  <a:lnTo>
                    <a:pt x="485" y="2731"/>
                  </a:lnTo>
                  <a:lnTo>
                    <a:pt x="486" y="2743"/>
                  </a:lnTo>
                  <a:lnTo>
                    <a:pt x="485" y="2755"/>
                  </a:lnTo>
                  <a:lnTo>
                    <a:pt x="484" y="2756"/>
                  </a:lnTo>
                  <a:lnTo>
                    <a:pt x="4701" y="2756"/>
                  </a:lnTo>
                  <a:lnTo>
                    <a:pt x="4700" y="2755"/>
                  </a:lnTo>
                  <a:close/>
                  <a:moveTo>
                    <a:pt x="4401" y="2552"/>
                  </a:moveTo>
                  <a:lnTo>
                    <a:pt x="784" y="2552"/>
                  </a:lnTo>
                  <a:lnTo>
                    <a:pt x="784" y="299"/>
                  </a:lnTo>
                  <a:lnTo>
                    <a:pt x="4401" y="299"/>
                  </a:lnTo>
                  <a:lnTo>
                    <a:pt x="4401" y="2552"/>
                  </a:lnTo>
                  <a:close/>
                  <a:moveTo>
                    <a:pt x="5172" y="3676"/>
                  </a:moveTo>
                  <a:lnTo>
                    <a:pt x="12" y="3676"/>
                  </a:lnTo>
                  <a:lnTo>
                    <a:pt x="0" y="3700"/>
                  </a:lnTo>
                  <a:lnTo>
                    <a:pt x="1" y="3713"/>
                  </a:lnTo>
                  <a:lnTo>
                    <a:pt x="2" y="3727"/>
                  </a:lnTo>
                  <a:lnTo>
                    <a:pt x="5" y="3741"/>
                  </a:lnTo>
                  <a:lnTo>
                    <a:pt x="9" y="3756"/>
                  </a:lnTo>
                  <a:lnTo>
                    <a:pt x="14" y="3771"/>
                  </a:lnTo>
                  <a:lnTo>
                    <a:pt x="20" y="3786"/>
                  </a:lnTo>
                  <a:lnTo>
                    <a:pt x="28" y="3801"/>
                  </a:lnTo>
                  <a:lnTo>
                    <a:pt x="36" y="3815"/>
                  </a:lnTo>
                  <a:lnTo>
                    <a:pt x="44" y="3828"/>
                  </a:lnTo>
                  <a:lnTo>
                    <a:pt x="53" y="3841"/>
                  </a:lnTo>
                  <a:lnTo>
                    <a:pt x="63" y="3852"/>
                  </a:lnTo>
                  <a:lnTo>
                    <a:pt x="73" y="3861"/>
                  </a:lnTo>
                  <a:lnTo>
                    <a:pt x="85" y="3869"/>
                  </a:lnTo>
                  <a:lnTo>
                    <a:pt x="96" y="3875"/>
                  </a:lnTo>
                  <a:lnTo>
                    <a:pt x="108" y="3878"/>
                  </a:lnTo>
                  <a:lnTo>
                    <a:pt x="114" y="3879"/>
                  </a:lnTo>
                  <a:lnTo>
                    <a:pt x="120" y="3880"/>
                  </a:lnTo>
                  <a:lnTo>
                    <a:pt x="5065" y="3880"/>
                  </a:lnTo>
                  <a:lnTo>
                    <a:pt x="5071" y="3879"/>
                  </a:lnTo>
                  <a:lnTo>
                    <a:pt x="5077" y="3878"/>
                  </a:lnTo>
                  <a:lnTo>
                    <a:pt x="5089" y="3875"/>
                  </a:lnTo>
                  <a:lnTo>
                    <a:pt x="5101" y="3869"/>
                  </a:lnTo>
                  <a:lnTo>
                    <a:pt x="5112" y="3861"/>
                  </a:lnTo>
                  <a:lnTo>
                    <a:pt x="5122" y="3852"/>
                  </a:lnTo>
                  <a:lnTo>
                    <a:pt x="5132" y="3841"/>
                  </a:lnTo>
                  <a:lnTo>
                    <a:pt x="5141" y="3828"/>
                  </a:lnTo>
                  <a:lnTo>
                    <a:pt x="5150" y="3815"/>
                  </a:lnTo>
                  <a:lnTo>
                    <a:pt x="5158" y="3801"/>
                  </a:lnTo>
                  <a:lnTo>
                    <a:pt x="5165" y="3786"/>
                  </a:lnTo>
                  <a:lnTo>
                    <a:pt x="5171" y="3771"/>
                  </a:lnTo>
                  <a:lnTo>
                    <a:pt x="5176" y="3756"/>
                  </a:lnTo>
                  <a:lnTo>
                    <a:pt x="5180" y="3741"/>
                  </a:lnTo>
                  <a:lnTo>
                    <a:pt x="5182" y="3727"/>
                  </a:lnTo>
                  <a:lnTo>
                    <a:pt x="5184" y="3713"/>
                  </a:lnTo>
                  <a:lnTo>
                    <a:pt x="5185" y="3700"/>
                  </a:lnTo>
                  <a:lnTo>
                    <a:pt x="5172" y="3676"/>
                  </a:lnTo>
                  <a:close/>
                </a:path>
              </a:pathLst>
            </a:custGeom>
            <a:solidFill>
              <a:schemeClr val="accent3"/>
            </a:solidFill>
            <a:ln>
              <a:noFill/>
            </a:ln>
            <a:extLst/>
          </p:spPr>
          <p:txBody>
            <a:bodyPr anchor="ctr" bIns="360000">
              <a:scene3d>
                <a:camera prst="orthographicFront"/>
                <a:lightRig dir="t" rig="threePt"/>
              </a:scene3d>
              <a:sp3d>
                <a:contourClr>
                  <a:srgbClr val="FFFFFF"/>
                </a:contourClr>
              </a:sp3d>
            </a:bodyPr>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lumMod val="75000"/>
                    <a:lumOff val="25000"/>
                  </a:prstClr>
                </a:solidFill>
                <a:effectLst/>
                <a:uLnTx/>
                <a:uFillTx/>
                <a:latin typeface="微软雅黑"/>
                <a:ea typeface="微软雅黑"/>
                <a:cs typeface="+mn-cs"/>
              </a:endParaRPr>
            </a:p>
          </p:txBody>
        </p:sp>
      </p:grpSp>
      <p:grpSp>
        <p:nvGrpSpPr>
          <p:cNvPr id="15" name="组合 14"/>
          <p:cNvGrpSpPr/>
          <p:nvPr/>
        </p:nvGrpSpPr>
        <p:grpSpPr>
          <a:xfrm>
            <a:off x="3278244" y="3510242"/>
            <a:ext cx="1149740" cy="1149740"/>
            <a:chOff x="2483768" y="3435846"/>
            <a:chExt cx="1149740" cy="1149740"/>
          </a:xfrm>
        </p:grpSpPr>
        <p:grpSp>
          <p:nvGrpSpPr>
            <p:cNvPr id="16" name="组合 15"/>
            <p:cNvGrpSpPr/>
            <p:nvPr/>
          </p:nvGrpSpPr>
          <p:grpSpPr>
            <a:xfrm>
              <a:off x="2483768" y="3435846"/>
              <a:ext cx="1149740" cy="1149740"/>
              <a:chOff x="304800" y="673100"/>
              <a:chExt cx="4000500" cy="4000500"/>
            </a:xfrm>
            <a:effectLst>
              <a:outerShdw algn="tr" blurRad="444500" dir="8100000" dist="254000" rotWithShape="0">
                <a:prstClr val="black">
                  <a:alpha val="50000"/>
                </a:prstClr>
              </a:outerShdw>
            </a:effectLst>
          </p:grpSpPr>
          <p:sp>
            <p:nvSpPr>
              <p:cNvPr id="18" name="同心圆 17"/>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19" name="椭圆 18"/>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7" name="KSO_Shape"/>
            <p:cNvSpPr/>
            <p:nvPr/>
          </p:nvSpPr>
          <p:spPr bwMode="auto">
            <a:xfrm>
              <a:off x="2802446" y="3812214"/>
              <a:ext cx="521267" cy="439601"/>
            </a:xfrm>
            <a:custGeom>
              <a:gdLst>
                <a:gd fmla="*/ 332222 w 2301876" name="T0"/>
                <a:gd fmla="*/ 1410232 h 1941513" name="T1"/>
                <a:gd fmla="*/ 321717 w 2301876" name="T2"/>
                <a:gd fmla="*/ 1470415 h 1941513" name="T3"/>
                <a:gd fmla="*/ 382384 w 2301876" name="T4"/>
                <a:gd fmla="*/ 1525343 h 1941513" name="T5"/>
                <a:gd fmla="*/ 696485 w 2301876" name="T6"/>
                <a:gd fmla="*/ 1509573 h 1941513" name="T7"/>
                <a:gd fmla="*/ 723010 w 2301876" name="T8"/>
                <a:gd fmla="*/ 1444398 h 1941513" name="T9"/>
                <a:gd fmla="*/ 671273 w 2301876" name="T10"/>
                <a:gd fmla="*/ 1380797 h 1941513" name="T11"/>
                <a:gd fmla="*/ 1348867 w 2301876" name="T12"/>
                <a:gd fmla="*/ 1247408 h 1941513" name="T13"/>
                <a:gd fmla="*/ 1327043 w 2301876" name="T14"/>
                <a:gd fmla="*/ 1320445 h 1941513" name="T15"/>
                <a:gd fmla="*/ 1593934 w 2301876" name="T16"/>
                <a:gd fmla="*/ 1356438 h 1941513" name="T17"/>
                <a:gd fmla="*/ 1647838 w 2301876" name="T18"/>
                <a:gd fmla="*/ 1303105 h 1941513" name="T19"/>
                <a:gd fmla="*/ 1606030 w 2301876" name="T20"/>
                <a:gd fmla="*/ 1239789 h 1941513" name="T21"/>
                <a:gd fmla="*/ 1529191 w 2301876" name="T22"/>
                <a:gd fmla="*/ 516517 h 1941513" name="T23"/>
                <a:gd fmla="*/ 1584982 w 2301876" name="T24"/>
                <a:gd fmla="*/ 576970 h 1941513" name="T25"/>
                <a:gd fmla="*/ 1601035 w 2301876" name="T26"/>
                <a:gd fmla="*/ 667649 h 1941513" name="T27"/>
                <a:gd fmla="*/ 1640510 w 2301876" name="T28"/>
                <a:gd fmla="*/ 716799 h 1941513" name="T29"/>
                <a:gd fmla="*/ 1583140 w 2301876" name="T30"/>
                <a:gd fmla="*/ 840071 h 1941513" name="T31"/>
                <a:gd fmla="*/ 1691827 w 2301876" name="T32"/>
                <a:gd fmla="*/ 916820 h 1941513" name="T33"/>
                <a:gd fmla="*/ 1229710 w 2301876" name="T34"/>
                <a:gd fmla="*/ 1106063 h 1941513" name="T35"/>
                <a:gd fmla="*/ 1284448 w 2301876" name="T36"/>
                <a:gd fmla="*/ 909460 h 1941513" name="T37"/>
                <a:gd fmla="*/ 1396556 w 2301876" name="T38"/>
                <a:gd fmla="*/ 836654 h 1941513" name="T39"/>
                <a:gd fmla="*/ 1335239 w 2301876" name="T40"/>
                <a:gd fmla="*/ 712857 h 1941513" name="T41"/>
                <a:gd fmla="*/ 1370240 w 2301876" name="T42"/>
                <a:gd fmla="*/ 660815 h 1941513" name="T43"/>
                <a:gd fmla="*/ 1388398 w 2301876" name="T44"/>
                <a:gd fmla="*/ 571451 h 1941513" name="T45"/>
                <a:gd fmla="*/ 1446031 w 2301876" name="T46"/>
                <a:gd fmla="*/ 514152 h 1941513" name="T47"/>
                <a:gd fmla="*/ 570227 w 2301876" name="T48"/>
                <a:gd fmla="*/ 477627 h 1941513" name="T49"/>
                <a:gd fmla="*/ 641756 w 2301876" name="T50"/>
                <a:gd fmla="*/ 549062 h 1941513" name="T51"/>
                <a:gd fmla="*/ 661216 w 2301876" name="T52"/>
                <a:gd fmla="*/ 657005 h 1941513" name="T53"/>
                <a:gd fmla="*/ 633078 w 2301876" name="T54"/>
                <a:gd fmla="*/ 739471 h 1941513" name="T55"/>
                <a:gd fmla="*/ 574697 w 2301876" name="T56"/>
                <a:gd fmla="*/ 792786 h 1941513" name="T57"/>
                <a:gd fmla="*/ 708552 w 2301876" name="T58"/>
                <a:gd fmla="*/ 915697 h 1941513" name="T59"/>
                <a:gd fmla="*/ 815320 w 2301876" name="T60"/>
                <a:gd fmla="*/ 1036508 h 1941513" name="T61"/>
                <a:gd fmla="*/ 222836 w 2301876" name="T62"/>
                <a:gd fmla="*/ 1047276 h 1941513" name="T63"/>
                <a:gd fmla="*/ 324870 w 2301876" name="T64"/>
                <a:gd fmla="*/ 922526 h 1941513" name="T65"/>
                <a:gd fmla="*/ 473189 w 2301876" name="T66"/>
                <a:gd fmla="*/ 794886 h 1941513" name="T67"/>
                <a:gd fmla="*/ 413493 w 2301876" name="T68"/>
                <a:gd fmla="*/ 744461 h 1941513" name="T69"/>
                <a:gd fmla="*/ 382462 w 2301876" name="T70"/>
                <a:gd fmla="*/ 663570 h 1941513" name="T71"/>
                <a:gd fmla="*/ 397978 w 2301876" name="T72"/>
                <a:gd fmla="*/ 556154 h 1941513" name="T73"/>
                <a:gd fmla="*/ 466878 w 2301876" name="T74"/>
                <a:gd fmla="*/ 480778 h 1941513" name="T75"/>
                <a:gd fmla="*/ 140242 w 2301876" name="T76"/>
                <a:gd fmla="*/ 134558 h 1941513" name="T77"/>
                <a:gd fmla="*/ 133677 w 2301876" name="T78"/>
                <a:gd fmla="*/ 1210760 h 1941513" name="T79"/>
                <a:gd fmla="*/ 198545 w 2301876" name="T80"/>
                <a:gd fmla="*/ 1290654 h 1941513" name="T81"/>
                <a:gd fmla="*/ 905010 w 2301876" name="T82"/>
                <a:gd fmla="*/ 1223901 h 1941513" name="T83"/>
                <a:gd fmla="*/ 906061 w 2301876" name="T84"/>
                <a:gd fmla="*/ 137186 h 1941513" name="T85"/>
                <a:gd fmla="*/ 1795088 w 2301876" name="T86"/>
                <a:gd fmla="*/ 130835 h 1941513" name="T87"/>
                <a:gd fmla="*/ 1869239 w 2301876" name="T88"/>
                <a:gd fmla="*/ 166040 h 1941513" name="T89"/>
                <a:gd fmla="*/ 1904211 w 2301876" name="T90"/>
                <a:gd fmla="*/ 240391 h 1941513" name="T91"/>
                <a:gd fmla="*/ 1879757 w 2301876" name="T92"/>
                <a:gd fmla="*/ 1330166 h 1941513" name="T93"/>
                <a:gd fmla="*/ 1769057 w 2301876" name="T94"/>
                <a:gd fmla="*/ 1410033 h 1941513" name="T95"/>
                <a:gd fmla="*/ 1237904 w 2301876" name="T96"/>
                <a:gd fmla="*/ 1415550 h 1941513" name="T97"/>
                <a:gd fmla="*/ 1189785 w 2301876" name="T98"/>
                <a:gd fmla="*/ 1139429 h 1941513" name="T99"/>
                <a:gd fmla="*/ 1756435 w 2301876" name="T100"/>
                <a:gd fmla="*/ 1159921 h 1941513" name="T101"/>
                <a:gd fmla="*/ 1799821 w 2301876" name="T102"/>
                <a:gd fmla="*/ 1088198 h 1941513" name="T103"/>
                <a:gd fmla="*/ 898445 w 2301876" name="T104"/>
                <a:gd fmla="*/ 262 h 1941513" name="T105"/>
                <a:gd fmla="*/ 992990 w 2301876" name="T106"/>
                <a:gd fmla="*/ 39421 h 1941513" name="T107"/>
                <a:gd fmla="*/ 1041313 w 2301876" name="T108"/>
                <a:gd fmla="*/ 129302 h 1941513" name="T109"/>
                <a:gd fmla="*/ 1017414 w 2301876" name="T110"/>
                <a:gd fmla="*/ 1483030 h 1941513" name="T111"/>
                <a:gd fmla="*/ 887939 w 2301876" name="T112"/>
                <a:gd fmla="*/ 1588417 h 1941513" name="T113"/>
                <a:gd fmla="*/ 200909 w 2301876" name="T114"/>
                <a:gd fmla="*/ 1599454 h 1941513" name="T115"/>
                <a:gd fmla="*/ 45959 w 2301876" name="T116"/>
                <a:gd fmla="*/ 1513779 h 1941513" name="T117"/>
                <a:gd fmla="*/ 0 w 2301876" name="T118"/>
                <a:gd fmla="*/ 152429 h 1941513" name="T119"/>
                <a:gd fmla="*/ 34667 w 2301876" name="T120"/>
                <a:gd fmla="*/ 55452 h 1941513" name="T121"/>
                <a:gd fmla="*/ 121596 w 2301876" name="T122"/>
                <a:gd fmla="*/ 2891 h 1941513"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 fmla="*/ 0 60000 65536" name="T180"/>
                <a:gd fmla="*/ 0 60000 65536" name="T181"/>
                <a:gd fmla="*/ 0 60000 65536" name="T182"/>
                <a:gd fmla="*/ 0 60000 65536" name="T183"/>
                <a:gd fmla="*/ 0 60000 65536" name="T184"/>
                <a:gd fmla="*/ 0 60000 65536" name="T185"/>
              </a:gd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b="b" l="0" r="r" t="0"/>
              <a:pathLst>
                <a:path h="1941513" w="2301876">
                  <a:moveTo>
                    <a:pt x="475693" y="1664563"/>
                  </a:moveTo>
                  <a:lnTo>
                    <a:pt x="471250" y="1664880"/>
                  </a:lnTo>
                  <a:lnTo>
                    <a:pt x="466490" y="1665198"/>
                  </a:lnTo>
                  <a:lnTo>
                    <a:pt x="462047" y="1665515"/>
                  </a:lnTo>
                  <a:lnTo>
                    <a:pt x="457605" y="1666468"/>
                  </a:lnTo>
                  <a:lnTo>
                    <a:pt x="453162" y="1667421"/>
                  </a:lnTo>
                  <a:lnTo>
                    <a:pt x="449354" y="1668691"/>
                  </a:lnTo>
                  <a:lnTo>
                    <a:pt x="440786" y="1671550"/>
                  </a:lnTo>
                  <a:lnTo>
                    <a:pt x="433170" y="1675679"/>
                  </a:lnTo>
                  <a:lnTo>
                    <a:pt x="425553" y="1680125"/>
                  </a:lnTo>
                  <a:lnTo>
                    <a:pt x="418572" y="1685207"/>
                  </a:lnTo>
                  <a:lnTo>
                    <a:pt x="412542" y="1691241"/>
                  </a:lnTo>
                  <a:lnTo>
                    <a:pt x="406513" y="1697276"/>
                  </a:lnTo>
                  <a:lnTo>
                    <a:pt x="401435" y="1704263"/>
                  </a:lnTo>
                  <a:lnTo>
                    <a:pt x="396993" y="1711886"/>
                  </a:lnTo>
                  <a:lnTo>
                    <a:pt x="392867" y="1719508"/>
                  </a:lnTo>
                  <a:lnTo>
                    <a:pt x="390011" y="1728083"/>
                  </a:lnTo>
                  <a:lnTo>
                    <a:pt x="388742" y="1732212"/>
                  </a:lnTo>
                  <a:lnTo>
                    <a:pt x="387790" y="1736341"/>
                  </a:lnTo>
                  <a:lnTo>
                    <a:pt x="386838" y="1740787"/>
                  </a:lnTo>
                  <a:lnTo>
                    <a:pt x="386203" y="1745552"/>
                  </a:lnTo>
                  <a:lnTo>
                    <a:pt x="385886" y="1749998"/>
                  </a:lnTo>
                  <a:lnTo>
                    <a:pt x="385886" y="1754444"/>
                  </a:lnTo>
                  <a:lnTo>
                    <a:pt x="385886" y="1759209"/>
                  </a:lnTo>
                  <a:lnTo>
                    <a:pt x="386203" y="1763655"/>
                  </a:lnTo>
                  <a:lnTo>
                    <a:pt x="386838" y="1768419"/>
                  </a:lnTo>
                  <a:lnTo>
                    <a:pt x="387790" y="1772865"/>
                  </a:lnTo>
                  <a:lnTo>
                    <a:pt x="388742" y="1776994"/>
                  </a:lnTo>
                  <a:lnTo>
                    <a:pt x="390011" y="1781441"/>
                  </a:lnTo>
                  <a:lnTo>
                    <a:pt x="392867" y="1789698"/>
                  </a:lnTo>
                  <a:lnTo>
                    <a:pt x="396993" y="1797639"/>
                  </a:lnTo>
                  <a:lnTo>
                    <a:pt x="401435" y="1804943"/>
                  </a:lnTo>
                  <a:lnTo>
                    <a:pt x="406513" y="1812248"/>
                  </a:lnTo>
                  <a:lnTo>
                    <a:pt x="412542" y="1818283"/>
                  </a:lnTo>
                  <a:lnTo>
                    <a:pt x="418572" y="1824317"/>
                  </a:lnTo>
                  <a:lnTo>
                    <a:pt x="425553" y="1829399"/>
                  </a:lnTo>
                  <a:lnTo>
                    <a:pt x="433170" y="1833845"/>
                  </a:lnTo>
                  <a:lnTo>
                    <a:pt x="440786" y="1837657"/>
                  </a:lnTo>
                  <a:lnTo>
                    <a:pt x="449354" y="1840515"/>
                  </a:lnTo>
                  <a:lnTo>
                    <a:pt x="453162" y="1842103"/>
                  </a:lnTo>
                  <a:lnTo>
                    <a:pt x="457605" y="1842738"/>
                  </a:lnTo>
                  <a:lnTo>
                    <a:pt x="462047" y="1843374"/>
                  </a:lnTo>
                  <a:lnTo>
                    <a:pt x="466490" y="1844326"/>
                  </a:lnTo>
                  <a:lnTo>
                    <a:pt x="471250" y="1844644"/>
                  </a:lnTo>
                  <a:lnTo>
                    <a:pt x="475693" y="1844644"/>
                  </a:lnTo>
                  <a:lnTo>
                    <a:pt x="784465" y="1844644"/>
                  </a:lnTo>
                  <a:lnTo>
                    <a:pt x="788908" y="1844644"/>
                  </a:lnTo>
                  <a:lnTo>
                    <a:pt x="793668" y="1844326"/>
                  </a:lnTo>
                  <a:lnTo>
                    <a:pt x="798111" y="1843374"/>
                  </a:lnTo>
                  <a:lnTo>
                    <a:pt x="802553" y="1842738"/>
                  </a:lnTo>
                  <a:lnTo>
                    <a:pt x="806996" y="1842103"/>
                  </a:lnTo>
                  <a:lnTo>
                    <a:pt x="811122" y="1840515"/>
                  </a:lnTo>
                  <a:lnTo>
                    <a:pt x="819690" y="1837657"/>
                  </a:lnTo>
                  <a:lnTo>
                    <a:pt x="827306" y="1833845"/>
                  </a:lnTo>
                  <a:lnTo>
                    <a:pt x="834605" y="1829399"/>
                  </a:lnTo>
                  <a:lnTo>
                    <a:pt x="841586" y="1824317"/>
                  </a:lnTo>
                  <a:lnTo>
                    <a:pt x="847933" y="1818283"/>
                  </a:lnTo>
                  <a:lnTo>
                    <a:pt x="853963" y="1812248"/>
                  </a:lnTo>
                  <a:lnTo>
                    <a:pt x="859040" y="1804943"/>
                  </a:lnTo>
                  <a:lnTo>
                    <a:pt x="863483" y="1797639"/>
                  </a:lnTo>
                  <a:lnTo>
                    <a:pt x="867608" y="1789698"/>
                  </a:lnTo>
                  <a:lnTo>
                    <a:pt x="870464" y="1781441"/>
                  </a:lnTo>
                  <a:lnTo>
                    <a:pt x="871734" y="1776994"/>
                  </a:lnTo>
                  <a:lnTo>
                    <a:pt x="872686" y="1772865"/>
                  </a:lnTo>
                  <a:lnTo>
                    <a:pt x="873320" y="1768419"/>
                  </a:lnTo>
                  <a:lnTo>
                    <a:pt x="873638" y="1763655"/>
                  </a:lnTo>
                  <a:lnTo>
                    <a:pt x="874272" y="1759209"/>
                  </a:lnTo>
                  <a:lnTo>
                    <a:pt x="874590" y="1754444"/>
                  </a:lnTo>
                  <a:lnTo>
                    <a:pt x="874272" y="1749998"/>
                  </a:lnTo>
                  <a:lnTo>
                    <a:pt x="873638" y="1745552"/>
                  </a:lnTo>
                  <a:lnTo>
                    <a:pt x="873320" y="1740787"/>
                  </a:lnTo>
                  <a:lnTo>
                    <a:pt x="872686" y="1736341"/>
                  </a:lnTo>
                  <a:lnTo>
                    <a:pt x="871734" y="1732212"/>
                  </a:lnTo>
                  <a:lnTo>
                    <a:pt x="870464" y="1728083"/>
                  </a:lnTo>
                  <a:lnTo>
                    <a:pt x="867608" y="1719508"/>
                  </a:lnTo>
                  <a:lnTo>
                    <a:pt x="863483" y="1711886"/>
                  </a:lnTo>
                  <a:lnTo>
                    <a:pt x="859040" y="1704263"/>
                  </a:lnTo>
                  <a:lnTo>
                    <a:pt x="853963" y="1697276"/>
                  </a:lnTo>
                  <a:lnTo>
                    <a:pt x="847933" y="1691241"/>
                  </a:lnTo>
                  <a:lnTo>
                    <a:pt x="841586" y="1685207"/>
                  </a:lnTo>
                  <a:lnTo>
                    <a:pt x="834605" y="1680125"/>
                  </a:lnTo>
                  <a:lnTo>
                    <a:pt x="827306" y="1675679"/>
                  </a:lnTo>
                  <a:lnTo>
                    <a:pt x="819690" y="1671550"/>
                  </a:lnTo>
                  <a:lnTo>
                    <a:pt x="811122" y="1668691"/>
                  </a:lnTo>
                  <a:lnTo>
                    <a:pt x="806996" y="1667421"/>
                  </a:lnTo>
                  <a:lnTo>
                    <a:pt x="802553" y="1666468"/>
                  </a:lnTo>
                  <a:lnTo>
                    <a:pt x="798111" y="1665515"/>
                  </a:lnTo>
                  <a:lnTo>
                    <a:pt x="793668" y="1665198"/>
                  </a:lnTo>
                  <a:lnTo>
                    <a:pt x="788908" y="1664880"/>
                  </a:lnTo>
                  <a:lnTo>
                    <a:pt x="784465" y="1664563"/>
                  </a:lnTo>
                  <a:lnTo>
                    <a:pt x="475693" y="1664563"/>
                  </a:lnTo>
                  <a:close/>
                  <a:moveTo>
                    <a:pt x="1670551" y="1495108"/>
                  </a:moveTo>
                  <a:lnTo>
                    <a:pt x="1662926" y="1495425"/>
                  </a:lnTo>
                  <a:lnTo>
                    <a:pt x="1655936" y="1496695"/>
                  </a:lnTo>
                  <a:lnTo>
                    <a:pt x="1648946" y="1498283"/>
                  </a:lnTo>
                  <a:lnTo>
                    <a:pt x="1642274" y="1500823"/>
                  </a:lnTo>
                  <a:lnTo>
                    <a:pt x="1636237" y="1503998"/>
                  </a:lnTo>
                  <a:lnTo>
                    <a:pt x="1629882" y="1507490"/>
                  </a:lnTo>
                  <a:lnTo>
                    <a:pt x="1624481" y="1511618"/>
                  </a:lnTo>
                  <a:lnTo>
                    <a:pt x="1619080" y="1516380"/>
                  </a:lnTo>
                  <a:lnTo>
                    <a:pt x="1614631" y="1521778"/>
                  </a:lnTo>
                  <a:lnTo>
                    <a:pt x="1610183" y="1527175"/>
                  </a:lnTo>
                  <a:lnTo>
                    <a:pt x="1606688" y="1533208"/>
                  </a:lnTo>
                  <a:lnTo>
                    <a:pt x="1603511" y="1539240"/>
                  </a:lnTo>
                  <a:lnTo>
                    <a:pt x="1601605" y="1545908"/>
                  </a:lnTo>
                  <a:lnTo>
                    <a:pt x="1599698" y="1552893"/>
                  </a:lnTo>
                  <a:lnTo>
                    <a:pt x="1598427" y="1559878"/>
                  </a:lnTo>
                  <a:lnTo>
                    <a:pt x="1598110" y="1567498"/>
                  </a:lnTo>
                  <a:lnTo>
                    <a:pt x="1598427" y="1574800"/>
                  </a:lnTo>
                  <a:lnTo>
                    <a:pt x="1599698" y="1582103"/>
                  </a:lnTo>
                  <a:lnTo>
                    <a:pt x="1601605" y="1589088"/>
                  </a:lnTo>
                  <a:lnTo>
                    <a:pt x="1603511" y="1595755"/>
                  </a:lnTo>
                  <a:lnTo>
                    <a:pt x="1606688" y="1602105"/>
                  </a:lnTo>
                  <a:lnTo>
                    <a:pt x="1610183" y="1607820"/>
                  </a:lnTo>
                  <a:lnTo>
                    <a:pt x="1614631" y="1613535"/>
                  </a:lnTo>
                  <a:lnTo>
                    <a:pt x="1619080" y="1618615"/>
                  </a:lnTo>
                  <a:lnTo>
                    <a:pt x="1624481" y="1623378"/>
                  </a:lnTo>
                  <a:lnTo>
                    <a:pt x="1629882" y="1627505"/>
                  </a:lnTo>
                  <a:lnTo>
                    <a:pt x="1636237" y="1630998"/>
                  </a:lnTo>
                  <a:lnTo>
                    <a:pt x="1642274" y="1634173"/>
                  </a:lnTo>
                  <a:lnTo>
                    <a:pt x="1648946" y="1636713"/>
                  </a:lnTo>
                  <a:lnTo>
                    <a:pt x="1655936" y="1638300"/>
                  </a:lnTo>
                  <a:lnTo>
                    <a:pt x="1662926" y="1639253"/>
                  </a:lnTo>
                  <a:lnTo>
                    <a:pt x="1670551" y="1639570"/>
                  </a:lnTo>
                  <a:lnTo>
                    <a:pt x="1918697" y="1639570"/>
                  </a:lnTo>
                  <a:lnTo>
                    <a:pt x="1926004" y="1639253"/>
                  </a:lnTo>
                  <a:lnTo>
                    <a:pt x="1933630" y="1638300"/>
                  </a:lnTo>
                  <a:lnTo>
                    <a:pt x="1940620" y="1636713"/>
                  </a:lnTo>
                  <a:lnTo>
                    <a:pt x="1947292" y="1634173"/>
                  </a:lnTo>
                  <a:lnTo>
                    <a:pt x="1953329" y="1630998"/>
                  </a:lnTo>
                  <a:lnTo>
                    <a:pt x="1959366" y="1627505"/>
                  </a:lnTo>
                  <a:lnTo>
                    <a:pt x="1964767" y="1623378"/>
                  </a:lnTo>
                  <a:lnTo>
                    <a:pt x="1970168" y="1618615"/>
                  </a:lnTo>
                  <a:lnTo>
                    <a:pt x="1974934" y="1613535"/>
                  </a:lnTo>
                  <a:lnTo>
                    <a:pt x="1979065" y="1607820"/>
                  </a:lnTo>
                  <a:lnTo>
                    <a:pt x="1982560" y="1602105"/>
                  </a:lnTo>
                  <a:lnTo>
                    <a:pt x="1985419" y="1595755"/>
                  </a:lnTo>
                  <a:lnTo>
                    <a:pt x="1988279" y="1589088"/>
                  </a:lnTo>
                  <a:lnTo>
                    <a:pt x="1989868" y="1582103"/>
                  </a:lnTo>
                  <a:lnTo>
                    <a:pt x="1991138" y="1574800"/>
                  </a:lnTo>
                  <a:lnTo>
                    <a:pt x="1991456" y="1567498"/>
                  </a:lnTo>
                  <a:lnTo>
                    <a:pt x="1991138" y="1559878"/>
                  </a:lnTo>
                  <a:lnTo>
                    <a:pt x="1989868" y="1552893"/>
                  </a:lnTo>
                  <a:lnTo>
                    <a:pt x="1988279" y="1545908"/>
                  </a:lnTo>
                  <a:lnTo>
                    <a:pt x="1985419" y="1539240"/>
                  </a:lnTo>
                  <a:lnTo>
                    <a:pt x="1982560" y="1533208"/>
                  </a:lnTo>
                  <a:lnTo>
                    <a:pt x="1979065" y="1527175"/>
                  </a:lnTo>
                  <a:lnTo>
                    <a:pt x="1974934" y="1521778"/>
                  </a:lnTo>
                  <a:lnTo>
                    <a:pt x="1970168" y="1516380"/>
                  </a:lnTo>
                  <a:lnTo>
                    <a:pt x="1964767" y="1511618"/>
                  </a:lnTo>
                  <a:lnTo>
                    <a:pt x="1959366" y="1507490"/>
                  </a:lnTo>
                  <a:lnTo>
                    <a:pt x="1953329" y="1503998"/>
                  </a:lnTo>
                  <a:lnTo>
                    <a:pt x="1947292" y="1500823"/>
                  </a:lnTo>
                  <a:lnTo>
                    <a:pt x="1940620" y="1498283"/>
                  </a:lnTo>
                  <a:lnTo>
                    <a:pt x="1933630" y="1496695"/>
                  </a:lnTo>
                  <a:lnTo>
                    <a:pt x="1926004" y="1495425"/>
                  </a:lnTo>
                  <a:lnTo>
                    <a:pt x="1918697" y="1495108"/>
                  </a:lnTo>
                  <a:lnTo>
                    <a:pt x="1670551" y="1495108"/>
                  </a:lnTo>
                  <a:close/>
                  <a:moveTo>
                    <a:pt x="1787673" y="611187"/>
                  </a:moveTo>
                  <a:lnTo>
                    <a:pt x="1794669" y="611187"/>
                  </a:lnTo>
                  <a:lnTo>
                    <a:pt x="1801665" y="611187"/>
                  </a:lnTo>
                  <a:lnTo>
                    <a:pt x="1808661" y="612140"/>
                  </a:lnTo>
                  <a:lnTo>
                    <a:pt x="1815338" y="613093"/>
                  </a:lnTo>
                  <a:lnTo>
                    <a:pt x="1822016" y="614681"/>
                  </a:lnTo>
                  <a:lnTo>
                    <a:pt x="1828694" y="616587"/>
                  </a:lnTo>
                  <a:lnTo>
                    <a:pt x="1835372" y="618810"/>
                  </a:lnTo>
                  <a:lnTo>
                    <a:pt x="1841732" y="621352"/>
                  </a:lnTo>
                  <a:lnTo>
                    <a:pt x="1847773" y="624210"/>
                  </a:lnTo>
                  <a:lnTo>
                    <a:pt x="1853815" y="627387"/>
                  </a:lnTo>
                  <a:lnTo>
                    <a:pt x="1859539" y="631198"/>
                  </a:lnTo>
                  <a:lnTo>
                    <a:pt x="1865581" y="635010"/>
                  </a:lnTo>
                  <a:lnTo>
                    <a:pt x="1870987" y="639457"/>
                  </a:lnTo>
                  <a:lnTo>
                    <a:pt x="1876393" y="643904"/>
                  </a:lnTo>
                  <a:lnTo>
                    <a:pt x="1881480" y="648986"/>
                  </a:lnTo>
                  <a:lnTo>
                    <a:pt x="1886568" y="654068"/>
                  </a:lnTo>
                  <a:lnTo>
                    <a:pt x="1891338" y="659151"/>
                  </a:lnTo>
                  <a:lnTo>
                    <a:pt x="1895790" y="665186"/>
                  </a:lnTo>
                  <a:lnTo>
                    <a:pt x="1900242" y="670903"/>
                  </a:lnTo>
                  <a:lnTo>
                    <a:pt x="1904376" y="677256"/>
                  </a:lnTo>
                  <a:lnTo>
                    <a:pt x="1908192" y="683609"/>
                  </a:lnTo>
                  <a:lnTo>
                    <a:pt x="1911690" y="690597"/>
                  </a:lnTo>
                  <a:lnTo>
                    <a:pt x="1915188" y="697267"/>
                  </a:lnTo>
                  <a:lnTo>
                    <a:pt x="1918049" y="704255"/>
                  </a:lnTo>
                  <a:lnTo>
                    <a:pt x="1920593" y="711561"/>
                  </a:lnTo>
                  <a:lnTo>
                    <a:pt x="1923137" y="718867"/>
                  </a:lnTo>
                  <a:lnTo>
                    <a:pt x="1925363" y="726808"/>
                  </a:lnTo>
                  <a:lnTo>
                    <a:pt x="1927271" y="734431"/>
                  </a:lnTo>
                  <a:lnTo>
                    <a:pt x="1928861" y="742690"/>
                  </a:lnTo>
                  <a:lnTo>
                    <a:pt x="1929815" y="750631"/>
                  </a:lnTo>
                  <a:lnTo>
                    <a:pt x="1930451" y="758889"/>
                  </a:lnTo>
                  <a:lnTo>
                    <a:pt x="1931405" y="767466"/>
                  </a:lnTo>
                  <a:lnTo>
                    <a:pt x="1931405" y="775724"/>
                  </a:lnTo>
                  <a:lnTo>
                    <a:pt x="1931723" y="784301"/>
                  </a:lnTo>
                  <a:lnTo>
                    <a:pt x="1932359" y="791924"/>
                  </a:lnTo>
                  <a:lnTo>
                    <a:pt x="1933313" y="799865"/>
                  </a:lnTo>
                  <a:lnTo>
                    <a:pt x="1934585" y="806853"/>
                  </a:lnTo>
                  <a:lnTo>
                    <a:pt x="1936175" y="813206"/>
                  </a:lnTo>
                  <a:lnTo>
                    <a:pt x="1938401" y="819241"/>
                  </a:lnTo>
                  <a:lnTo>
                    <a:pt x="1940627" y="824958"/>
                  </a:lnTo>
                  <a:lnTo>
                    <a:pt x="1943171" y="830041"/>
                  </a:lnTo>
                  <a:lnTo>
                    <a:pt x="1945715" y="834805"/>
                  </a:lnTo>
                  <a:lnTo>
                    <a:pt x="1948576" y="839252"/>
                  </a:lnTo>
                  <a:lnTo>
                    <a:pt x="1951756" y="843381"/>
                  </a:lnTo>
                  <a:lnTo>
                    <a:pt x="1954936" y="846875"/>
                  </a:lnTo>
                  <a:lnTo>
                    <a:pt x="1958116" y="850687"/>
                  </a:lnTo>
                  <a:lnTo>
                    <a:pt x="1961614" y="853546"/>
                  </a:lnTo>
                  <a:lnTo>
                    <a:pt x="1965430" y="856087"/>
                  </a:lnTo>
                  <a:lnTo>
                    <a:pt x="1968610" y="858946"/>
                  </a:lnTo>
                  <a:lnTo>
                    <a:pt x="1975606" y="862757"/>
                  </a:lnTo>
                  <a:lnTo>
                    <a:pt x="1982284" y="866251"/>
                  </a:lnTo>
                  <a:lnTo>
                    <a:pt x="1988643" y="868475"/>
                  </a:lnTo>
                  <a:lnTo>
                    <a:pt x="1994049" y="869745"/>
                  </a:lnTo>
                  <a:lnTo>
                    <a:pt x="1998819" y="871016"/>
                  </a:lnTo>
                  <a:lnTo>
                    <a:pt x="2002635" y="871334"/>
                  </a:lnTo>
                  <a:lnTo>
                    <a:pt x="2005815" y="871651"/>
                  </a:lnTo>
                  <a:lnTo>
                    <a:pt x="2005815" y="932320"/>
                  </a:lnTo>
                  <a:lnTo>
                    <a:pt x="1841096" y="932320"/>
                  </a:lnTo>
                  <a:lnTo>
                    <a:pt x="1841096" y="997119"/>
                  </a:lnTo>
                  <a:lnTo>
                    <a:pt x="1853815" y="999025"/>
                  </a:lnTo>
                  <a:lnTo>
                    <a:pt x="1865899" y="1001566"/>
                  </a:lnTo>
                  <a:lnTo>
                    <a:pt x="1877983" y="1004107"/>
                  </a:lnTo>
                  <a:lnTo>
                    <a:pt x="1890066" y="1007601"/>
                  </a:lnTo>
                  <a:lnTo>
                    <a:pt x="1901514" y="1011095"/>
                  </a:lnTo>
                  <a:lnTo>
                    <a:pt x="1912962" y="1015224"/>
                  </a:lnTo>
                  <a:lnTo>
                    <a:pt x="1923773" y="1019354"/>
                  </a:lnTo>
                  <a:lnTo>
                    <a:pt x="1934903" y="1024118"/>
                  </a:lnTo>
                  <a:lnTo>
                    <a:pt x="1945715" y="1029200"/>
                  </a:lnTo>
                  <a:lnTo>
                    <a:pt x="1956208" y="1034918"/>
                  </a:lnTo>
                  <a:lnTo>
                    <a:pt x="1966384" y="1040635"/>
                  </a:lnTo>
                  <a:lnTo>
                    <a:pt x="1976242" y="1046988"/>
                  </a:lnTo>
                  <a:lnTo>
                    <a:pt x="1986099" y="1053659"/>
                  </a:lnTo>
                  <a:lnTo>
                    <a:pt x="1995321" y="1060329"/>
                  </a:lnTo>
                  <a:lnTo>
                    <a:pt x="2003907" y="1067635"/>
                  </a:lnTo>
                  <a:lnTo>
                    <a:pt x="2012811" y="1074940"/>
                  </a:lnTo>
                  <a:lnTo>
                    <a:pt x="2021396" y="1082881"/>
                  </a:lnTo>
                  <a:lnTo>
                    <a:pt x="2029028" y="1090822"/>
                  </a:lnTo>
                  <a:lnTo>
                    <a:pt x="2036978" y="1099081"/>
                  </a:lnTo>
                  <a:lnTo>
                    <a:pt x="2044292" y="1107975"/>
                  </a:lnTo>
                  <a:lnTo>
                    <a:pt x="2051288" y="1116551"/>
                  </a:lnTo>
                  <a:lnTo>
                    <a:pt x="2057965" y="1125445"/>
                  </a:lnTo>
                  <a:lnTo>
                    <a:pt x="2064325" y="1135292"/>
                  </a:lnTo>
                  <a:lnTo>
                    <a:pt x="2069731" y="1144821"/>
                  </a:lnTo>
                  <a:lnTo>
                    <a:pt x="2075455" y="1154350"/>
                  </a:lnTo>
                  <a:lnTo>
                    <a:pt x="2080225" y="1164515"/>
                  </a:lnTo>
                  <a:lnTo>
                    <a:pt x="2084995" y="1174679"/>
                  </a:lnTo>
                  <a:lnTo>
                    <a:pt x="2089128" y="1185161"/>
                  </a:lnTo>
                  <a:lnTo>
                    <a:pt x="2092626" y="1195643"/>
                  </a:lnTo>
                  <a:lnTo>
                    <a:pt x="2095488" y="1206761"/>
                  </a:lnTo>
                  <a:lnTo>
                    <a:pt x="2098668" y="1217560"/>
                  </a:lnTo>
                  <a:lnTo>
                    <a:pt x="2100894" y="1228995"/>
                  </a:lnTo>
                  <a:lnTo>
                    <a:pt x="2103438" y="1336675"/>
                  </a:lnTo>
                  <a:lnTo>
                    <a:pt x="1485900" y="1336675"/>
                  </a:lnTo>
                  <a:lnTo>
                    <a:pt x="1488444" y="1228995"/>
                  </a:lnTo>
                  <a:lnTo>
                    <a:pt x="1490670" y="1217560"/>
                  </a:lnTo>
                  <a:lnTo>
                    <a:pt x="1493214" y="1206761"/>
                  </a:lnTo>
                  <a:lnTo>
                    <a:pt x="1496712" y="1195643"/>
                  </a:lnTo>
                  <a:lnTo>
                    <a:pt x="1500210" y="1185161"/>
                  </a:lnTo>
                  <a:lnTo>
                    <a:pt x="1504343" y="1174679"/>
                  </a:lnTo>
                  <a:lnTo>
                    <a:pt x="1508795" y="1164515"/>
                  </a:lnTo>
                  <a:lnTo>
                    <a:pt x="1513565" y="1154350"/>
                  </a:lnTo>
                  <a:lnTo>
                    <a:pt x="1519289" y="1144821"/>
                  </a:lnTo>
                  <a:lnTo>
                    <a:pt x="1525013" y="1135292"/>
                  </a:lnTo>
                  <a:lnTo>
                    <a:pt x="1531055" y="1125763"/>
                  </a:lnTo>
                  <a:lnTo>
                    <a:pt x="1537732" y="1116551"/>
                  </a:lnTo>
                  <a:lnTo>
                    <a:pt x="1544728" y="1107975"/>
                  </a:lnTo>
                  <a:lnTo>
                    <a:pt x="1552042" y="1099081"/>
                  </a:lnTo>
                  <a:lnTo>
                    <a:pt x="1559674" y="1090822"/>
                  </a:lnTo>
                  <a:lnTo>
                    <a:pt x="1567942" y="1082881"/>
                  </a:lnTo>
                  <a:lnTo>
                    <a:pt x="1576209" y="1074940"/>
                  </a:lnTo>
                  <a:lnTo>
                    <a:pt x="1584795" y="1067635"/>
                  </a:lnTo>
                  <a:lnTo>
                    <a:pt x="1593699" y="1060329"/>
                  </a:lnTo>
                  <a:lnTo>
                    <a:pt x="1603239" y="1053659"/>
                  </a:lnTo>
                  <a:lnTo>
                    <a:pt x="1613096" y="1046988"/>
                  </a:lnTo>
                  <a:lnTo>
                    <a:pt x="1622954" y="1040635"/>
                  </a:lnTo>
                  <a:lnTo>
                    <a:pt x="1632812" y="1034918"/>
                  </a:lnTo>
                  <a:lnTo>
                    <a:pt x="1643305" y="1029200"/>
                  </a:lnTo>
                  <a:lnTo>
                    <a:pt x="1654117" y="1024118"/>
                  </a:lnTo>
                  <a:lnTo>
                    <a:pt x="1664929" y="1019671"/>
                  </a:lnTo>
                  <a:lnTo>
                    <a:pt x="1676058" y="1015224"/>
                  </a:lnTo>
                  <a:lnTo>
                    <a:pt x="1687506" y="1011095"/>
                  </a:lnTo>
                  <a:lnTo>
                    <a:pt x="1699272" y="1007601"/>
                  </a:lnTo>
                  <a:lnTo>
                    <a:pt x="1711355" y="1004107"/>
                  </a:lnTo>
                  <a:lnTo>
                    <a:pt x="1723439" y="1001566"/>
                  </a:lnTo>
                  <a:lnTo>
                    <a:pt x="1735523" y="999025"/>
                  </a:lnTo>
                  <a:lnTo>
                    <a:pt x="1747924" y="997119"/>
                  </a:lnTo>
                  <a:lnTo>
                    <a:pt x="1747924" y="932320"/>
                  </a:lnTo>
                  <a:lnTo>
                    <a:pt x="1583205" y="932320"/>
                  </a:lnTo>
                  <a:lnTo>
                    <a:pt x="1583205" y="871651"/>
                  </a:lnTo>
                  <a:lnTo>
                    <a:pt x="1586385" y="871334"/>
                  </a:lnTo>
                  <a:lnTo>
                    <a:pt x="1590201" y="870698"/>
                  </a:lnTo>
                  <a:lnTo>
                    <a:pt x="1594971" y="869110"/>
                  </a:lnTo>
                  <a:lnTo>
                    <a:pt x="1600377" y="867204"/>
                  </a:lnTo>
                  <a:lnTo>
                    <a:pt x="1606736" y="864663"/>
                  </a:lnTo>
                  <a:lnTo>
                    <a:pt x="1613414" y="861487"/>
                  </a:lnTo>
                  <a:lnTo>
                    <a:pt x="1620410" y="857358"/>
                  </a:lnTo>
                  <a:lnTo>
                    <a:pt x="1624226" y="854816"/>
                  </a:lnTo>
                  <a:lnTo>
                    <a:pt x="1627406" y="851958"/>
                  </a:lnTo>
                  <a:lnTo>
                    <a:pt x="1630586" y="848464"/>
                  </a:lnTo>
                  <a:lnTo>
                    <a:pt x="1634084" y="845287"/>
                  </a:lnTo>
                  <a:lnTo>
                    <a:pt x="1637264" y="841476"/>
                  </a:lnTo>
                  <a:lnTo>
                    <a:pt x="1640444" y="837346"/>
                  </a:lnTo>
                  <a:lnTo>
                    <a:pt x="1643305" y="832899"/>
                  </a:lnTo>
                  <a:lnTo>
                    <a:pt x="1646167" y="828135"/>
                  </a:lnTo>
                  <a:lnTo>
                    <a:pt x="1648393" y="823052"/>
                  </a:lnTo>
                  <a:lnTo>
                    <a:pt x="1650619" y="817653"/>
                  </a:lnTo>
                  <a:lnTo>
                    <a:pt x="1652845" y="811617"/>
                  </a:lnTo>
                  <a:lnTo>
                    <a:pt x="1654435" y="805265"/>
                  </a:lnTo>
                  <a:lnTo>
                    <a:pt x="1655707" y="798594"/>
                  </a:lnTo>
                  <a:lnTo>
                    <a:pt x="1656979" y="791289"/>
                  </a:lnTo>
                  <a:lnTo>
                    <a:pt x="1657297" y="783983"/>
                  </a:lnTo>
                  <a:lnTo>
                    <a:pt x="1657615" y="775724"/>
                  </a:lnTo>
                  <a:lnTo>
                    <a:pt x="1657933" y="767466"/>
                  </a:lnTo>
                  <a:lnTo>
                    <a:pt x="1658569" y="758889"/>
                  </a:lnTo>
                  <a:lnTo>
                    <a:pt x="1659205" y="750631"/>
                  </a:lnTo>
                  <a:lnTo>
                    <a:pt x="1660477" y="742690"/>
                  </a:lnTo>
                  <a:lnTo>
                    <a:pt x="1662067" y="734431"/>
                  </a:lnTo>
                  <a:lnTo>
                    <a:pt x="1663975" y="726808"/>
                  </a:lnTo>
                  <a:lnTo>
                    <a:pt x="1666201" y="718867"/>
                  </a:lnTo>
                  <a:lnTo>
                    <a:pt x="1668427" y="711561"/>
                  </a:lnTo>
                  <a:lnTo>
                    <a:pt x="1671289" y="704255"/>
                  </a:lnTo>
                  <a:lnTo>
                    <a:pt x="1674151" y="697267"/>
                  </a:lnTo>
                  <a:lnTo>
                    <a:pt x="1677648" y="690597"/>
                  </a:lnTo>
                  <a:lnTo>
                    <a:pt x="1680828" y="683609"/>
                  </a:lnTo>
                  <a:lnTo>
                    <a:pt x="1684962" y="677256"/>
                  </a:lnTo>
                  <a:lnTo>
                    <a:pt x="1689096" y="670903"/>
                  </a:lnTo>
                  <a:lnTo>
                    <a:pt x="1693230" y="665186"/>
                  </a:lnTo>
                  <a:lnTo>
                    <a:pt x="1698000" y="659151"/>
                  </a:lnTo>
                  <a:lnTo>
                    <a:pt x="1702770" y="654068"/>
                  </a:lnTo>
                  <a:lnTo>
                    <a:pt x="1707540" y="648986"/>
                  </a:lnTo>
                  <a:lnTo>
                    <a:pt x="1712627" y="643904"/>
                  </a:lnTo>
                  <a:lnTo>
                    <a:pt x="1718351" y="639457"/>
                  </a:lnTo>
                  <a:lnTo>
                    <a:pt x="1723757" y="635010"/>
                  </a:lnTo>
                  <a:lnTo>
                    <a:pt x="1729163" y="631198"/>
                  </a:lnTo>
                  <a:lnTo>
                    <a:pt x="1735205" y="627387"/>
                  </a:lnTo>
                  <a:lnTo>
                    <a:pt x="1741565" y="624210"/>
                  </a:lnTo>
                  <a:lnTo>
                    <a:pt x="1747288" y="621352"/>
                  </a:lnTo>
                  <a:lnTo>
                    <a:pt x="1753966" y="618810"/>
                  </a:lnTo>
                  <a:lnTo>
                    <a:pt x="1760326" y="616587"/>
                  </a:lnTo>
                  <a:lnTo>
                    <a:pt x="1767004" y="614681"/>
                  </a:lnTo>
                  <a:lnTo>
                    <a:pt x="1773682" y="613093"/>
                  </a:lnTo>
                  <a:lnTo>
                    <a:pt x="1780677" y="612140"/>
                  </a:lnTo>
                  <a:lnTo>
                    <a:pt x="1787673" y="611187"/>
                  </a:lnTo>
                  <a:close/>
                  <a:moveTo>
                    <a:pt x="630238" y="565150"/>
                  </a:moveTo>
                  <a:lnTo>
                    <a:pt x="639136" y="565468"/>
                  </a:lnTo>
                  <a:lnTo>
                    <a:pt x="647397" y="566420"/>
                  </a:lnTo>
                  <a:lnTo>
                    <a:pt x="655977" y="567372"/>
                  </a:lnTo>
                  <a:lnTo>
                    <a:pt x="664557" y="569276"/>
                  </a:lnTo>
                  <a:lnTo>
                    <a:pt x="672501" y="571498"/>
                  </a:lnTo>
                  <a:lnTo>
                    <a:pt x="680762" y="574354"/>
                  </a:lnTo>
                  <a:lnTo>
                    <a:pt x="689024" y="577211"/>
                  </a:lnTo>
                  <a:lnTo>
                    <a:pt x="696333" y="581020"/>
                  </a:lnTo>
                  <a:lnTo>
                    <a:pt x="703959" y="585463"/>
                  </a:lnTo>
                  <a:lnTo>
                    <a:pt x="711268" y="589907"/>
                  </a:lnTo>
                  <a:lnTo>
                    <a:pt x="718258" y="594667"/>
                  </a:lnTo>
                  <a:lnTo>
                    <a:pt x="725249" y="600063"/>
                  </a:lnTo>
                  <a:lnTo>
                    <a:pt x="731922" y="605776"/>
                  </a:lnTo>
                  <a:lnTo>
                    <a:pt x="738278" y="611489"/>
                  </a:lnTo>
                  <a:lnTo>
                    <a:pt x="744633" y="618154"/>
                  </a:lnTo>
                  <a:lnTo>
                    <a:pt x="750353" y="624820"/>
                  </a:lnTo>
                  <a:lnTo>
                    <a:pt x="756072" y="632437"/>
                  </a:lnTo>
                  <a:lnTo>
                    <a:pt x="761474" y="639737"/>
                  </a:lnTo>
                  <a:lnTo>
                    <a:pt x="766241" y="647354"/>
                  </a:lnTo>
                  <a:lnTo>
                    <a:pt x="771007" y="655289"/>
                  </a:lnTo>
                  <a:lnTo>
                    <a:pt x="775456" y="663541"/>
                  </a:lnTo>
                  <a:lnTo>
                    <a:pt x="779587" y="672111"/>
                  </a:lnTo>
                  <a:lnTo>
                    <a:pt x="783400" y="680998"/>
                  </a:lnTo>
                  <a:lnTo>
                    <a:pt x="786895" y="690202"/>
                  </a:lnTo>
                  <a:lnTo>
                    <a:pt x="790073" y="699406"/>
                  </a:lnTo>
                  <a:lnTo>
                    <a:pt x="792615" y="708611"/>
                  </a:lnTo>
                  <a:lnTo>
                    <a:pt x="794839" y="718450"/>
                  </a:lnTo>
                  <a:lnTo>
                    <a:pt x="796746" y="728606"/>
                  </a:lnTo>
                  <a:lnTo>
                    <a:pt x="798017" y="738445"/>
                  </a:lnTo>
                  <a:lnTo>
                    <a:pt x="799288" y="748919"/>
                  </a:lnTo>
                  <a:lnTo>
                    <a:pt x="799923" y="759076"/>
                  </a:lnTo>
                  <a:lnTo>
                    <a:pt x="800241" y="769550"/>
                  </a:lnTo>
                  <a:lnTo>
                    <a:pt x="799923" y="777802"/>
                  </a:lnTo>
                  <a:lnTo>
                    <a:pt x="799606" y="786054"/>
                  </a:lnTo>
                  <a:lnTo>
                    <a:pt x="798970" y="793989"/>
                  </a:lnTo>
                  <a:lnTo>
                    <a:pt x="798017" y="801923"/>
                  </a:lnTo>
                  <a:lnTo>
                    <a:pt x="797064" y="809541"/>
                  </a:lnTo>
                  <a:lnTo>
                    <a:pt x="795475" y="817476"/>
                  </a:lnTo>
                  <a:lnTo>
                    <a:pt x="793568" y="825093"/>
                  </a:lnTo>
                  <a:lnTo>
                    <a:pt x="791979" y="832710"/>
                  </a:lnTo>
                  <a:lnTo>
                    <a:pt x="789755" y="840328"/>
                  </a:lnTo>
                  <a:lnTo>
                    <a:pt x="787531" y="847310"/>
                  </a:lnTo>
                  <a:lnTo>
                    <a:pt x="784671" y="854293"/>
                  </a:lnTo>
                  <a:lnTo>
                    <a:pt x="781811" y="861276"/>
                  </a:lnTo>
                  <a:lnTo>
                    <a:pt x="778951" y="868258"/>
                  </a:lnTo>
                  <a:lnTo>
                    <a:pt x="775456" y="874923"/>
                  </a:lnTo>
                  <a:lnTo>
                    <a:pt x="772278" y="880954"/>
                  </a:lnTo>
                  <a:lnTo>
                    <a:pt x="768465" y="887619"/>
                  </a:lnTo>
                  <a:lnTo>
                    <a:pt x="764970" y="893649"/>
                  </a:lnTo>
                  <a:lnTo>
                    <a:pt x="760839" y="899680"/>
                  </a:lnTo>
                  <a:lnTo>
                    <a:pt x="756708" y="905393"/>
                  </a:lnTo>
                  <a:lnTo>
                    <a:pt x="752259" y="911106"/>
                  </a:lnTo>
                  <a:lnTo>
                    <a:pt x="747810" y="916501"/>
                  </a:lnTo>
                  <a:lnTo>
                    <a:pt x="743044" y="921580"/>
                  </a:lnTo>
                  <a:lnTo>
                    <a:pt x="738278" y="926341"/>
                  </a:lnTo>
                  <a:lnTo>
                    <a:pt x="733193" y="931101"/>
                  </a:lnTo>
                  <a:lnTo>
                    <a:pt x="728109" y="936180"/>
                  </a:lnTo>
                  <a:lnTo>
                    <a:pt x="722707" y="939988"/>
                  </a:lnTo>
                  <a:lnTo>
                    <a:pt x="717305" y="944114"/>
                  </a:lnTo>
                  <a:lnTo>
                    <a:pt x="711903" y="948241"/>
                  </a:lnTo>
                  <a:lnTo>
                    <a:pt x="706183" y="951414"/>
                  </a:lnTo>
                  <a:lnTo>
                    <a:pt x="700464" y="954906"/>
                  </a:lnTo>
                  <a:lnTo>
                    <a:pt x="694426" y="958080"/>
                  </a:lnTo>
                  <a:lnTo>
                    <a:pt x="688071" y="960619"/>
                  </a:lnTo>
                  <a:lnTo>
                    <a:pt x="688071" y="1044727"/>
                  </a:lnTo>
                  <a:lnTo>
                    <a:pt x="703641" y="1047266"/>
                  </a:lnTo>
                  <a:lnTo>
                    <a:pt x="718894" y="1050440"/>
                  </a:lnTo>
                  <a:lnTo>
                    <a:pt x="733829" y="1053614"/>
                  </a:lnTo>
                  <a:lnTo>
                    <a:pt x="748764" y="1057740"/>
                  </a:lnTo>
                  <a:lnTo>
                    <a:pt x="763063" y="1062184"/>
                  </a:lnTo>
                  <a:lnTo>
                    <a:pt x="777045" y="1066945"/>
                  </a:lnTo>
                  <a:lnTo>
                    <a:pt x="791026" y="1072340"/>
                  </a:lnTo>
                  <a:lnTo>
                    <a:pt x="804690" y="1078371"/>
                  </a:lnTo>
                  <a:lnTo>
                    <a:pt x="818036" y="1085036"/>
                  </a:lnTo>
                  <a:lnTo>
                    <a:pt x="831064" y="1091701"/>
                  </a:lnTo>
                  <a:lnTo>
                    <a:pt x="843775" y="1099001"/>
                  </a:lnTo>
                  <a:lnTo>
                    <a:pt x="856167" y="1106618"/>
                  </a:lnTo>
                  <a:lnTo>
                    <a:pt x="867925" y="1114871"/>
                  </a:lnTo>
                  <a:lnTo>
                    <a:pt x="879682" y="1123440"/>
                  </a:lnTo>
                  <a:lnTo>
                    <a:pt x="890804" y="1132010"/>
                  </a:lnTo>
                  <a:lnTo>
                    <a:pt x="901925" y="1141214"/>
                  </a:lnTo>
                  <a:lnTo>
                    <a:pt x="912094" y="1151370"/>
                  </a:lnTo>
                  <a:lnTo>
                    <a:pt x="921944" y="1161210"/>
                  </a:lnTo>
                  <a:lnTo>
                    <a:pt x="931795" y="1171683"/>
                  </a:lnTo>
                  <a:lnTo>
                    <a:pt x="940692" y="1182157"/>
                  </a:lnTo>
                  <a:lnTo>
                    <a:pt x="949272" y="1193266"/>
                  </a:lnTo>
                  <a:lnTo>
                    <a:pt x="957534" y="1204692"/>
                  </a:lnTo>
                  <a:lnTo>
                    <a:pt x="965160" y="1216118"/>
                  </a:lnTo>
                  <a:lnTo>
                    <a:pt x="972151" y="1227862"/>
                  </a:lnTo>
                  <a:lnTo>
                    <a:pt x="979142" y="1240557"/>
                  </a:lnTo>
                  <a:lnTo>
                    <a:pt x="985179" y="1252618"/>
                  </a:lnTo>
                  <a:lnTo>
                    <a:pt x="991217" y="1265631"/>
                  </a:lnTo>
                  <a:lnTo>
                    <a:pt x="995983" y="1278327"/>
                  </a:lnTo>
                  <a:lnTo>
                    <a:pt x="1000749" y="1291657"/>
                  </a:lnTo>
                  <a:lnTo>
                    <a:pt x="1004880" y="1304988"/>
                  </a:lnTo>
                  <a:lnTo>
                    <a:pt x="1008058" y="1318635"/>
                  </a:lnTo>
                  <a:lnTo>
                    <a:pt x="1010600" y="1332600"/>
                  </a:lnTo>
                  <a:lnTo>
                    <a:pt x="1014413" y="1484313"/>
                  </a:lnTo>
                  <a:lnTo>
                    <a:pt x="246063" y="1484313"/>
                  </a:lnTo>
                  <a:lnTo>
                    <a:pt x="249876" y="1332600"/>
                  </a:lnTo>
                  <a:lnTo>
                    <a:pt x="252419" y="1318635"/>
                  </a:lnTo>
                  <a:lnTo>
                    <a:pt x="255596" y="1304988"/>
                  </a:lnTo>
                  <a:lnTo>
                    <a:pt x="259727" y="1291657"/>
                  </a:lnTo>
                  <a:lnTo>
                    <a:pt x="264176" y="1278327"/>
                  </a:lnTo>
                  <a:lnTo>
                    <a:pt x="269260" y="1265631"/>
                  </a:lnTo>
                  <a:lnTo>
                    <a:pt x="275297" y="1252618"/>
                  </a:lnTo>
                  <a:lnTo>
                    <a:pt x="281017" y="1240557"/>
                  </a:lnTo>
                  <a:lnTo>
                    <a:pt x="288008" y="1227862"/>
                  </a:lnTo>
                  <a:lnTo>
                    <a:pt x="294999" y="1216118"/>
                  </a:lnTo>
                  <a:lnTo>
                    <a:pt x="302943" y="1204692"/>
                  </a:lnTo>
                  <a:lnTo>
                    <a:pt x="310887" y="1193266"/>
                  </a:lnTo>
                  <a:lnTo>
                    <a:pt x="319784" y="1182157"/>
                  </a:lnTo>
                  <a:lnTo>
                    <a:pt x="328682" y="1171683"/>
                  </a:lnTo>
                  <a:lnTo>
                    <a:pt x="338214" y="1161210"/>
                  </a:lnTo>
                  <a:lnTo>
                    <a:pt x="348383" y="1151370"/>
                  </a:lnTo>
                  <a:lnTo>
                    <a:pt x="358869" y="1141214"/>
                  </a:lnTo>
                  <a:lnTo>
                    <a:pt x="369673" y="1132010"/>
                  </a:lnTo>
                  <a:lnTo>
                    <a:pt x="380795" y="1123440"/>
                  </a:lnTo>
                  <a:lnTo>
                    <a:pt x="392552" y="1114871"/>
                  </a:lnTo>
                  <a:lnTo>
                    <a:pt x="404309" y="1106618"/>
                  </a:lnTo>
                  <a:lnTo>
                    <a:pt x="417020" y="1099001"/>
                  </a:lnTo>
                  <a:lnTo>
                    <a:pt x="429412" y="1091701"/>
                  </a:lnTo>
                  <a:lnTo>
                    <a:pt x="442441" y="1085036"/>
                  </a:lnTo>
                  <a:lnTo>
                    <a:pt x="455787" y="1078371"/>
                  </a:lnTo>
                  <a:lnTo>
                    <a:pt x="469450" y="1072340"/>
                  </a:lnTo>
                  <a:lnTo>
                    <a:pt x="483432" y="1066945"/>
                  </a:lnTo>
                  <a:lnTo>
                    <a:pt x="497413" y="1062184"/>
                  </a:lnTo>
                  <a:lnTo>
                    <a:pt x="511713" y="1057740"/>
                  </a:lnTo>
                  <a:lnTo>
                    <a:pt x="526648" y="1053614"/>
                  </a:lnTo>
                  <a:lnTo>
                    <a:pt x="541582" y="1050440"/>
                  </a:lnTo>
                  <a:lnTo>
                    <a:pt x="556835" y="1047266"/>
                  </a:lnTo>
                  <a:lnTo>
                    <a:pt x="571770" y="1044727"/>
                  </a:lnTo>
                  <a:lnTo>
                    <a:pt x="571770" y="960619"/>
                  </a:lnTo>
                  <a:lnTo>
                    <a:pt x="566050" y="958080"/>
                  </a:lnTo>
                  <a:lnTo>
                    <a:pt x="560013" y="954906"/>
                  </a:lnTo>
                  <a:lnTo>
                    <a:pt x="554293" y="951414"/>
                  </a:lnTo>
                  <a:lnTo>
                    <a:pt x="548573" y="948241"/>
                  </a:lnTo>
                  <a:lnTo>
                    <a:pt x="543171" y="944114"/>
                  </a:lnTo>
                  <a:lnTo>
                    <a:pt x="537452" y="939988"/>
                  </a:lnTo>
                  <a:lnTo>
                    <a:pt x="532367" y="935545"/>
                  </a:lnTo>
                  <a:lnTo>
                    <a:pt x="527283" y="931101"/>
                  </a:lnTo>
                  <a:lnTo>
                    <a:pt x="522199" y="926341"/>
                  </a:lnTo>
                  <a:lnTo>
                    <a:pt x="517433" y="921580"/>
                  </a:lnTo>
                  <a:lnTo>
                    <a:pt x="512348" y="916501"/>
                  </a:lnTo>
                  <a:lnTo>
                    <a:pt x="507900" y="911106"/>
                  </a:lnTo>
                  <a:lnTo>
                    <a:pt x="503769" y="905393"/>
                  </a:lnTo>
                  <a:lnTo>
                    <a:pt x="499638" y="899680"/>
                  </a:lnTo>
                  <a:lnTo>
                    <a:pt x="495507" y="893649"/>
                  </a:lnTo>
                  <a:lnTo>
                    <a:pt x="491694" y="887302"/>
                  </a:lnTo>
                  <a:lnTo>
                    <a:pt x="488198" y="880954"/>
                  </a:lnTo>
                  <a:lnTo>
                    <a:pt x="484385" y="874923"/>
                  </a:lnTo>
                  <a:lnTo>
                    <a:pt x="481525" y="868258"/>
                  </a:lnTo>
                  <a:lnTo>
                    <a:pt x="478665" y="861276"/>
                  </a:lnTo>
                  <a:lnTo>
                    <a:pt x="475488" y="854293"/>
                  </a:lnTo>
                  <a:lnTo>
                    <a:pt x="472946" y="847310"/>
                  </a:lnTo>
                  <a:lnTo>
                    <a:pt x="470404" y="839693"/>
                  </a:lnTo>
                  <a:lnTo>
                    <a:pt x="468497" y="832393"/>
                  </a:lnTo>
                  <a:lnTo>
                    <a:pt x="466273" y="825093"/>
                  </a:lnTo>
                  <a:lnTo>
                    <a:pt x="465002" y="817476"/>
                  </a:lnTo>
                  <a:lnTo>
                    <a:pt x="463413" y="809541"/>
                  </a:lnTo>
                  <a:lnTo>
                    <a:pt x="462142" y="801923"/>
                  </a:lnTo>
                  <a:lnTo>
                    <a:pt x="461189" y="793989"/>
                  </a:lnTo>
                  <a:lnTo>
                    <a:pt x="460871" y="786054"/>
                  </a:lnTo>
                  <a:lnTo>
                    <a:pt x="460235" y="777802"/>
                  </a:lnTo>
                  <a:lnTo>
                    <a:pt x="460235" y="769550"/>
                  </a:lnTo>
                  <a:lnTo>
                    <a:pt x="460553" y="759076"/>
                  </a:lnTo>
                  <a:lnTo>
                    <a:pt x="460871" y="748919"/>
                  </a:lnTo>
                  <a:lnTo>
                    <a:pt x="461824" y="738445"/>
                  </a:lnTo>
                  <a:lnTo>
                    <a:pt x="463413" y="728606"/>
                  </a:lnTo>
                  <a:lnTo>
                    <a:pt x="465637" y="718450"/>
                  </a:lnTo>
                  <a:lnTo>
                    <a:pt x="467862" y="708611"/>
                  </a:lnTo>
                  <a:lnTo>
                    <a:pt x="470404" y="699406"/>
                  </a:lnTo>
                  <a:lnTo>
                    <a:pt x="473264" y="690202"/>
                  </a:lnTo>
                  <a:lnTo>
                    <a:pt x="477077" y="680998"/>
                  </a:lnTo>
                  <a:lnTo>
                    <a:pt x="480890" y="672111"/>
                  </a:lnTo>
                  <a:lnTo>
                    <a:pt x="484703" y="663541"/>
                  </a:lnTo>
                  <a:lnTo>
                    <a:pt x="489152" y="655289"/>
                  </a:lnTo>
                  <a:lnTo>
                    <a:pt x="493918" y="647354"/>
                  </a:lnTo>
                  <a:lnTo>
                    <a:pt x="498685" y="639737"/>
                  </a:lnTo>
                  <a:lnTo>
                    <a:pt x="504404" y="632437"/>
                  </a:lnTo>
                  <a:lnTo>
                    <a:pt x="509806" y="624820"/>
                  </a:lnTo>
                  <a:lnTo>
                    <a:pt x="515844" y="618154"/>
                  </a:lnTo>
                  <a:lnTo>
                    <a:pt x="522199" y="611489"/>
                  </a:lnTo>
                  <a:lnTo>
                    <a:pt x="528236" y="605776"/>
                  </a:lnTo>
                  <a:lnTo>
                    <a:pt x="534909" y="600063"/>
                  </a:lnTo>
                  <a:lnTo>
                    <a:pt x="541900" y="594667"/>
                  </a:lnTo>
                  <a:lnTo>
                    <a:pt x="548891" y="589907"/>
                  </a:lnTo>
                  <a:lnTo>
                    <a:pt x="556517" y="585463"/>
                  </a:lnTo>
                  <a:lnTo>
                    <a:pt x="564144" y="581020"/>
                  </a:lnTo>
                  <a:lnTo>
                    <a:pt x="571770" y="577211"/>
                  </a:lnTo>
                  <a:lnTo>
                    <a:pt x="579714" y="574354"/>
                  </a:lnTo>
                  <a:lnTo>
                    <a:pt x="587658" y="571498"/>
                  </a:lnTo>
                  <a:lnTo>
                    <a:pt x="595920" y="569276"/>
                  </a:lnTo>
                  <a:lnTo>
                    <a:pt x="604499" y="567372"/>
                  </a:lnTo>
                  <a:lnTo>
                    <a:pt x="612761" y="566420"/>
                  </a:lnTo>
                  <a:lnTo>
                    <a:pt x="621659" y="565468"/>
                  </a:lnTo>
                  <a:lnTo>
                    <a:pt x="630238" y="565150"/>
                  </a:lnTo>
                  <a:close/>
                  <a:moveTo>
                    <a:pt x="181836" y="158167"/>
                  </a:moveTo>
                  <a:lnTo>
                    <a:pt x="178980" y="158484"/>
                  </a:lnTo>
                  <a:lnTo>
                    <a:pt x="176441" y="159119"/>
                  </a:lnTo>
                  <a:lnTo>
                    <a:pt x="173902" y="160390"/>
                  </a:lnTo>
                  <a:lnTo>
                    <a:pt x="171681" y="161343"/>
                  </a:lnTo>
                  <a:lnTo>
                    <a:pt x="169459" y="162613"/>
                  </a:lnTo>
                  <a:lnTo>
                    <a:pt x="167238" y="163884"/>
                  </a:lnTo>
                  <a:lnTo>
                    <a:pt x="165651" y="165789"/>
                  </a:lnTo>
                  <a:lnTo>
                    <a:pt x="164065" y="167695"/>
                  </a:lnTo>
                  <a:lnTo>
                    <a:pt x="162478" y="169918"/>
                  </a:lnTo>
                  <a:lnTo>
                    <a:pt x="161209" y="171824"/>
                  </a:lnTo>
                  <a:lnTo>
                    <a:pt x="159939" y="174364"/>
                  </a:lnTo>
                  <a:lnTo>
                    <a:pt x="159305" y="176588"/>
                  </a:lnTo>
                  <a:lnTo>
                    <a:pt x="158352" y="179128"/>
                  </a:lnTo>
                  <a:lnTo>
                    <a:pt x="158035" y="181669"/>
                  </a:lnTo>
                  <a:lnTo>
                    <a:pt x="157718" y="184210"/>
                  </a:lnTo>
                  <a:lnTo>
                    <a:pt x="157718" y="1440334"/>
                  </a:lnTo>
                  <a:lnTo>
                    <a:pt x="158352" y="1447639"/>
                  </a:lnTo>
                  <a:lnTo>
                    <a:pt x="159622" y="1454944"/>
                  </a:lnTo>
                  <a:lnTo>
                    <a:pt x="161526" y="1463202"/>
                  </a:lnTo>
                  <a:lnTo>
                    <a:pt x="164065" y="1471142"/>
                  </a:lnTo>
                  <a:lnTo>
                    <a:pt x="167238" y="1479717"/>
                  </a:lnTo>
                  <a:lnTo>
                    <a:pt x="171363" y="1488610"/>
                  </a:lnTo>
                  <a:lnTo>
                    <a:pt x="175806" y="1497185"/>
                  </a:lnTo>
                  <a:lnTo>
                    <a:pt x="181201" y="1506078"/>
                  </a:lnTo>
                  <a:lnTo>
                    <a:pt x="187230" y="1514336"/>
                  </a:lnTo>
                  <a:lnTo>
                    <a:pt x="193577" y="1522594"/>
                  </a:lnTo>
                  <a:lnTo>
                    <a:pt x="200876" y="1530534"/>
                  </a:lnTo>
                  <a:lnTo>
                    <a:pt x="208492" y="1538156"/>
                  </a:lnTo>
                  <a:lnTo>
                    <a:pt x="216743" y="1545143"/>
                  </a:lnTo>
                  <a:lnTo>
                    <a:pt x="225629" y="1551178"/>
                  </a:lnTo>
                  <a:lnTo>
                    <a:pt x="230389" y="1554354"/>
                  </a:lnTo>
                  <a:lnTo>
                    <a:pt x="235149" y="1557212"/>
                  </a:lnTo>
                  <a:lnTo>
                    <a:pt x="239909" y="1559753"/>
                  </a:lnTo>
                  <a:lnTo>
                    <a:pt x="244669" y="1561976"/>
                  </a:lnTo>
                  <a:lnTo>
                    <a:pt x="1018979" y="1561976"/>
                  </a:lnTo>
                  <a:lnTo>
                    <a:pt x="1018979" y="1559436"/>
                  </a:lnTo>
                  <a:lnTo>
                    <a:pt x="1028182" y="1554354"/>
                  </a:lnTo>
                  <a:lnTo>
                    <a:pt x="1037068" y="1548637"/>
                  </a:lnTo>
                  <a:lnTo>
                    <a:pt x="1045636" y="1542603"/>
                  </a:lnTo>
                  <a:lnTo>
                    <a:pt x="1053252" y="1535298"/>
                  </a:lnTo>
                  <a:lnTo>
                    <a:pt x="1060551" y="1527993"/>
                  </a:lnTo>
                  <a:lnTo>
                    <a:pt x="1067532" y="1520370"/>
                  </a:lnTo>
                  <a:lnTo>
                    <a:pt x="1073879" y="1512113"/>
                  </a:lnTo>
                  <a:lnTo>
                    <a:pt x="1079908" y="1504173"/>
                  </a:lnTo>
                  <a:lnTo>
                    <a:pt x="1084986" y="1495597"/>
                  </a:lnTo>
                  <a:lnTo>
                    <a:pt x="1089429" y="1487022"/>
                  </a:lnTo>
                  <a:lnTo>
                    <a:pt x="1093554" y="1479082"/>
                  </a:lnTo>
                  <a:lnTo>
                    <a:pt x="1096728" y="1470507"/>
                  </a:lnTo>
                  <a:lnTo>
                    <a:pt x="1099266" y="1462884"/>
                  </a:lnTo>
                  <a:lnTo>
                    <a:pt x="1101170" y="1454626"/>
                  </a:lnTo>
                  <a:lnTo>
                    <a:pt x="1102122" y="1447321"/>
                  </a:lnTo>
                  <a:lnTo>
                    <a:pt x="1102757" y="1440334"/>
                  </a:lnTo>
                  <a:lnTo>
                    <a:pt x="1102757" y="184210"/>
                  </a:lnTo>
                  <a:lnTo>
                    <a:pt x="1102122" y="181669"/>
                  </a:lnTo>
                  <a:lnTo>
                    <a:pt x="1101805" y="179128"/>
                  </a:lnTo>
                  <a:lnTo>
                    <a:pt x="1101170" y="176588"/>
                  </a:lnTo>
                  <a:lnTo>
                    <a:pt x="1100536" y="174364"/>
                  </a:lnTo>
                  <a:lnTo>
                    <a:pt x="1099266" y="171824"/>
                  </a:lnTo>
                  <a:lnTo>
                    <a:pt x="1097997" y="169918"/>
                  </a:lnTo>
                  <a:lnTo>
                    <a:pt x="1096410" y="167695"/>
                  </a:lnTo>
                  <a:lnTo>
                    <a:pt x="1094824" y="165789"/>
                  </a:lnTo>
                  <a:lnTo>
                    <a:pt x="1092919" y="163884"/>
                  </a:lnTo>
                  <a:lnTo>
                    <a:pt x="1090698" y="162613"/>
                  </a:lnTo>
                  <a:lnTo>
                    <a:pt x="1088794" y="161343"/>
                  </a:lnTo>
                  <a:lnTo>
                    <a:pt x="1086573" y="160390"/>
                  </a:lnTo>
                  <a:lnTo>
                    <a:pt x="1083716" y="159119"/>
                  </a:lnTo>
                  <a:lnTo>
                    <a:pt x="1081178" y="158484"/>
                  </a:lnTo>
                  <a:lnTo>
                    <a:pt x="1078639" y="158167"/>
                  </a:lnTo>
                  <a:lnTo>
                    <a:pt x="1076100" y="158167"/>
                  </a:lnTo>
                  <a:lnTo>
                    <a:pt x="184374" y="158167"/>
                  </a:lnTo>
                  <a:lnTo>
                    <a:pt x="181836" y="158167"/>
                  </a:lnTo>
                  <a:close/>
                  <a:moveTo>
                    <a:pt x="1414463" y="157162"/>
                  </a:moveTo>
                  <a:lnTo>
                    <a:pt x="2153497" y="157162"/>
                  </a:lnTo>
                  <a:lnTo>
                    <a:pt x="2161123" y="157162"/>
                  </a:lnTo>
                  <a:lnTo>
                    <a:pt x="2169066" y="158114"/>
                  </a:lnTo>
                  <a:lnTo>
                    <a:pt x="2176374" y="158749"/>
                  </a:lnTo>
                  <a:lnTo>
                    <a:pt x="2183364" y="160337"/>
                  </a:lnTo>
                  <a:lnTo>
                    <a:pt x="2190671" y="161924"/>
                  </a:lnTo>
                  <a:lnTo>
                    <a:pt x="2197661" y="163829"/>
                  </a:lnTo>
                  <a:lnTo>
                    <a:pt x="2204651" y="166052"/>
                  </a:lnTo>
                  <a:lnTo>
                    <a:pt x="2211324" y="168909"/>
                  </a:lnTo>
                  <a:lnTo>
                    <a:pt x="2217996" y="172084"/>
                  </a:lnTo>
                  <a:lnTo>
                    <a:pt x="2224350" y="174942"/>
                  </a:lnTo>
                  <a:lnTo>
                    <a:pt x="2230387" y="178752"/>
                  </a:lnTo>
                  <a:lnTo>
                    <a:pt x="2236424" y="182562"/>
                  </a:lnTo>
                  <a:lnTo>
                    <a:pt x="2242461" y="186689"/>
                  </a:lnTo>
                  <a:lnTo>
                    <a:pt x="2247862" y="191134"/>
                  </a:lnTo>
                  <a:lnTo>
                    <a:pt x="2253264" y="195579"/>
                  </a:lnTo>
                  <a:lnTo>
                    <a:pt x="2258665" y="200659"/>
                  </a:lnTo>
                  <a:lnTo>
                    <a:pt x="2263431" y="206057"/>
                  </a:lnTo>
                  <a:lnTo>
                    <a:pt x="2268197" y="211137"/>
                  </a:lnTo>
                  <a:lnTo>
                    <a:pt x="2272645" y="216852"/>
                  </a:lnTo>
                  <a:lnTo>
                    <a:pt x="2276776" y="222567"/>
                  </a:lnTo>
                  <a:lnTo>
                    <a:pt x="2280270" y="228917"/>
                  </a:lnTo>
                  <a:lnTo>
                    <a:pt x="2284083" y="234949"/>
                  </a:lnTo>
                  <a:lnTo>
                    <a:pt x="2287261" y="241299"/>
                  </a:lnTo>
                  <a:lnTo>
                    <a:pt x="2290438" y="247967"/>
                  </a:lnTo>
                  <a:lnTo>
                    <a:pt x="2292980" y="254634"/>
                  </a:lnTo>
                  <a:lnTo>
                    <a:pt x="2295204" y="261619"/>
                  </a:lnTo>
                  <a:lnTo>
                    <a:pt x="2297428" y="268604"/>
                  </a:lnTo>
                  <a:lnTo>
                    <a:pt x="2298699" y="275589"/>
                  </a:lnTo>
                  <a:lnTo>
                    <a:pt x="2300287" y="282892"/>
                  </a:lnTo>
                  <a:lnTo>
                    <a:pt x="2300923" y="290512"/>
                  </a:lnTo>
                  <a:lnTo>
                    <a:pt x="2301876" y="297814"/>
                  </a:lnTo>
                  <a:lnTo>
                    <a:pt x="2301876" y="305434"/>
                  </a:lnTo>
                  <a:lnTo>
                    <a:pt x="2301876" y="1484630"/>
                  </a:lnTo>
                  <a:lnTo>
                    <a:pt x="2301876" y="1497013"/>
                  </a:lnTo>
                  <a:lnTo>
                    <a:pt x="2300923" y="1509078"/>
                  </a:lnTo>
                  <a:lnTo>
                    <a:pt x="2299652" y="1521143"/>
                  </a:lnTo>
                  <a:lnTo>
                    <a:pt x="2298063" y="1533208"/>
                  </a:lnTo>
                  <a:lnTo>
                    <a:pt x="2295839" y="1544638"/>
                  </a:lnTo>
                  <a:lnTo>
                    <a:pt x="2292980" y="1555433"/>
                  </a:lnTo>
                  <a:lnTo>
                    <a:pt x="2289802" y="1566545"/>
                  </a:lnTo>
                  <a:lnTo>
                    <a:pt x="2285990" y="1577340"/>
                  </a:lnTo>
                  <a:lnTo>
                    <a:pt x="2281859" y="1587500"/>
                  </a:lnTo>
                  <a:lnTo>
                    <a:pt x="2277093" y="1597660"/>
                  </a:lnTo>
                  <a:lnTo>
                    <a:pt x="2271374" y="1607503"/>
                  </a:lnTo>
                  <a:lnTo>
                    <a:pt x="2265655" y="1616710"/>
                  </a:lnTo>
                  <a:lnTo>
                    <a:pt x="2259300" y="1625918"/>
                  </a:lnTo>
                  <a:lnTo>
                    <a:pt x="2252310" y="1634808"/>
                  </a:lnTo>
                  <a:lnTo>
                    <a:pt x="2244685" y="1643063"/>
                  </a:lnTo>
                  <a:lnTo>
                    <a:pt x="2236424" y="1651000"/>
                  </a:lnTo>
                  <a:lnTo>
                    <a:pt x="2227846" y="1658938"/>
                  </a:lnTo>
                  <a:lnTo>
                    <a:pt x="2218631" y="1665923"/>
                  </a:lnTo>
                  <a:lnTo>
                    <a:pt x="2208782" y="1672908"/>
                  </a:lnTo>
                  <a:lnTo>
                    <a:pt x="2198297" y="1678940"/>
                  </a:lnTo>
                  <a:lnTo>
                    <a:pt x="2187494" y="1684973"/>
                  </a:lnTo>
                  <a:lnTo>
                    <a:pt x="2176056" y="1690370"/>
                  </a:lnTo>
                  <a:lnTo>
                    <a:pt x="2163664" y="1695450"/>
                  </a:lnTo>
                  <a:lnTo>
                    <a:pt x="2150955" y="1700213"/>
                  </a:lnTo>
                  <a:lnTo>
                    <a:pt x="2137611" y="1704023"/>
                  </a:lnTo>
                  <a:lnTo>
                    <a:pt x="2123631" y="1707515"/>
                  </a:lnTo>
                  <a:lnTo>
                    <a:pt x="2108698" y="1710373"/>
                  </a:lnTo>
                  <a:lnTo>
                    <a:pt x="2093764" y="1712913"/>
                  </a:lnTo>
                  <a:lnTo>
                    <a:pt x="2077878" y="1715135"/>
                  </a:lnTo>
                  <a:lnTo>
                    <a:pt x="2061038" y="1716405"/>
                  </a:lnTo>
                  <a:lnTo>
                    <a:pt x="2044199" y="1717358"/>
                  </a:lnTo>
                  <a:lnTo>
                    <a:pt x="2026406" y="1717675"/>
                  </a:lnTo>
                  <a:lnTo>
                    <a:pt x="1563159" y="1717675"/>
                  </a:lnTo>
                  <a:lnTo>
                    <a:pt x="1551721" y="1717358"/>
                  </a:lnTo>
                  <a:lnTo>
                    <a:pt x="1540601" y="1716723"/>
                  </a:lnTo>
                  <a:lnTo>
                    <a:pt x="1529163" y="1715453"/>
                  </a:lnTo>
                  <a:lnTo>
                    <a:pt x="1518042" y="1714500"/>
                  </a:lnTo>
                  <a:lnTo>
                    <a:pt x="1506922" y="1712913"/>
                  </a:lnTo>
                  <a:lnTo>
                    <a:pt x="1495801" y="1710690"/>
                  </a:lnTo>
                  <a:lnTo>
                    <a:pt x="1485634" y="1709103"/>
                  </a:lnTo>
                  <a:lnTo>
                    <a:pt x="1475149" y="1706880"/>
                  </a:lnTo>
                  <a:lnTo>
                    <a:pt x="1456085" y="1701800"/>
                  </a:lnTo>
                  <a:lnTo>
                    <a:pt x="1439246" y="1697038"/>
                  </a:lnTo>
                  <a:lnTo>
                    <a:pt x="1424948" y="1692593"/>
                  </a:lnTo>
                  <a:lnTo>
                    <a:pt x="1414463" y="1688783"/>
                  </a:lnTo>
                  <a:lnTo>
                    <a:pt x="1414463" y="1342708"/>
                  </a:lnTo>
                  <a:lnTo>
                    <a:pt x="1416687" y="1347470"/>
                  </a:lnTo>
                  <a:lnTo>
                    <a:pt x="1419229" y="1352233"/>
                  </a:lnTo>
                  <a:lnTo>
                    <a:pt x="1422088" y="1357630"/>
                  </a:lnTo>
                  <a:lnTo>
                    <a:pt x="1425583" y="1362393"/>
                  </a:lnTo>
                  <a:lnTo>
                    <a:pt x="1429078" y="1367473"/>
                  </a:lnTo>
                  <a:lnTo>
                    <a:pt x="1433209" y="1372235"/>
                  </a:lnTo>
                  <a:lnTo>
                    <a:pt x="1437657" y="1376998"/>
                  </a:lnTo>
                  <a:lnTo>
                    <a:pt x="1442105" y="1381760"/>
                  </a:lnTo>
                  <a:lnTo>
                    <a:pt x="1446871" y="1386523"/>
                  </a:lnTo>
                  <a:lnTo>
                    <a:pt x="1451637" y="1390968"/>
                  </a:lnTo>
                  <a:lnTo>
                    <a:pt x="1456721" y="1395413"/>
                  </a:lnTo>
                  <a:lnTo>
                    <a:pt x="1462440" y="1399540"/>
                  </a:lnTo>
                  <a:lnTo>
                    <a:pt x="1467523" y="1403350"/>
                  </a:lnTo>
                  <a:lnTo>
                    <a:pt x="1472925" y="1406525"/>
                  </a:lnTo>
                  <a:lnTo>
                    <a:pt x="1478644" y="1410018"/>
                  </a:lnTo>
                  <a:lnTo>
                    <a:pt x="1484045" y="1412558"/>
                  </a:lnTo>
                  <a:lnTo>
                    <a:pt x="1484045" y="1413510"/>
                  </a:lnTo>
                  <a:lnTo>
                    <a:pt x="2108062" y="1413510"/>
                  </a:lnTo>
                  <a:lnTo>
                    <a:pt x="2108062" y="1410335"/>
                  </a:lnTo>
                  <a:lnTo>
                    <a:pt x="2115370" y="1406208"/>
                  </a:lnTo>
                  <a:lnTo>
                    <a:pt x="2122360" y="1401763"/>
                  </a:lnTo>
                  <a:lnTo>
                    <a:pt x="2129032" y="1396683"/>
                  </a:lnTo>
                  <a:lnTo>
                    <a:pt x="2135387" y="1390968"/>
                  </a:lnTo>
                  <a:lnTo>
                    <a:pt x="2141106" y="1385253"/>
                  </a:lnTo>
                  <a:lnTo>
                    <a:pt x="2146825" y="1378903"/>
                  </a:lnTo>
                  <a:lnTo>
                    <a:pt x="2151909" y="1372235"/>
                  </a:lnTo>
                  <a:lnTo>
                    <a:pt x="2156357" y="1365568"/>
                  </a:lnTo>
                  <a:lnTo>
                    <a:pt x="2160805" y="1358900"/>
                  </a:lnTo>
                  <a:lnTo>
                    <a:pt x="2163982" y="1352233"/>
                  </a:lnTo>
                  <a:lnTo>
                    <a:pt x="2167477" y="1345883"/>
                  </a:lnTo>
                  <a:lnTo>
                    <a:pt x="2170019" y="1339215"/>
                  </a:lnTo>
                  <a:lnTo>
                    <a:pt x="2172243" y="1332865"/>
                  </a:lnTo>
                  <a:lnTo>
                    <a:pt x="2173832" y="1326515"/>
                  </a:lnTo>
                  <a:lnTo>
                    <a:pt x="2174467" y="1320800"/>
                  </a:lnTo>
                  <a:lnTo>
                    <a:pt x="2174785" y="1315085"/>
                  </a:lnTo>
                  <a:lnTo>
                    <a:pt x="2174785" y="305434"/>
                  </a:lnTo>
                  <a:lnTo>
                    <a:pt x="2174467" y="301307"/>
                  </a:lnTo>
                  <a:lnTo>
                    <a:pt x="2172879" y="297497"/>
                  </a:lnTo>
                  <a:lnTo>
                    <a:pt x="2171290" y="293687"/>
                  </a:lnTo>
                  <a:lnTo>
                    <a:pt x="2168430" y="290829"/>
                  </a:lnTo>
                  <a:lnTo>
                    <a:pt x="2165571" y="288289"/>
                  </a:lnTo>
                  <a:lnTo>
                    <a:pt x="2162076" y="286067"/>
                  </a:lnTo>
                  <a:lnTo>
                    <a:pt x="2157945" y="284797"/>
                  </a:lnTo>
                  <a:lnTo>
                    <a:pt x="2153497" y="284479"/>
                  </a:lnTo>
                  <a:lnTo>
                    <a:pt x="1414463" y="284479"/>
                  </a:lnTo>
                  <a:lnTo>
                    <a:pt x="1414463" y="157162"/>
                  </a:lnTo>
                  <a:close/>
                  <a:moveTo>
                    <a:pt x="184374" y="0"/>
                  </a:moveTo>
                  <a:lnTo>
                    <a:pt x="1076100" y="0"/>
                  </a:lnTo>
                  <a:lnTo>
                    <a:pt x="1085621" y="317"/>
                  </a:lnTo>
                  <a:lnTo>
                    <a:pt x="1094824" y="953"/>
                  </a:lnTo>
                  <a:lnTo>
                    <a:pt x="1104026" y="1905"/>
                  </a:lnTo>
                  <a:lnTo>
                    <a:pt x="1113229" y="3494"/>
                  </a:lnTo>
                  <a:lnTo>
                    <a:pt x="1122115" y="5717"/>
                  </a:lnTo>
                  <a:lnTo>
                    <a:pt x="1131000" y="8258"/>
                  </a:lnTo>
                  <a:lnTo>
                    <a:pt x="1139568" y="11434"/>
                  </a:lnTo>
                  <a:lnTo>
                    <a:pt x="1147502" y="14610"/>
                  </a:lnTo>
                  <a:lnTo>
                    <a:pt x="1156070" y="18421"/>
                  </a:lnTo>
                  <a:lnTo>
                    <a:pt x="1163686" y="22232"/>
                  </a:lnTo>
                  <a:lnTo>
                    <a:pt x="1171620" y="26679"/>
                  </a:lnTo>
                  <a:lnTo>
                    <a:pt x="1178919" y="31443"/>
                  </a:lnTo>
                  <a:lnTo>
                    <a:pt x="1186217" y="36842"/>
                  </a:lnTo>
                  <a:lnTo>
                    <a:pt x="1193199" y="42241"/>
                  </a:lnTo>
                  <a:lnTo>
                    <a:pt x="1199863" y="47640"/>
                  </a:lnTo>
                  <a:lnTo>
                    <a:pt x="1206210" y="53993"/>
                  </a:lnTo>
                  <a:lnTo>
                    <a:pt x="1212557" y="60345"/>
                  </a:lnTo>
                  <a:lnTo>
                    <a:pt x="1218269" y="67014"/>
                  </a:lnTo>
                  <a:lnTo>
                    <a:pt x="1223981" y="74002"/>
                  </a:lnTo>
                  <a:lnTo>
                    <a:pt x="1229058" y="81306"/>
                  </a:lnTo>
                  <a:lnTo>
                    <a:pt x="1233818" y="88611"/>
                  </a:lnTo>
                  <a:lnTo>
                    <a:pt x="1238261" y="96551"/>
                  </a:lnTo>
                  <a:lnTo>
                    <a:pt x="1242387" y="104492"/>
                  </a:lnTo>
                  <a:lnTo>
                    <a:pt x="1245877" y="112749"/>
                  </a:lnTo>
                  <a:lnTo>
                    <a:pt x="1249368" y="121325"/>
                  </a:lnTo>
                  <a:lnTo>
                    <a:pt x="1252224" y="129582"/>
                  </a:lnTo>
                  <a:lnTo>
                    <a:pt x="1254446" y="138475"/>
                  </a:lnTo>
                  <a:lnTo>
                    <a:pt x="1256667" y="147368"/>
                  </a:lnTo>
                  <a:lnTo>
                    <a:pt x="1258254" y="156261"/>
                  </a:lnTo>
                  <a:lnTo>
                    <a:pt x="1259523" y="165472"/>
                  </a:lnTo>
                  <a:lnTo>
                    <a:pt x="1259840" y="175000"/>
                  </a:lnTo>
                  <a:lnTo>
                    <a:pt x="1260475" y="184210"/>
                  </a:lnTo>
                  <a:lnTo>
                    <a:pt x="1260475" y="1651541"/>
                  </a:lnTo>
                  <a:lnTo>
                    <a:pt x="1259840" y="1667103"/>
                  </a:lnTo>
                  <a:lnTo>
                    <a:pt x="1259206" y="1682348"/>
                  </a:lnTo>
                  <a:lnTo>
                    <a:pt x="1257936" y="1696958"/>
                  </a:lnTo>
                  <a:lnTo>
                    <a:pt x="1255715" y="1711886"/>
                  </a:lnTo>
                  <a:lnTo>
                    <a:pt x="1252542" y="1725860"/>
                  </a:lnTo>
                  <a:lnTo>
                    <a:pt x="1249368" y="1739835"/>
                  </a:lnTo>
                  <a:lnTo>
                    <a:pt x="1245243" y="1753492"/>
                  </a:lnTo>
                  <a:lnTo>
                    <a:pt x="1240483" y="1766831"/>
                  </a:lnTo>
                  <a:lnTo>
                    <a:pt x="1235405" y="1779535"/>
                  </a:lnTo>
                  <a:lnTo>
                    <a:pt x="1229376" y="1792239"/>
                  </a:lnTo>
                  <a:lnTo>
                    <a:pt x="1222712" y="1804308"/>
                  </a:lnTo>
                  <a:lnTo>
                    <a:pt x="1215413" y="1816060"/>
                  </a:lnTo>
                  <a:lnTo>
                    <a:pt x="1207162" y="1827493"/>
                  </a:lnTo>
                  <a:lnTo>
                    <a:pt x="1198594" y="1838292"/>
                  </a:lnTo>
                  <a:lnTo>
                    <a:pt x="1189391" y="1848773"/>
                  </a:lnTo>
                  <a:lnTo>
                    <a:pt x="1179236" y="1858619"/>
                  </a:lnTo>
                  <a:lnTo>
                    <a:pt x="1168129" y="1868147"/>
                  </a:lnTo>
                  <a:lnTo>
                    <a:pt x="1156705" y="1877040"/>
                  </a:lnTo>
                  <a:lnTo>
                    <a:pt x="1144646" y="1885615"/>
                  </a:lnTo>
                  <a:lnTo>
                    <a:pt x="1131635" y="1893555"/>
                  </a:lnTo>
                  <a:lnTo>
                    <a:pt x="1117989" y="1900860"/>
                  </a:lnTo>
                  <a:lnTo>
                    <a:pt x="1103709" y="1907530"/>
                  </a:lnTo>
                  <a:lnTo>
                    <a:pt x="1088794" y="1913882"/>
                  </a:lnTo>
                  <a:lnTo>
                    <a:pt x="1072927" y="1919599"/>
                  </a:lnTo>
                  <a:lnTo>
                    <a:pt x="1056108" y="1924680"/>
                  </a:lnTo>
                  <a:lnTo>
                    <a:pt x="1038654" y="1929127"/>
                  </a:lnTo>
                  <a:lnTo>
                    <a:pt x="1020566" y="1932620"/>
                  </a:lnTo>
                  <a:lnTo>
                    <a:pt x="1001526" y="1936114"/>
                  </a:lnTo>
                  <a:lnTo>
                    <a:pt x="981851" y="1938337"/>
                  </a:lnTo>
                  <a:lnTo>
                    <a:pt x="961541" y="1940243"/>
                  </a:lnTo>
                  <a:lnTo>
                    <a:pt x="940279" y="1941196"/>
                  </a:lnTo>
                  <a:lnTo>
                    <a:pt x="918065" y="1941513"/>
                  </a:lnTo>
                  <a:lnTo>
                    <a:pt x="342410" y="1941513"/>
                  </a:lnTo>
                  <a:lnTo>
                    <a:pt x="321148" y="1941196"/>
                  </a:lnTo>
                  <a:lnTo>
                    <a:pt x="300839" y="1940243"/>
                  </a:lnTo>
                  <a:lnTo>
                    <a:pt x="280846" y="1938337"/>
                  </a:lnTo>
                  <a:lnTo>
                    <a:pt x="261806" y="1936114"/>
                  </a:lnTo>
                  <a:lnTo>
                    <a:pt x="242765" y="1932938"/>
                  </a:lnTo>
                  <a:lnTo>
                    <a:pt x="225311" y="1929444"/>
                  </a:lnTo>
                  <a:lnTo>
                    <a:pt x="208175" y="1924998"/>
                  </a:lnTo>
                  <a:lnTo>
                    <a:pt x="191673" y="1920234"/>
                  </a:lnTo>
                  <a:lnTo>
                    <a:pt x="175806" y="1914517"/>
                  </a:lnTo>
                  <a:lnTo>
                    <a:pt x="160574" y="1908800"/>
                  </a:lnTo>
                  <a:lnTo>
                    <a:pt x="146294" y="1902130"/>
                  </a:lnTo>
                  <a:lnTo>
                    <a:pt x="132648" y="1894825"/>
                  </a:lnTo>
                  <a:lnTo>
                    <a:pt x="119954" y="1886885"/>
                  </a:lnTo>
                  <a:lnTo>
                    <a:pt x="107261" y="1878628"/>
                  </a:lnTo>
                  <a:lnTo>
                    <a:pt x="95836" y="1869735"/>
                  </a:lnTo>
                  <a:lnTo>
                    <a:pt x="84730" y="1860524"/>
                  </a:lnTo>
                  <a:lnTo>
                    <a:pt x="74575" y="1850361"/>
                  </a:lnTo>
                  <a:lnTo>
                    <a:pt x="64737" y="1840198"/>
                  </a:lnTo>
                  <a:lnTo>
                    <a:pt x="55534" y="1829399"/>
                  </a:lnTo>
                  <a:lnTo>
                    <a:pt x="47601" y="1817965"/>
                  </a:lnTo>
                  <a:lnTo>
                    <a:pt x="39985" y="1806532"/>
                  </a:lnTo>
                  <a:lnTo>
                    <a:pt x="32686" y="1794463"/>
                  </a:lnTo>
                  <a:lnTo>
                    <a:pt x="26656" y="1781758"/>
                  </a:lnTo>
                  <a:lnTo>
                    <a:pt x="20944" y="1768419"/>
                  </a:lnTo>
                  <a:lnTo>
                    <a:pt x="16184" y="1755397"/>
                  </a:lnTo>
                  <a:lnTo>
                    <a:pt x="11741" y="1741740"/>
                  </a:lnTo>
                  <a:lnTo>
                    <a:pt x="8251" y="1727131"/>
                  </a:lnTo>
                  <a:lnTo>
                    <a:pt x="5077" y="1712838"/>
                  </a:lnTo>
                  <a:lnTo>
                    <a:pt x="2856" y="1698229"/>
                  </a:lnTo>
                  <a:lnTo>
                    <a:pt x="1269" y="1682984"/>
                  </a:lnTo>
                  <a:lnTo>
                    <a:pt x="317" y="1667421"/>
                  </a:lnTo>
                  <a:lnTo>
                    <a:pt x="0" y="1651541"/>
                  </a:lnTo>
                  <a:lnTo>
                    <a:pt x="0" y="184210"/>
                  </a:lnTo>
                  <a:lnTo>
                    <a:pt x="0" y="175000"/>
                  </a:lnTo>
                  <a:lnTo>
                    <a:pt x="634" y="165472"/>
                  </a:lnTo>
                  <a:lnTo>
                    <a:pt x="1904" y="156261"/>
                  </a:lnTo>
                  <a:lnTo>
                    <a:pt x="3808" y="147368"/>
                  </a:lnTo>
                  <a:lnTo>
                    <a:pt x="6029" y="138475"/>
                  </a:lnTo>
                  <a:lnTo>
                    <a:pt x="8251" y="129582"/>
                  </a:lnTo>
                  <a:lnTo>
                    <a:pt x="11107" y="121325"/>
                  </a:lnTo>
                  <a:lnTo>
                    <a:pt x="14280" y="112749"/>
                  </a:lnTo>
                  <a:lnTo>
                    <a:pt x="18088" y="104492"/>
                  </a:lnTo>
                  <a:lnTo>
                    <a:pt x="22214" y="96551"/>
                  </a:lnTo>
                  <a:lnTo>
                    <a:pt x="26656" y="88611"/>
                  </a:lnTo>
                  <a:lnTo>
                    <a:pt x="31416" y="81306"/>
                  </a:lnTo>
                  <a:lnTo>
                    <a:pt x="36494" y="74002"/>
                  </a:lnTo>
                  <a:lnTo>
                    <a:pt x="41889" y="67014"/>
                  </a:lnTo>
                  <a:lnTo>
                    <a:pt x="47918" y="60345"/>
                  </a:lnTo>
                  <a:lnTo>
                    <a:pt x="53948" y="53993"/>
                  </a:lnTo>
                  <a:lnTo>
                    <a:pt x="60612" y="47640"/>
                  </a:lnTo>
                  <a:lnTo>
                    <a:pt x="66959" y="42241"/>
                  </a:lnTo>
                  <a:lnTo>
                    <a:pt x="74257" y="36842"/>
                  </a:lnTo>
                  <a:lnTo>
                    <a:pt x="81556" y="31443"/>
                  </a:lnTo>
                  <a:lnTo>
                    <a:pt x="88855" y="26679"/>
                  </a:lnTo>
                  <a:lnTo>
                    <a:pt x="96471" y="22232"/>
                  </a:lnTo>
                  <a:lnTo>
                    <a:pt x="104405" y="18421"/>
                  </a:lnTo>
                  <a:lnTo>
                    <a:pt x="112338" y="14610"/>
                  </a:lnTo>
                  <a:lnTo>
                    <a:pt x="120906" y="11434"/>
                  </a:lnTo>
                  <a:lnTo>
                    <a:pt x="129475" y="8258"/>
                  </a:lnTo>
                  <a:lnTo>
                    <a:pt x="138360" y="5717"/>
                  </a:lnTo>
                  <a:lnTo>
                    <a:pt x="146928" y="3494"/>
                  </a:lnTo>
                  <a:lnTo>
                    <a:pt x="156131" y="1905"/>
                  </a:lnTo>
                  <a:lnTo>
                    <a:pt x="165651" y="953"/>
                  </a:lnTo>
                  <a:lnTo>
                    <a:pt x="174854" y="317"/>
                  </a:lnTo>
                  <a:lnTo>
                    <a:pt x="184374" y="0"/>
                  </a:lnTo>
                  <a:close/>
                </a:path>
              </a:pathLst>
            </a:custGeom>
            <a:solidFill>
              <a:schemeClr val="accent2"/>
            </a:solidFill>
            <a:ln>
              <a:noFill/>
            </a:ln>
            <a:extLst/>
          </p:spPr>
          <p:txBody>
            <a:bodyPr anchor="ctr">
              <a:scene3d>
                <a:camera prst="orthographicFront"/>
                <a:lightRig dir="t" rig="threePt"/>
              </a:scene3d>
              <a:sp3d>
                <a:contourClr>
                  <a:srgbClr val="FFFFFF"/>
                </a:contourClr>
              </a:sp3d>
            </a:bodyPr>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微软雅黑"/>
                <a:ea typeface="微软雅黑"/>
                <a:cs typeface="+mn-cs"/>
              </a:endParaRPr>
            </a:p>
          </p:txBody>
        </p:sp>
      </p:grpSp>
      <p:sp>
        <p:nvSpPr>
          <p:cNvPr id="20" name="TextBox 18"/>
          <p:cNvSpPr txBox="1"/>
          <p:nvPr/>
        </p:nvSpPr>
        <p:spPr>
          <a:xfrm>
            <a:off x="1455919" y="1327789"/>
            <a:ext cx="1036867" cy="213360"/>
          </a:xfrm>
          <a:prstGeom prst="rect">
            <a:avLst/>
          </a:prstGeom>
          <a:noFill/>
        </p:spPr>
        <p:txBody>
          <a:bodyPr bIns="0" lIns="0" rIns="0" rtlCol="0" tIns="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1400" u="none">
                <a:ln>
                  <a:noFill/>
                </a:ln>
                <a:solidFill>
                  <a:prstClr val="black">
                    <a:lumMod val="75000"/>
                    <a:lumOff val="25000"/>
                  </a:prstClr>
                </a:solidFill>
                <a:effectLst/>
                <a:uLnTx/>
                <a:uFillTx/>
                <a:latin typeface="微软雅黑"/>
                <a:ea typeface="微软雅黑"/>
                <a:cs typeface="+mn-cs"/>
              </a:rPr>
              <a:t>填加标题</a:t>
            </a:r>
          </a:p>
        </p:txBody>
      </p:sp>
      <p:sp>
        <p:nvSpPr>
          <p:cNvPr id="21" name="TextBox 19"/>
          <p:cNvSpPr txBox="1"/>
          <p:nvPr/>
        </p:nvSpPr>
        <p:spPr>
          <a:xfrm>
            <a:off x="1455915" y="1640560"/>
            <a:ext cx="1203316" cy="167640"/>
          </a:xfrm>
          <a:prstGeom prst="rect">
            <a:avLst/>
          </a:prstGeom>
          <a:noFill/>
        </p:spPr>
        <p:txBody>
          <a:bodyPr bIns="0" lIns="0" rIns="0" rtlCol="0" tIns="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prstClr val="black">
                    <a:lumMod val="75000"/>
                    <a:lumOff val="25000"/>
                  </a:prstClr>
                </a:solidFill>
                <a:effectLst/>
                <a:uLnTx/>
                <a:uFillTx/>
                <a:latin typeface="微软雅黑"/>
                <a:ea typeface="微软雅黑"/>
                <a:cs typeface="+mn-cs"/>
              </a:rPr>
              <a:t>点击输入说明文字</a:t>
            </a:r>
          </a:p>
        </p:txBody>
      </p:sp>
      <p:sp>
        <p:nvSpPr>
          <p:cNvPr id="22" name="TextBox 20"/>
          <p:cNvSpPr txBox="1"/>
          <p:nvPr/>
        </p:nvSpPr>
        <p:spPr>
          <a:xfrm>
            <a:off x="1082930" y="2658381"/>
            <a:ext cx="1331318" cy="213360"/>
          </a:xfrm>
          <a:prstGeom prst="rect">
            <a:avLst/>
          </a:prstGeom>
          <a:noFill/>
        </p:spPr>
        <p:txBody>
          <a:bodyPr bIns="0" lIns="0" rIns="0" rtlCol="0" tIns="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1400" u="none">
                <a:ln>
                  <a:noFill/>
                </a:ln>
                <a:solidFill>
                  <a:prstClr val="black">
                    <a:lumMod val="75000"/>
                    <a:lumOff val="25000"/>
                  </a:prstClr>
                </a:solidFill>
                <a:effectLst/>
                <a:uLnTx/>
                <a:uFillTx/>
                <a:latin typeface="微软雅黑"/>
                <a:ea typeface="微软雅黑"/>
                <a:cs typeface="+mn-cs"/>
              </a:rPr>
              <a:t>填加标题</a:t>
            </a:r>
          </a:p>
        </p:txBody>
      </p:sp>
      <p:sp>
        <p:nvSpPr>
          <p:cNvPr id="23" name="TextBox 21"/>
          <p:cNvSpPr txBox="1"/>
          <p:nvPr/>
        </p:nvSpPr>
        <p:spPr>
          <a:xfrm>
            <a:off x="1182823" y="2980826"/>
            <a:ext cx="1166506" cy="167640"/>
          </a:xfrm>
          <a:prstGeom prst="rect">
            <a:avLst/>
          </a:prstGeom>
          <a:noFill/>
        </p:spPr>
        <p:txBody>
          <a:bodyPr bIns="0" lIns="0" rIns="0" rtlCol="0" tIns="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prstClr val="black">
                    <a:lumMod val="75000"/>
                    <a:lumOff val="25000"/>
                  </a:prstClr>
                </a:solidFill>
                <a:effectLst/>
                <a:uLnTx/>
                <a:uFillTx/>
                <a:latin typeface="微软雅黑"/>
                <a:ea typeface="微软雅黑"/>
                <a:cs typeface="+mn-cs"/>
              </a:rPr>
              <a:t>点击输入说明文字</a:t>
            </a:r>
          </a:p>
        </p:txBody>
      </p:sp>
      <p:sp>
        <p:nvSpPr>
          <p:cNvPr id="24" name="TextBox 22"/>
          <p:cNvSpPr txBox="1"/>
          <p:nvPr/>
        </p:nvSpPr>
        <p:spPr>
          <a:xfrm>
            <a:off x="1763688" y="4064093"/>
            <a:ext cx="1166506" cy="213360"/>
          </a:xfrm>
          <a:prstGeom prst="rect">
            <a:avLst/>
          </a:prstGeom>
          <a:noFill/>
        </p:spPr>
        <p:txBody>
          <a:bodyPr bIns="0" lIns="0" rIns="0" rtlCol="0" tIns="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pc="0" strike="noStrike" sz="1400" u="none">
                <a:ln>
                  <a:noFill/>
                </a:ln>
                <a:solidFill>
                  <a:prstClr val="black">
                    <a:lumMod val="75000"/>
                    <a:lumOff val="25000"/>
                  </a:prstClr>
                </a:solidFill>
                <a:effectLst/>
                <a:uLnTx/>
                <a:uFillTx/>
                <a:latin typeface="微软雅黑"/>
                <a:ea typeface="微软雅黑"/>
                <a:cs typeface="+mn-cs"/>
              </a:rPr>
              <a:t>填加标题</a:t>
            </a:r>
          </a:p>
        </p:txBody>
      </p:sp>
      <p:sp>
        <p:nvSpPr>
          <p:cNvPr id="25" name="TextBox 23"/>
          <p:cNvSpPr txBox="1"/>
          <p:nvPr/>
        </p:nvSpPr>
        <p:spPr>
          <a:xfrm>
            <a:off x="1777275" y="4380817"/>
            <a:ext cx="1166506" cy="167640"/>
          </a:xfrm>
          <a:prstGeom prst="rect">
            <a:avLst/>
          </a:prstGeom>
          <a:noFill/>
        </p:spPr>
        <p:txBody>
          <a:bodyPr bIns="0" lIns="0" rIns="0" rtlCol="0" tIns="0"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prstClr val="black">
                    <a:lumMod val="75000"/>
                    <a:lumOff val="25000"/>
                  </a:prstClr>
                </a:solidFill>
                <a:effectLst/>
                <a:uLnTx/>
                <a:uFillTx/>
                <a:latin typeface="微软雅黑"/>
                <a:ea typeface="微软雅黑"/>
                <a:cs typeface="+mn-cs"/>
              </a:rPr>
              <a:t>点击输入说明文字</a:t>
            </a:r>
          </a:p>
        </p:txBody>
      </p:sp>
      <p:sp>
        <p:nvSpPr>
          <p:cNvPr id="26" name="Line 39"/>
          <p:cNvSpPr>
            <a:spLocks noChangeShapeType="1"/>
          </p:cNvSpPr>
          <p:nvPr/>
        </p:nvSpPr>
        <p:spPr bwMode="auto">
          <a:xfrm>
            <a:off x="4591540" y="1820702"/>
            <a:ext cx="915275" cy="450074"/>
          </a:xfrm>
          <a:prstGeom prst="line">
            <a:avLst/>
          </a:prstGeom>
          <a:noFill/>
          <a:ln cap="rnd" w="57150">
            <a:solidFill>
              <a:schemeClr val="tx1">
                <a:lumMod val="50000"/>
                <a:lumOff val="50000"/>
              </a:schemeClr>
            </a:solidFill>
            <a:prstDash val="sysDot"/>
            <a:round/>
            <a:tailEnd len="med" type="triangle" w="med"/>
          </a:ln>
          <a:scene3d>
            <a:camera prst="orthographicFront">
              <a:rot lat="0" lon="0" rev="300000"/>
            </a:camera>
            <a:lightRig dir="t" rig="threePt"/>
          </a:scene3d>
          <a:extLst>
            <a:ext uri="{909E8E84-426E-40DD-AFC4-6F175D3DCCD1}">
              <a14:hiddenFill>
                <a:noFill/>
              </a14:hiddenFill>
            </a:ext>
          </a:extLst>
        </p:spPr>
        <p:txBody>
          <a:bodyPr anchor="ctr" wrap="none"/>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27" name="Line 40"/>
          <p:cNvSpPr>
            <a:spLocks noChangeShapeType="1"/>
          </p:cNvSpPr>
          <p:nvPr/>
        </p:nvSpPr>
        <p:spPr bwMode="auto">
          <a:xfrm>
            <a:off x="4118193" y="2813883"/>
            <a:ext cx="1241799" cy="1261"/>
          </a:xfrm>
          <a:prstGeom prst="line">
            <a:avLst/>
          </a:prstGeom>
          <a:noFill/>
          <a:ln cap="rnd" w="57150">
            <a:solidFill>
              <a:schemeClr val="tx1">
                <a:lumMod val="50000"/>
                <a:lumOff val="50000"/>
              </a:schemeClr>
            </a:solidFill>
            <a:prstDash val="sysDot"/>
            <a:round/>
            <a:tailEnd len="med" type="triangle" w="med"/>
          </a:ln>
          <a:extLst>
            <a:ext uri="{909E8E84-426E-40DD-AFC4-6F175D3DCCD1}">
              <a14:hiddenFill>
                <a:noFill/>
              </a14:hiddenFill>
            </a:ext>
          </a:extLst>
        </p:spPr>
        <p:txBody>
          <a:bodyPr anchor="ctr" wrap="none"/>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28" name="Line 41"/>
          <p:cNvSpPr>
            <a:spLocks noChangeShapeType="1"/>
          </p:cNvSpPr>
          <p:nvPr/>
        </p:nvSpPr>
        <p:spPr bwMode="auto">
          <a:xfrm flipV="1">
            <a:off x="4548270" y="3359378"/>
            <a:ext cx="954357" cy="383256"/>
          </a:xfrm>
          <a:prstGeom prst="line">
            <a:avLst/>
          </a:prstGeom>
          <a:noFill/>
          <a:ln cap="rnd" w="57150">
            <a:solidFill>
              <a:schemeClr val="tx1">
                <a:lumMod val="50000"/>
                <a:lumOff val="50000"/>
              </a:schemeClr>
            </a:solidFill>
            <a:prstDash val="sysDot"/>
            <a:round/>
            <a:tailEnd len="med" type="triangle" w="med"/>
          </a:ln>
          <a:scene3d>
            <a:camera prst="orthographicFront">
              <a:rot lat="0" lon="0" rev="21300000"/>
            </a:camera>
            <a:lightRig dir="t" rig="threePt"/>
          </a:scene3d>
          <a:extLst>
            <a:ext uri="{909E8E84-426E-40DD-AFC4-6F175D3DCCD1}">
              <a14:hiddenFill>
                <a:noFill/>
              </a14:hiddenFill>
            </a:ext>
          </a:extLst>
        </p:spPr>
        <p:txBody>
          <a:bodyPr anchor="ctr" wrap="none"/>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grpSp>
        <p:nvGrpSpPr>
          <p:cNvPr id="29" name="组合 28"/>
          <p:cNvGrpSpPr/>
          <p:nvPr/>
        </p:nvGrpSpPr>
        <p:grpSpPr>
          <a:xfrm>
            <a:off x="5674990" y="1658514"/>
            <a:ext cx="2281386" cy="2281386"/>
            <a:chOff x="1403648" y="1115468"/>
            <a:chExt cx="1294414" cy="1294414"/>
          </a:xfrm>
        </p:grpSpPr>
        <p:sp>
          <p:nvSpPr>
            <p:cNvPr id="30" name="椭圆 29"/>
            <p:cNvSpPr/>
            <p:nvPr/>
          </p:nvSpPr>
          <p:spPr>
            <a:xfrm>
              <a:off x="1539485" y="1259632"/>
              <a:ext cx="1022740" cy="102274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3200" u="none">
                <a:ln>
                  <a:noFill/>
                </a:ln>
                <a:solidFill>
                  <a:prstClr val="white"/>
                </a:solidFill>
                <a:effectLst/>
                <a:uLnTx/>
                <a:uFillTx/>
                <a:latin typeface="微软雅黑"/>
                <a:ea typeface="微软雅黑"/>
                <a:cs typeface="+mn-cs"/>
              </a:endParaRPr>
            </a:p>
          </p:txBody>
        </p:sp>
        <p:grpSp>
          <p:nvGrpSpPr>
            <p:cNvPr id="31" name="组合 30"/>
            <p:cNvGrpSpPr/>
            <p:nvPr/>
          </p:nvGrpSpPr>
          <p:grpSpPr>
            <a:xfrm>
              <a:off x="1403648" y="1115468"/>
              <a:ext cx="1294414" cy="1294414"/>
              <a:chOff x="2555776" y="915566"/>
              <a:chExt cx="1944216" cy="1944216"/>
            </a:xfrm>
            <a:effectLst>
              <a:outerShdw algn="tr" blurRad="63500" dir="8100000" dist="50800" rotWithShape="0">
                <a:prstClr val="black">
                  <a:alpha val="35000"/>
                </a:prstClr>
              </a:outerShdw>
            </a:effectLst>
          </p:grpSpPr>
          <p:sp>
            <p:nvSpPr>
              <p:cNvPr id="33" name="同心圆 32"/>
              <p:cNvSpPr/>
              <p:nvPr/>
            </p:nvSpPr>
            <p:spPr>
              <a:xfrm>
                <a:off x="2555776" y="915566"/>
                <a:ext cx="1944216" cy="1944216"/>
              </a:xfrm>
              <a:prstGeom prst="donut">
                <a:avLst>
                  <a:gd fmla="val 10097" name="adj"/>
                </a:avLst>
              </a:prstGeom>
              <a:gradFill flip="none" rotWithShape="1">
                <a:gsLst>
                  <a:gs pos="0">
                    <a:schemeClr val="bg1"/>
                  </a:gs>
                  <a:gs pos="100000">
                    <a:schemeClr val="bg1">
                      <a:lumMod val="85000"/>
                    </a:schemeClr>
                  </a:gs>
                </a:gsLst>
                <a:lin ang="81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3200" u="none">
                  <a:ln>
                    <a:noFill/>
                  </a:ln>
                  <a:solidFill>
                    <a:prstClr val="black"/>
                  </a:solidFill>
                  <a:effectLst/>
                  <a:uLnTx/>
                  <a:uFillTx/>
                  <a:latin typeface="微软雅黑"/>
                  <a:ea typeface="微软雅黑"/>
                  <a:cs typeface="+mn-cs"/>
                </a:endParaRPr>
              </a:p>
            </p:txBody>
          </p:sp>
          <p:sp>
            <p:nvSpPr>
              <p:cNvPr id="34" name="同心圆 33"/>
              <p:cNvSpPr/>
              <p:nvPr/>
            </p:nvSpPr>
            <p:spPr>
              <a:xfrm>
                <a:off x="2733335" y="1093125"/>
                <a:ext cx="1589098" cy="1589098"/>
              </a:xfrm>
              <a:prstGeom prst="donut">
                <a:avLst>
                  <a:gd fmla="val 12059" name="adj"/>
                </a:avLst>
              </a:prstGeom>
              <a:gradFill flip="none" rotWithShape="1">
                <a:gsLst>
                  <a:gs pos="0">
                    <a:schemeClr val="bg1"/>
                  </a:gs>
                  <a:gs pos="100000">
                    <a:schemeClr val="bg1">
                      <a:lumMod val="85000"/>
                    </a:schemeClr>
                  </a:gs>
                </a:gsLst>
                <a:lin ang="162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3200" u="none">
                  <a:ln>
                    <a:noFill/>
                  </a:ln>
                  <a:solidFill>
                    <a:prstClr val="black"/>
                  </a:solidFill>
                  <a:effectLst/>
                  <a:uLnTx/>
                  <a:uFillTx/>
                  <a:latin typeface="微软雅黑"/>
                  <a:ea typeface="微软雅黑"/>
                  <a:cs typeface="+mn-cs"/>
                </a:endParaRPr>
              </a:p>
            </p:txBody>
          </p:sp>
        </p:grpSp>
        <p:sp>
          <p:nvSpPr>
            <p:cNvPr id="32" name="TextBox 30"/>
            <p:cNvSpPr txBox="1"/>
            <p:nvPr/>
          </p:nvSpPr>
          <p:spPr>
            <a:xfrm>
              <a:off x="1687877" y="1485936"/>
              <a:ext cx="725958" cy="536107"/>
            </a:xfrm>
            <a:prstGeom prst="rect">
              <a:avLst/>
            </a:prstGeom>
            <a:noFill/>
          </p:spPr>
          <p:txBody>
            <a:bodyPr rtlCol="0" wrap="square">
              <a:spAutoFit/>
            </a:bodyPr>
            <a:lstStyle>
              <a:defPPr>
                <a:defRPr lang="zh-CN"/>
              </a:defPPr>
              <a:lvl1pPr algn="ctr">
                <a:defRPr b="1" sz="1600">
                  <a:solidFill>
                    <a:schemeClr val="tx1">
                      <a:lumMod val="65000"/>
                      <a:lumOff val="35000"/>
                    </a:schemeClr>
                  </a:solidFill>
                  <a:effectLst>
                    <a:innerShdw blurRad="63500" dir="13500000" dist="50800">
                      <a:prstClr val="black">
                        <a:alpha val="50000"/>
                      </a:prstClr>
                    </a:innerShdw>
                  </a:effectLst>
                </a:defRPr>
              </a:lvl1p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2800" u="none">
                  <a:ln>
                    <a:noFill/>
                  </a:ln>
                  <a:solidFill>
                    <a:prstClr val="white"/>
                  </a:solidFill>
                  <a:effectLst/>
                  <a:uLnTx/>
                  <a:uFillTx/>
                  <a:latin typeface="微软雅黑"/>
                  <a:ea typeface="微软雅黑"/>
                  <a:cs typeface="+mn-cs"/>
                </a:rPr>
                <a:t>标题</a:t>
              </a:r>
            </a:p>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2800" u="none">
                  <a:ln>
                    <a:noFill/>
                  </a:ln>
                  <a:solidFill>
                    <a:prstClr val="white"/>
                  </a:solidFill>
                  <a:effectLst/>
                  <a:uLnTx/>
                  <a:uFillTx/>
                  <a:latin typeface="微软雅黑"/>
                  <a:ea typeface="微软雅黑"/>
                  <a:cs typeface="+mn-cs"/>
                </a:rPr>
                <a:t>内容</a:t>
              </a:r>
            </a:p>
          </p:txBody>
        </p:sp>
      </p:grpSp>
    </p:spTree>
    <p:extLst>
      <p:ext uri="{BB962C8B-B14F-4D97-AF65-F5344CB8AC3E}">
        <p14:creationId val="1611729203"/>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stCondLst>
                      <p:childTnLst>
                        <p:par>
                          <p:cTn fill="hold" id="4" nodeType="afterGroup">
                            <p:stCondLst>
                              <p:cond delay="0"/>
                            </p:stCondLst>
                            <p:childTnLst>
                              <p:par>
                                <p:cTn accel="61000" fill="hold" id="5" nodeType="clickEffect" presetClass="entr" presetID="2" presetSubtype="8">
                                  <p:stCondLst>
                                    <p:cond delay="0"/>
                                  </p:stCondLst>
                                  <p:childTnLst>
                                    <p:set>
                                      <p:cBhvr>
                                        <p:cTn dur="1" fill="hold" id="6">
                                          <p:stCondLst>
                                            <p:cond delay="0"/>
                                          </p:stCondLst>
                                        </p:cTn>
                                        <p:tgtEl>
                                          <p:spTgt spid="10"/>
                                        </p:tgtEl>
                                        <p:attrNameLst>
                                          <p:attrName>style.visibility</p:attrName>
                                        </p:attrNameLst>
                                      </p:cBhvr>
                                      <p:to>
                                        <p:strVal val="visible"/>
                                      </p:to>
                                    </p:set>
                                    <p:anim calcmode="lin" valueType="num">
                                      <p:cBhvr additive="base">
                                        <p:cTn dur="1500" fill="hold" id="7"/>
                                        <p:tgtEl>
                                          <p:spTgt spid="10"/>
                                        </p:tgtEl>
                                        <p:attrNameLst>
                                          <p:attrName>ppt_x</p:attrName>
                                        </p:attrNameLst>
                                      </p:cBhvr>
                                      <p:tavLst>
                                        <p:tav tm="0">
                                          <p:val>
                                            <p:strVal val="0-#ppt_w/2"/>
                                          </p:val>
                                        </p:tav>
                                        <p:tav tm="100000">
                                          <p:val>
                                            <p:strVal val="#ppt_x"/>
                                          </p:val>
                                        </p:tav>
                                      </p:tavLst>
                                    </p:anim>
                                    <p:anim calcmode="lin" valueType="num">
                                      <p:cBhvr additive="base">
                                        <p:cTn dur="1500" fill="hold" id="8"/>
                                        <p:tgtEl>
                                          <p:spTgt spid="10"/>
                                        </p:tgtEl>
                                        <p:attrNameLst>
                                          <p:attrName>ppt_y</p:attrName>
                                        </p:attrNameLst>
                                      </p:cBhvr>
                                      <p:tavLst>
                                        <p:tav tm="0">
                                          <p:val>
                                            <p:strVal val="#ppt_y"/>
                                          </p:val>
                                        </p:tav>
                                        <p:tav tm="100000">
                                          <p:val>
                                            <p:strVal val="#ppt_y"/>
                                          </p:val>
                                        </p:tav>
                                      </p:tavLst>
                                    </p:anim>
                                  </p:childTnLst>
                                </p:cTn>
                              </p:par>
                              <p:par>
                                <p:cTn accel="61000" fill="hold" id="9" nodeType="withEffect" presetClass="entr" presetID="2" presetSubtype="1">
                                  <p:stCondLst>
                                    <p:cond delay="0"/>
                                  </p:stCondLst>
                                  <p:childTnLst>
                                    <p:set>
                                      <p:cBhvr>
                                        <p:cTn dur="1" fill="hold" id="10">
                                          <p:stCondLst>
                                            <p:cond delay="0"/>
                                          </p:stCondLst>
                                        </p:cTn>
                                        <p:tgtEl>
                                          <p:spTgt spid="5"/>
                                        </p:tgtEl>
                                        <p:attrNameLst>
                                          <p:attrName>style.visibility</p:attrName>
                                        </p:attrNameLst>
                                      </p:cBhvr>
                                      <p:to>
                                        <p:strVal val="visible"/>
                                      </p:to>
                                    </p:set>
                                    <p:anim calcmode="lin" valueType="num">
                                      <p:cBhvr additive="base">
                                        <p:cTn dur="1500" fill="hold" id="11"/>
                                        <p:tgtEl>
                                          <p:spTgt spid="5"/>
                                        </p:tgtEl>
                                        <p:attrNameLst>
                                          <p:attrName>ppt_x</p:attrName>
                                        </p:attrNameLst>
                                      </p:cBhvr>
                                      <p:tavLst>
                                        <p:tav tm="0">
                                          <p:val>
                                            <p:strVal val="#ppt_x"/>
                                          </p:val>
                                        </p:tav>
                                        <p:tav tm="100000">
                                          <p:val>
                                            <p:strVal val="#ppt_x"/>
                                          </p:val>
                                        </p:tav>
                                      </p:tavLst>
                                    </p:anim>
                                    <p:anim calcmode="lin" valueType="num">
                                      <p:cBhvr additive="base">
                                        <p:cTn dur="1500" fill="hold" id="12"/>
                                        <p:tgtEl>
                                          <p:spTgt spid="5"/>
                                        </p:tgtEl>
                                        <p:attrNameLst>
                                          <p:attrName>ppt_y</p:attrName>
                                        </p:attrNameLst>
                                      </p:cBhvr>
                                      <p:tavLst>
                                        <p:tav tm="0">
                                          <p:val>
                                            <p:strVal val="0-#ppt_h/2"/>
                                          </p:val>
                                        </p:tav>
                                        <p:tav tm="100000">
                                          <p:val>
                                            <p:strVal val="#ppt_y"/>
                                          </p:val>
                                        </p:tav>
                                      </p:tavLst>
                                    </p:anim>
                                  </p:childTnLst>
                                </p:cTn>
                              </p:par>
                              <p:par>
                                <p:cTn accel="61000" fill="hold" id="13" nodeType="withEffect" presetClass="entr" presetID="2" presetSubtype="4">
                                  <p:stCondLst>
                                    <p:cond delay="0"/>
                                  </p:stCondLst>
                                  <p:childTnLst>
                                    <p:set>
                                      <p:cBhvr>
                                        <p:cTn dur="1" fill="hold" id="14">
                                          <p:stCondLst>
                                            <p:cond delay="0"/>
                                          </p:stCondLst>
                                        </p:cTn>
                                        <p:tgtEl>
                                          <p:spTgt spid="15"/>
                                        </p:tgtEl>
                                        <p:attrNameLst>
                                          <p:attrName>style.visibility</p:attrName>
                                        </p:attrNameLst>
                                      </p:cBhvr>
                                      <p:to>
                                        <p:strVal val="visible"/>
                                      </p:to>
                                    </p:set>
                                    <p:anim calcmode="lin" valueType="num">
                                      <p:cBhvr additive="base">
                                        <p:cTn dur="1500" fill="hold" id="15"/>
                                        <p:tgtEl>
                                          <p:spTgt spid="15"/>
                                        </p:tgtEl>
                                        <p:attrNameLst>
                                          <p:attrName>ppt_x</p:attrName>
                                        </p:attrNameLst>
                                      </p:cBhvr>
                                      <p:tavLst>
                                        <p:tav tm="0">
                                          <p:val>
                                            <p:strVal val="#ppt_x"/>
                                          </p:val>
                                        </p:tav>
                                        <p:tav tm="100000">
                                          <p:val>
                                            <p:strVal val="#ppt_x"/>
                                          </p:val>
                                        </p:tav>
                                      </p:tavLst>
                                    </p:anim>
                                    <p:anim calcmode="lin" valueType="num">
                                      <p:cBhvr additive="base">
                                        <p:cTn dur="1500" fill="hold" id="16"/>
                                        <p:tgtEl>
                                          <p:spTgt spid="15"/>
                                        </p:tgtEl>
                                        <p:attrNameLst>
                                          <p:attrName>ppt_y</p:attrName>
                                        </p:attrNameLst>
                                      </p:cBhvr>
                                      <p:tavLst>
                                        <p:tav tm="0">
                                          <p:val>
                                            <p:strVal val="1+#ppt_h/2"/>
                                          </p:val>
                                        </p:tav>
                                        <p:tav tm="100000">
                                          <p:val>
                                            <p:strVal val="#ppt_y"/>
                                          </p:val>
                                        </p:tav>
                                      </p:tavLst>
                                    </p:anim>
                                  </p:childTnLst>
                                </p:cTn>
                              </p:par>
                            </p:childTnLst>
                          </p:cTn>
                        </p:par>
                        <p:par>
                          <p:cTn fill="hold" id="17" nodeType="afterGroup">
                            <p:stCondLst>
                              <p:cond delay="1500"/>
                            </p:stCondLst>
                            <p:childTnLst>
                              <p:par>
                                <p:cTn fill="hold" grpId="0" id="18" nodeType="afterEffect" presetClass="entr" presetID="22" presetSubtype="1">
                                  <p:stCondLst>
                                    <p:cond delay="0"/>
                                  </p:stCondLst>
                                  <p:childTnLst>
                                    <p:set>
                                      <p:cBhvr>
                                        <p:cTn dur="1" fill="hold" id="19">
                                          <p:stCondLst>
                                            <p:cond delay="0"/>
                                          </p:stCondLst>
                                        </p:cTn>
                                        <p:tgtEl>
                                          <p:spTgt spid="4"/>
                                        </p:tgtEl>
                                        <p:attrNameLst>
                                          <p:attrName>style.visibility</p:attrName>
                                        </p:attrNameLst>
                                      </p:cBhvr>
                                      <p:to>
                                        <p:strVal val="visible"/>
                                      </p:to>
                                    </p:set>
                                    <p:animEffect filter="wipe(up)" transition="in">
                                      <p:cBhvr>
                                        <p:cTn dur="500" id="20"/>
                                        <p:tgtEl>
                                          <p:spTgt spid="4"/>
                                        </p:tgtEl>
                                      </p:cBhvr>
                                    </p:animEffect>
                                  </p:childTnLst>
                                </p:cTn>
                              </p:par>
                            </p:childTnLst>
                          </p:cTn>
                        </p:par>
                        <p:par>
                          <p:cTn fill="hold" id="21" nodeType="afterGroup">
                            <p:stCondLst>
                              <p:cond delay="2000"/>
                            </p:stCondLst>
                            <p:childTnLst>
                              <p:par>
                                <p:cTn fill="hold" grpId="0" id="22" nodeType="afterEffect" presetClass="entr" presetID="10" presetSubtype="0">
                                  <p:stCondLst>
                                    <p:cond delay="0"/>
                                  </p:stCondLst>
                                  <p:childTnLst>
                                    <p:set>
                                      <p:cBhvr>
                                        <p:cTn dur="1" fill="hold" id="23">
                                          <p:stCondLst>
                                            <p:cond delay="0"/>
                                          </p:stCondLst>
                                        </p:cTn>
                                        <p:tgtEl>
                                          <p:spTgt spid="20"/>
                                        </p:tgtEl>
                                        <p:attrNameLst>
                                          <p:attrName>style.visibility</p:attrName>
                                        </p:attrNameLst>
                                      </p:cBhvr>
                                      <p:to>
                                        <p:strVal val="visible"/>
                                      </p:to>
                                    </p:set>
                                    <p:animEffect filter="fade" transition="in">
                                      <p:cBhvr>
                                        <p:cTn dur="500" id="24"/>
                                        <p:tgtEl>
                                          <p:spTgt spid="20"/>
                                        </p:tgtEl>
                                      </p:cBhvr>
                                    </p:animEffect>
                                  </p:childTnLst>
                                </p:cTn>
                              </p:par>
                              <p:par>
                                <p:cTn fill="hold" grpId="0" id="25" nodeType="withEffect" presetClass="entr" presetID="10" presetSubtype="0">
                                  <p:stCondLst>
                                    <p:cond delay="0"/>
                                  </p:stCondLst>
                                  <p:childTnLst>
                                    <p:set>
                                      <p:cBhvr>
                                        <p:cTn dur="1" fill="hold" id="26">
                                          <p:stCondLst>
                                            <p:cond delay="0"/>
                                          </p:stCondLst>
                                        </p:cTn>
                                        <p:tgtEl>
                                          <p:spTgt spid="21"/>
                                        </p:tgtEl>
                                        <p:attrNameLst>
                                          <p:attrName>style.visibility</p:attrName>
                                        </p:attrNameLst>
                                      </p:cBhvr>
                                      <p:to>
                                        <p:strVal val="visible"/>
                                      </p:to>
                                    </p:set>
                                    <p:animEffect filter="fade" transition="in">
                                      <p:cBhvr>
                                        <p:cTn dur="500" id="27"/>
                                        <p:tgtEl>
                                          <p:spTgt spid="21"/>
                                        </p:tgtEl>
                                      </p:cBhvr>
                                    </p:animEffect>
                                  </p:childTnLst>
                                </p:cTn>
                              </p:par>
                              <p:par>
                                <p:cTn fill="hold" grpId="0" id="28" nodeType="withEffect" presetClass="entr" presetID="10" presetSubtype="0">
                                  <p:stCondLst>
                                    <p:cond delay="0"/>
                                  </p:stCondLst>
                                  <p:childTnLst>
                                    <p:set>
                                      <p:cBhvr>
                                        <p:cTn dur="1" fill="hold" id="29">
                                          <p:stCondLst>
                                            <p:cond delay="0"/>
                                          </p:stCondLst>
                                        </p:cTn>
                                        <p:tgtEl>
                                          <p:spTgt spid="22"/>
                                        </p:tgtEl>
                                        <p:attrNameLst>
                                          <p:attrName>style.visibility</p:attrName>
                                        </p:attrNameLst>
                                      </p:cBhvr>
                                      <p:to>
                                        <p:strVal val="visible"/>
                                      </p:to>
                                    </p:set>
                                    <p:animEffect filter="fade" transition="in">
                                      <p:cBhvr>
                                        <p:cTn dur="500" id="30"/>
                                        <p:tgtEl>
                                          <p:spTgt spid="22"/>
                                        </p:tgtEl>
                                      </p:cBhvr>
                                    </p:animEffect>
                                  </p:childTnLst>
                                </p:cTn>
                              </p:par>
                              <p:par>
                                <p:cTn fill="hold" grpId="0" id="31" nodeType="withEffect" presetClass="entr" presetID="10" presetSubtype="0">
                                  <p:stCondLst>
                                    <p:cond delay="0"/>
                                  </p:stCondLst>
                                  <p:childTnLst>
                                    <p:set>
                                      <p:cBhvr>
                                        <p:cTn dur="1" fill="hold" id="32">
                                          <p:stCondLst>
                                            <p:cond delay="0"/>
                                          </p:stCondLst>
                                        </p:cTn>
                                        <p:tgtEl>
                                          <p:spTgt spid="23"/>
                                        </p:tgtEl>
                                        <p:attrNameLst>
                                          <p:attrName>style.visibility</p:attrName>
                                        </p:attrNameLst>
                                      </p:cBhvr>
                                      <p:to>
                                        <p:strVal val="visible"/>
                                      </p:to>
                                    </p:set>
                                    <p:animEffect filter="fade" transition="in">
                                      <p:cBhvr>
                                        <p:cTn dur="500" id="33"/>
                                        <p:tgtEl>
                                          <p:spTgt spid="23"/>
                                        </p:tgtEl>
                                      </p:cBhvr>
                                    </p:animEffect>
                                  </p:childTnLst>
                                </p:cTn>
                              </p:par>
                              <p:par>
                                <p:cTn fill="hold" grpId="0" id="34" nodeType="withEffect" presetClass="entr" presetID="10" presetSubtype="0">
                                  <p:stCondLst>
                                    <p:cond delay="0"/>
                                  </p:stCondLst>
                                  <p:childTnLst>
                                    <p:set>
                                      <p:cBhvr>
                                        <p:cTn dur="1" fill="hold" id="35">
                                          <p:stCondLst>
                                            <p:cond delay="0"/>
                                          </p:stCondLst>
                                        </p:cTn>
                                        <p:tgtEl>
                                          <p:spTgt spid="24"/>
                                        </p:tgtEl>
                                        <p:attrNameLst>
                                          <p:attrName>style.visibility</p:attrName>
                                        </p:attrNameLst>
                                      </p:cBhvr>
                                      <p:to>
                                        <p:strVal val="visible"/>
                                      </p:to>
                                    </p:set>
                                    <p:animEffect filter="fade" transition="in">
                                      <p:cBhvr>
                                        <p:cTn dur="500" id="36"/>
                                        <p:tgtEl>
                                          <p:spTgt spid="24"/>
                                        </p:tgtEl>
                                      </p:cBhvr>
                                    </p:animEffect>
                                  </p:childTnLst>
                                </p:cTn>
                              </p:par>
                              <p:par>
                                <p:cTn fill="hold" grpId="0" id="37" nodeType="withEffect" presetClass="entr" presetID="10" presetSubtype="0">
                                  <p:stCondLst>
                                    <p:cond delay="0"/>
                                  </p:stCondLst>
                                  <p:childTnLst>
                                    <p:set>
                                      <p:cBhvr>
                                        <p:cTn dur="1" fill="hold" id="38">
                                          <p:stCondLst>
                                            <p:cond delay="0"/>
                                          </p:stCondLst>
                                        </p:cTn>
                                        <p:tgtEl>
                                          <p:spTgt spid="25"/>
                                        </p:tgtEl>
                                        <p:attrNameLst>
                                          <p:attrName>style.visibility</p:attrName>
                                        </p:attrNameLst>
                                      </p:cBhvr>
                                      <p:to>
                                        <p:strVal val="visible"/>
                                      </p:to>
                                    </p:set>
                                    <p:animEffect filter="fade" transition="in">
                                      <p:cBhvr>
                                        <p:cTn dur="500" id="39"/>
                                        <p:tgtEl>
                                          <p:spTgt spid="25"/>
                                        </p:tgtEl>
                                      </p:cBhvr>
                                    </p:animEffect>
                                  </p:childTnLst>
                                </p:cTn>
                              </p:par>
                            </p:childTnLst>
                          </p:cTn>
                        </p:par>
                        <p:par>
                          <p:cTn fill="hold" id="40" nodeType="afterGroup">
                            <p:stCondLst>
                              <p:cond delay="2500"/>
                            </p:stCondLst>
                            <p:childTnLst>
                              <p:par>
                                <p:cTn fill="hold" grpId="0" id="41" nodeType="afterEffect" presetClass="entr" presetID="22" presetSubtype="8">
                                  <p:stCondLst>
                                    <p:cond delay="0"/>
                                  </p:stCondLst>
                                  <p:childTnLst>
                                    <p:set>
                                      <p:cBhvr>
                                        <p:cTn dur="1" fill="hold" id="42">
                                          <p:stCondLst>
                                            <p:cond delay="0"/>
                                          </p:stCondLst>
                                        </p:cTn>
                                        <p:tgtEl>
                                          <p:spTgt spid="26"/>
                                        </p:tgtEl>
                                        <p:attrNameLst>
                                          <p:attrName>style.visibility</p:attrName>
                                        </p:attrNameLst>
                                      </p:cBhvr>
                                      <p:to>
                                        <p:strVal val="visible"/>
                                      </p:to>
                                    </p:set>
                                    <p:animEffect filter="wipe(left)" transition="in">
                                      <p:cBhvr>
                                        <p:cTn dur="500" id="43"/>
                                        <p:tgtEl>
                                          <p:spTgt spid="26"/>
                                        </p:tgtEl>
                                      </p:cBhvr>
                                    </p:animEffect>
                                  </p:childTnLst>
                                </p:cTn>
                              </p:par>
                              <p:par>
                                <p:cTn fill="hold" grpId="0" id="44" nodeType="withEffect" presetClass="entr" presetID="22" presetSubtype="8">
                                  <p:stCondLst>
                                    <p:cond delay="0"/>
                                  </p:stCondLst>
                                  <p:childTnLst>
                                    <p:set>
                                      <p:cBhvr>
                                        <p:cTn dur="1" fill="hold" id="45">
                                          <p:stCondLst>
                                            <p:cond delay="0"/>
                                          </p:stCondLst>
                                        </p:cTn>
                                        <p:tgtEl>
                                          <p:spTgt spid="27"/>
                                        </p:tgtEl>
                                        <p:attrNameLst>
                                          <p:attrName>style.visibility</p:attrName>
                                        </p:attrNameLst>
                                      </p:cBhvr>
                                      <p:to>
                                        <p:strVal val="visible"/>
                                      </p:to>
                                    </p:set>
                                    <p:animEffect filter="wipe(left)" transition="in">
                                      <p:cBhvr>
                                        <p:cTn dur="500" id="46"/>
                                        <p:tgtEl>
                                          <p:spTgt spid="27"/>
                                        </p:tgtEl>
                                      </p:cBhvr>
                                    </p:animEffect>
                                  </p:childTnLst>
                                </p:cTn>
                              </p:par>
                              <p:par>
                                <p:cTn fill="hold" grpId="0" id="47" nodeType="withEffect" presetClass="entr" presetID="22" presetSubtype="8">
                                  <p:stCondLst>
                                    <p:cond delay="0"/>
                                  </p:stCondLst>
                                  <p:childTnLst>
                                    <p:set>
                                      <p:cBhvr>
                                        <p:cTn dur="1" fill="hold" id="48">
                                          <p:stCondLst>
                                            <p:cond delay="0"/>
                                          </p:stCondLst>
                                        </p:cTn>
                                        <p:tgtEl>
                                          <p:spTgt spid="28"/>
                                        </p:tgtEl>
                                        <p:attrNameLst>
                                          <p:attrName>style.visibility</p:attrName>
                                        </p:attrNameLst>
                                      </p:cBhvr>
                                      <p:to>
                                        <p:strVal val="visible"/>
                                      </p:to>
                                    </p:set>
                                    <p:animEffect filter="wipe(left)" transition="in">
                                      <p:cBhvr>
                                        <p:cTn dur="500" id="49"/>
                                        <p:tgtEl>
                                          <p:spTgt spid="28"/>
                                        </p:tgtEl>
                                      </p:cBhvr>
                                    </p:animEffect>
                                  </p:childTnLst>
                                </p:cTn>
                              </p:par>
                            </p:childTnLst>
                          </p:cTn>
                        </p:par>
                        <p:par>
                          <p:cTn fill="hold" id="50" nodeType="afterGroup">
                            <p:stCondLst>
                              <p:cond delay="3000"/>
                            </p:stCondLst>
                            <p:childTnLst>
                              <p:par>
                                <p:cTn fill="hold" id="51" nodeType="afterEffect" presetClass="entr" presetID="53" presetSubtype="0">
                                  <p:stCondLst>
                                    <p:cond delay="0"/>
                                  </p:stCondLst>
                                  <p:childTnLst>
                                    <p:set>
                                      <p:cBhvr>
                                        <p:cTn dur="1" fill="hold" id="52">
                                          <p:stCondLst>
                                            <p:cond delay="0"/>
                                          </p:stCondLst>
                                        </p:cTn>
                                        <p:tgtEl>
                                          <p:spTgt spid="29"/>
                                        </p:tgtEl>
                                        <p:attrNameLst>
                                          <p:attrName>style.visibility</p:attrName>
                                        </p:attrNameLst>
                                      </p:cBhvr>
                                      <p:to>
                                        <p:strVal val="visible"/>
                                      </p:to>
                                    </p:set>
                                    <p:anim calcmode="lin" valueType="num">
                                      <p:cBhvr>
                                        <p:cTn dur="500" fill="hold" id="53"/>
                                        <p:tgtEl>
                                          <p:spTgt spid="29"/>
                                        </p:tgtEl>
                                        <p:attrNameLst>
                                          <p:attrName>ppt_w</p:attrName>
                                        </p:attrNameLst>
                                      </p:cBhvr>
                                      <p:tavLst>
                                        <p:tav tm="0">
                                          <p:val>
                                            <p:fltVal val="0"/>
                                          </p:val>
                                        </p:tav>
                                        <p:tav tm="100000">
                                          <p:val>
                                            <p:strVal val="#ppt_w"/>
                                          </p:val>
                                        </p:tav>
                                      </p:tavLst>
                                    </p:anim>
                                    <p:anim calcmode="lin" valueType="num">
                                      <p:cBhvr>
                                        <p:cTn dur="500" fill="hold" id="54"/>
                                        <p:tgtEl>
                                          <p:spTgt spid="29"/>
                                        </p:tgtEl>
                                        <p:attrNameLst>
                                          <p:attrName>ppt_h</p:attrName>
                                        </p:attrNameLst>
                                      </p:cBhvr>
                                      <p:tavLst>
                                        <p:tav tm="0">
                                          <p:val>
                                            <p:fltVal val="0"/>
                                          </p:val>
                                        </p:tav>
                                        <p:tav tm="100000">
                                          <p:val>
                                            <p:strVal val="#ppt_h"/>
                                          </p:val>
                                        </p:tav>
                                      </p:tavLst>
                                    </p:anim>
                                    <p:animEffect filter="fade" transition="in">
                                      <p:cBhvr>
                                        <p:cTn dur="500" id="55"/>
                                        <p:tgtEl>
                                          <p:spTgt spid="2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20"/>
      <p:bldP grpId="0" spid="21"/>
      <p:bldP grpId="0" spid="22"/>
      <p:bldP grpId="0" spid="23"/>
      <p:bldP grpId="0" spid="24"/>
      <p:bldP grpId="0" spid="25"/>
      <p:bldP grpId="0" spid="26"/>
      <p:bldP grpId="0" spid="27"/>
      <p:bldP grpId="0" spid="28"/>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4" name="组合 3"/>
          <p:cNvGrpSpPr/>
          <p:nvPr/>
        </p:nvGrpSpPr>
        <p:grpSpPr>
          <a:xfrm>
            <a:off x="1367936" y="2021101"/>
            <a:ext cx="963909" cy="923289"/>
            <a:chOff x="1664154" y="1934950"/>
            <a:chExt cx="963741" cy="897257"/>
          </a:xfrm>
        </p:grpSpPr>
        <p:grpSp>
          <p:nvGrpSpPr>
            <p:cNvPr id="5" name="组合 4"/>
            <p:cNvGrpSpPr/>
            <p:nvPr/>
          </p:nvGrpSpPr>
          <p:grpSpPr>
            <a:xfrm rot="18900000">
              <a:off x="1664154" y="1934950"/>
              <a:ext cx="897259" cy="897257"/>
              <a:chOff x="304800" y="673100"/>
              <a:chExt cx="4000500" cy="4000500"/>
            </a:xfrm>
            <a:effectLst>
              <a:outerShdw algn="tr" blurRad="444500" dir="4800000" dist="254000" rotWithShape="0">
                <a:prstClr val="black">
                  <a:alpha val="50000"/>
                </a:prstClr>
              </a:outerShdw>
            </a:effectLst>
          </p:grpSpPr>
          <p:sp>
            <p:nvSpPr>
              <p:cNvPr id="7" name="同心圆 6"/>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8" name="椭圆 7"/>
              <p:cNvSpPr/>
              <p:nvPr/>
            </p:nvSpPr>
            <p:spPr>
              <a:xfrm>
                <a:off x="366203" y="734507"/>
                <a:ext cx="3877701" cy="3877693"/>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6" name="TextBox 44"/>
            <p:cNvSpPr txBox="1"/>
            <p:nvPr/>
          </p:nvSpPr>
          <p:spPr>
            <a:xfrm>
              <a:off x="1807549" y="2188595"/>
              <a:ext cx="820346" cy="399878"/>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2100" u="none">
                  <a:ln>
                    <a:noFill/>
                  </a:ln>
                  <a:solidFill>
                    <a:prstClr val="black">
                      <a:lumMod val="65000"/>
                      <a:lumOff val="35000"/>
                    </a:prstClr>
                  </a:solidFill>
                  <a:effectLst/>
                  <a:uLnTx/>
                  <a:uFillTx/>
                  <a:latin typeface="微软雅黑"/>
                  <a:ea typeface="微软雅黑"/>
                  <a:cs typeface="+mn-cs"/>
                </a:rPr>
                <a:t>45%</a:t>
              </a:r>
            </a:p>
          </p:txBody>
        </p:sp>
      </p:grpSp>
      <p:grpSp>
        <p:nvGrpSpPr>
          <p:cNvPr id="9" name="组合 8"/>
          <p:cNvGrpSpPr/>
          <p:nvPr/>
        </p:nvGrpSpPr>
        <p:grpSpPr>
          <a:xfrm>
            <a:off x="3321508" y="2031184"/>
            <a:ext cx="897415" cy="923289"/>
            <a:chOff x="3293884" y="1912625"/>
            <a:chExt cx="897259" cy="897258"/>
          </a:xfrm>
        </p:grpSpPr>
        <p:grpSp>
          <p:nvGrpSpPr>
            <p:cNvPr id="10" name="组合 9"/>
            <p:cNvGrpSpPr/>
            <p:nvPr/>
          </p:nvGrpSpPr>
          <p:grpSpPr>
            <a:xfrm rot="18900000">
              <a:off x="3293884" y="1912625"/>
              <a:ext cx="897259" cy="897258"/>
              <a:chOff x="304800" y="673100"/>
              <a:chExt cx="4000500" cy="4000500"/>
            </a:xfrm>
            <a:effectLst>
              <a:outerShdw algn="tr" blurRad="444500" dir="5280000" dist="254000" rotWithShape="0">
                <a:prstClr val="black">
                  <a:alpha val="50000"/>
                </a:prstClr>
              </a:outerShdw>
            </a:effectLst>
          </p:grpSpPr>
          <p:sp>
            <p:nvSpPr>
              <p:cNvPr id="12" name="同心圆 11"/>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13" name="椭圆 12"/>
              <p:cNvSpPr/>
              <p:nvPr/>
            </p:nvSpPr>
            <p:spPr>
              <a:xfrm>
                <a:off x="366204" y="734505"/>
                <a:ext cx="3877703" cy="3877691"/>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1" name="TextBox 49"/>
            <p:cNvSpPr txBox="1"/>
            <p:nvPr/>
          </p:nvSpPr>
          <p:spPr>
            <a:xfrm>
              <a:off x="3404405" y="2201081"/>
              <a:ext cx="753231" cy="385069"/>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2000" u="none">
                  <a:ln>
                    <a:noFill/>
                  </a:ln>
                  <a:solidFill>
                    <a:prstClr val="black">
                      <a:lumMod val="65000"/>
                      <a:lumOff val="35000"/>
                    </a:prstClr>
                  </a:solidFill>
                  <a:effectLst/>
                  <a:uLnTx/>
                  <a:uFillTx/>
                  <a:latin typeface="微软雅黑"/>
                  <a:ea typeface="微软雅黑"/>
                  <a:cs typeface="+mn-cs"/>
                </a:rPr>
                <a:t>68%</a:t>
              </a:r>
            </a:p>
          </p:txBody>
        </p:sp>
      </p:grpSp>
      <p:grpSp>
        <p:nvGrpSpPr>
          <p:cNvPr id="14" name="组合 13"/>
          <p:cNvGrpSpPr/>
          <p:nvPr/>
        </p:nvGrpSpPr>
        <p:grpSpPr>
          <a:xfrm>
            <a:off x="5127290" y="2025670"/>
            <a:ext cx="942085" cy="923289"/>
            <a:chOff x="4849324" y="1995712"/>
            <a:chExt cx="941921" cy="897257"/>
          </a:xfrm>
        </p:grpSpPr>
        <p:grpSp>
          <p:nvGrpSpPr>
            <p:cNvPr id="15" name="组合 14"/>
            <p:cNvGrpSpPr/>
            <p:nvPr/>
          </p:nvGrpSpPr>
          <p:grpSpPr>
            <a:xfrm rot="18900000">
              <a:off x="4849324" y="1995712"/>
              <a:ext cx="897259" cy="897257"/>
              <a:chOff x="304800" y="673100"/>
              <a:chExt cx="4000500" cy="4000500"/>
            </a:xfrm>
            <a:effectLst>
              <a:outerShdw algn="tr" blurRad="444500" dir="5640000" dist="254000" rotWithShape="0">
                <a:prstClr val="black">
                  <a:alpha val="50000"/>
                </a:prstClr>
              </a:outerShdw>
            </a:effectLst>
          </p:grpSpPr>
          <p:sp>
            <p:nvSpPr>
              <p:cNvPr id="17" name="同心圆 16"/>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18" name="椭圆 17"/>
              <p:cNvSpPr/>
              <p:nvPr/>
            </p:nvSpPr>
            <p:spPr>
              <a:xfrm>
                <a:off x="366203" y="734507"/>
                <a:ext cx="3877701" cy="3877693"/>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6" name="TextBox 54"/>
            <p:cNvSpPr txBox="1"/>
            <p:nvPr/>
          </p:nvSpPr>
          <p:spPr>
            <a:xfrm>
              <a:off x="4963049" y="2222298"/>
              <a:ext cx="828196" cy="399878"/>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2100" u="none">
                  <a:ln>
                    <a:noFill/>
                  </a:ln>
                  <a:solidFill>
                    <a:prstClr val="black">
                      <a:lumMod val="65000"/>
                      <a:lumOff val="35000"/>
                    </a:prstClr>
                  </a:solidFill>
                  <a:effectLst/>
                  <a:uLnTx/>
                  <a:uFillTx/>
                  <a:latin typeface="微软雅黑"/>
                  <a:ea typeface="微软雅黑"/>
                  <a:cs typeface="+mn-cs"/>
                </a:rPr>
                <a:t>79%</a:t>
              </a:r>
            </a:p>
          </p:txBody>
        </p:sp>
      </p:grpSp>
      <p:grpSp>
        <p:nvGrpSpPr>
          <p:cNvPr id="19" name="组合 18"/>
          <p:cNvGrpSpPr/>
          <p:nvPr/>
        </p:nvGrpSpPr>
        <p:grpSpPr>
          <a:xfrm>
            <a:off x="6976586" y="2019651"/>
            <a:ext cx="951205" cy="923289"/>
            <a:chOff x="6380261" y="2029113"/>
            <a:chExt cx="951040" cy="897257"/>
          </a:xfrm>
        </p:grpSpPr>
        <p:grpSp>
          <p:nvGrpSpPr>
            <p:cNvPr id="20" name="组合 19"/>
            <p:cNvGrpSpPr/>
            <p:nvPr/>
          </p:nvGrpSpPr>
          <p:grpSpPr>
            <a:xfrm rot="18900000">
              <a:off x="6380261" y="2029113"/>
              <a:ext cx="897259" cy="897257"/>
              <a:chOff x="304800" y="673100"/>
              <a:chExt cx="4000500" cy="4000500"/>
            </a:xfrm>
            <a:effectLst>
              <a:outerShdw algn="tr" blurRad="444500" dir="5700000" dist="254000" rotWithShape="0" sx="104000" sy="104000">
                <a:prstClr val="black">
                  <a:alpha val="50000"/>
                </a:prstClr>
              </a:outerShdw>
            </a:effectLst>
          </p:grpSpPr>
          <p:sp>
            <p:nvSpPr>
              <p:cNvPr id="22" name="同心圆 21"/>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23" name="椭圆 22"/>
              <p:cNvSpPr/>
              <p:nvPr/>
            </p:nvSpPr>
            <p:spPr>
              <a:xfrm>
                <a:off x="366203" y="734507"/>
                <a:ext cx="3877701" cy="3877693"/>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21" name="TextBox 59"/>
            <p:cNvSpPr txBox="1"/>
            <p:nvPr/>
          </p:nvSpPr>
          <p:spPr>
            <a:xfrm>
              <a:off x="6501313" y="2303662"/>
              <a:ext cx="829987" cy="399878"/>
            </a:xfrm>
            <a:prstGeom prst="rect">
              <a:avLst/>
            </a:prstGeom>
            <a:noFill/>
          </p:spPr>
          <p:txBody>
            <a:bodyPr rtlCol="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pc="0" strike="noStrike" sz="2100" u="none">
                  <a:ln>
                    <a:noFill/>
                  </a:ln>
                  <a:solidFill>
                    <a:prstClr val="black">
                      <a:lumMod val="65000"/>
                      <a:lumOff val="35000"/>
                    </a:prstClr>
                  </a:solidFill>
                  <a:effectLst/>
                  <a:uLnTx/>
                  <a:uFillTx/>
                  <a:latin typeface="微软雅黑"/>
                  <a:ea typeface="微软雅黑"/>
                  <a:cs typeface="+mn-cs"/>
                </a:rPr>
                <a:t>92%</a:t>
              </a:r>
            </a:p>
          </p:txBody>
        </p:sp>
      </p:grpSp>
      <p:sp>
        <p:nvSpPr>
          <p:cNvPr id="24" name="Freeform 8"/>
          <p:cNvSpPr/>
          <p:nvPr/>
        </p:nvSpPr>
        <p:spPr bwMode="auto">
          <a:xfrm rot="18900000">
            <a:off x="1411691" y="2363455"/>
            <a:ext cx="1215555" cy="660729"/>
          </a:xfrm>
          <a:custGeom>
            <a:gdLst>
              <a:gd fmla="*/ 8098 w 8105" name="T0"/>
              <a:gd fmla="*/ 0 h 4285" name="T1"/>
              <a:gd fmla="*/ 8105 w 8105" name="T2"/>
              <a:gd fmla="*/ 233 h 4285" name="T3"/>
              <a:gd fmla="*/ 4053 w 8105" name="T4"/>
              <a:gd fmla="*/ 4285 h 4285" name="T5"/>
              <a:gd fmla="*/ 0 w 8105" name="T6"/>
              <a:gd fmla="*/ 233 h 4285" name="T7"/>
              <a:gd fmla="*/ 7 w 8105" name="T8"/>
              <a:gd fmla="*/ 0 h 4285" name="T9"/>
              <a:gd fmla="*/ 1080 w 8105" name="T10"/>
              <a:gd fmla="*/ 0 h 4285" name="T11"/>
              <a:gd fmla="*/ 1071 w 8105" name="T12"/>
              <a:gd fmla="*/ 233 h 4285" name="T13"/>
              <a:gd fmla="*/ 4053 w 8105" name="T14"/>
              <a:gd fmla="*/ 3214 h 4285" name="T15"/>
              <a:gd fmla="*/ 7034 w 8105" name="T16"/>
              <a:gd fmla="*/ 233 h 4285" name="T17"/>
              <a:gd fmla="*/ 7025 w 8105" name="T18"/>
              <a:gd fmla="*/ 0 h 4285" name="T19"/>
              <a:gd fmla="*/ 8098 w 8105" name="T20"/>
              <a:gd fmla="*/ 0 h 428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285" w="8105">
                <a:moveTo>
                  <a:pt x="8098" y="0"/>
                </a:moveTo>
                <a:cubicBezTo>
                  <a:pt x="8103" y="77"/>
                  <a:pt x="8105" y="155"/>
                  <a:pt x="8105" y="233"/>
                </a:cubicBezTo>
                <a:cubicBezTo>
                  <a:pt x="8105" y="2471"/>
                  <a:pt x="6291" y="4285"/>
                  <a:pt x="4053" y="4285"/>
                </a:cubicBezTo>
                <a:cubicBezTo>
                  <a:pt x="1814" y="4285"/>
                  <a:pt x="0" y="2471"/>
                  <a:pt x="0" y="233"/>
                </a:cubicBezTo>
                <a:cubicBezTo>
                  <a:pt x="0" y="155"/>
                  <a:pt x="2" y="77"/>
                  <a:pt x="7" y="0"/>
                </a:cubicBezTo>
                <a:lnTo>
                  <a:pt x="1080" y="0"/>
                </a:lnTo>
                <a:cubicBezTo>
                  <a:pt x="1074" y="77"/>
                  <a:pt x="1071" y="154"/>
                  <a:pt x="1071" y="233"/>
                </a:cubicBezTo>
                <a:cubicBezTo>
                  <a:pt x="1071" y="1879"/>
                  <a:pt x="2406" y="3214"/>
                  <a:pt x="4053" y="3214"/>
                </a:cubicBezTo>
                <a:cubicBezTo>
                  <a:pt x="5699" y="3214"/>
                  <a:pt x="7034" y="1879"/>
                  <a:pt x="7034" y="233"/>
                </a:cubicBezTo>
                <a:cubicBezTo>
                  <a:pt x="7034" y="154"/>
                  <a:pt x="7031" y="77"/>
                  <a:pt x="7025" y="0"/>
                </a:cubicBezTo>
                <a:lnTo>
                  <a:pt x="8098" y="0"/>
                </a:lnTo>
                <a:close/>
              </a:path>
            </a:pathLst>
          </a:custGeom>
          <a:solidFill>
            <a:schemeClr val="accent1"/>
          </a:solidFill>
          <a:ln cap="flat" w="3175">
            <a:noFill/>
            <a:prstDash val="solid"/>
            <a:miter lim="800000"/>
          </a:ln>
        </p:spPr>
        <p:txBody>
          <a:bodyPr anchor="t" anchorCtr="0" bIns="46177" compatLnSpc="1" lIns="92354" numCol="1" rIns="92354" tIns="46177"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25" name="Freeform 7"/>
          <p:cNvSpPr/>
          <p:nvPr/>
        </p:nvSpPr>
        <p:spPr bwMode="auto">
          <a:xfrm rot="19087048">
            <a:off x="3320073" y="2260446"/>
            <a:ext cx="1187878" cy="802771"/>
          </a:xfrm>
          <a:custGeom>
            <a:gdLst>
              <a:gd fmla="*/ 7997 w 8105" name="T0"/>
              <a:gd fmla="*/ 0 h 4984" name="T1"/>
              <a:gd fmla="*/ 8105 w 8105" name="T2"/>
              <a:gd fmla="*/ 932 h 4984" name="T3"/>
              <a:gd fmla="*/ 4053 w 8105" name="T4"/>
              <a:gd fmla="*/ 4984 h 4984" name="T5"/>
              <a:gd fmla="*/ 0 w 8105" name="T6"/>
              <a:gd fmla="*/ 932 h 4984" name="T7"/>
              <a:gd fmla="*/ 108 w 8105" name="T8"/>
              <a:gd fmla="*/ 0 h 4984" name="T9"/>
              <a:gd fmla="*/ 1212 w 8105" name="T10"/>
              <a:gd fmla="*/ 0 h 4984" name="T11"/>
              <a:gd fmla="*/ 1218 w 8105" name="T12"/>
              <a:gd fmla="*/ 6 h 4984" name="T13"/>
              <a:gd fmla="*/ 1071 w 8105" name="T14"/>
              <a:gd fmla="*/ 932 h 4984" name="T15"/>
              <a:gd fmla="*/ 4053 w 8105" name="T16"/>
              <a:gd fmla="*/ 3913 h 4984" name="T17"/>
              <a:gd fmla="*/ 7034 w 8105" name="T18"/>
              <a:gd fmla="*/ 932 h 4984" name="T19"/>
              <a:gd fmla="*/ 6887 w 8105" name="T20"/>
              <a:gd fmla="*/ 6 h 4984" name="T21"/>
              <a:gd fmla="*/ 6893 w 8105" name="T22"/>
              <a:gd fmla="*/ 0 h 4984" name="T23"/>
              <a:gd fmla="*/ 7997 w 8105" name="T24"/>
              <a:gd fmla="*/ 0 h 4984"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4984" w="8105">
                <a:moveTo>
                  <a:pt x="7997" y="0"/>
                </a:moveTo>
                <a:cubicBezTo>
                  <a:pt x="8068" y="299"/>
                  <a:pt x="8105" y="611"/>
                  <a:pt x="8105" y="932"/>
                </a:cubicBezTo>
                <a:cubicBezTo>
                  <a:pt x="8105" y="3170"/>
                  <a:pt x="6291" y="4984"/>
                  <a:pt x="4053" y="4984"/>
                </a:cubicBezTo>
                <a:cubicBezTo>
                  <a:pt x="1814" y="4984"/>
                  <a:pt x="0" y="3170"/>
                  <a:pt x="0" y="932"/>
                </a:cubicBezTo>
                <a:cubicBezTo>
                  <a:pt x="0" y="611"/>
                  <a:pt x="37" y="299"/>
                  <a:pt x="108" y="0"/>
                </a:cubicBezTo>
                <a:lnTo>
                  <a:pt x="1212" y="0"/>
                </a:lnTo>
                <a:lnTo>
                  <a:pt x="1218" y="6"/>
                </a:lnTo>
                <a:cubicBezTo>
                  <a:pt x="1123" y="297"/>
                  <a:pt x="1071" y="609"/>
                  <a:pt x="1071" y="932"/>
                </a:cubicBezTo>
                <a:cubicBezTo>
                  <a:pt x="1071" y="2578"/>
                  <a:pt x="2406" y="3913"/>
                  <a:pt x="4053" y="3913"/>
                </a:cubicBezTo>
                <a:cubicBezTo>
                  <a:pt x="5699" y="3913"/>
                  <a:pt x="7034" y="2578"/>
                  <a:pt x="7034" y="932"/>
                </a:cubicBezTo>
                <a:cubicBezTo>
                  <a:pt x="7034" y="609"/>
                  <a:pt x="6982" y="297"/>
                  <a:pt x="6887" y="6"/>
                </a:cubicBezTo>
                <a:lnTo>
                  <a:pt x="6893" y="0"/>
                </a:lnTo>
                <a:lnTo>
                  <a:pt x="7997" y="0"/>
                </a:lnTo>
                <a:close/>
              </a:path>
            </a:pathLst>
          </a:custGeom>
          <a:solidFill>
            <a:schemeClr val="accent2"/>
          </a:solidFill>
          <a:ln cap="flat" w="3175">
            <a:noFill/>
            <a:prstDash val="solid"/>
            <a:miter lim="800000"/>
          </a:ln>
        </p:spPr>
        <p:txBody>
          <a:bodyPr anchor="t" anchorCtr="0" bIns="46177" compatLnSpc="1" lIns="92354" numCol="1" rIns="92354" tIns="46177"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26" name="Freeform 6"/>
          <p:cNvSpPr/>
          <p:nvPr/>
        </p:nvSpPr>
        <p:spPr bwMode="auto">
          <a:xfrm rot="19290704">
            <a:off x="5060464" y="2119119"/>
            <a:ext cx="1214489" cy="945740"/>
          </a:xfrm>
          <a:custGeom>
            <a:gdLst>
              <a:gd fmla="*/ 7492 w 8105" name="T0"/>
              <a:gd fmla="*/ 0 h 6195" name="T1"/>
              <a:gd fmla="*/ 8105 w 8105" name="T2"/>
              <a:gd fmla="*/ 2143 h 6195" name="T3"/>
              <a:gd fmla="*/ 4052 w 8105" name="T4"/>
              <a:gd fmla="*/ 6195 h 6195" name="T5"/>
              <a:gd fmla="*/ 0 w 8105" name="T6"/>
              <a:gd fmla="*/ 2143 h 6195" name="T7"/>
              <a:gd fmla="*/ 612 w 8105" name="T8"/>
              <a:gd fmla="*/ 0 h 6195" name="T9"/>
              <a:gd fmla="*/ 1957 w 8105" name="T10"/>
              <a:gd fmla="*/ 0 h 6195" name="T11"/>
              <a:gd fmla="*/ 1968 w 8105" name="T12"/>
              <a:gd fmla="*/ 11 h 6195" name="T13"/>
              <a:gd fmla="*/ 1071 w 8105" name="T14"/>
              <a:gd fmla="*/ 2143 h 6195" name="T15"/>
              <a:gd fmla="*/ 4052 w 8105" name="T16"/>
              <a:gd fmla="*/ 5124 h 6195" name="T17"/>
              <a:gd fmla="*/ 7033 w 8105" name="T18"/>
              <a:gd fmla="*/ 2143 h 6195" name="T19"/>
              <a:gd fmla="*/ 6136 w 8105" name="T20"/>
              <a:gd fmla="*/ 11 h 6195" name="T21"/>
              <a:gd fmla="*/ 6147 w 8105" name="T22"/>
              <a:gd fmla="*/ 0 h 6195" name="T23"/>
              <a:gd fmla="*/ 7492 w 8105" name="T24"/>
              <a:gd fmla="*/ 0 h 6195"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6195" w="8105">
                <a:moveTo>
                  <a:pt x="7492" y="0"/>
                </a:moveTo>
                <a:cubicBezTo>
                  <a:pt x="7880" y="622"/>
                  <a:pt x="8105" y="1356"/>
                  <a:pt x="8105" y="2143"/>
                </a:cubicBezTo>
                <a:cubicBezTo>
                  <a:pt x="8105" y="4381"/>
                  <a:pt x="6290" y="6195"/>
                  <a:pt x="4052" y="6195"/>
                </a:cubicBezTo>
                <a:cubicBezTo>
                  <a:pt x="1814" y="6195"/>
                  <a:pt x="0" y="4381"/>
                  <a:pt x="0" y="2143"/>
                </a:cubicBezTo>
                <a:cubicBezTo>
                  <a:pt x="0" y="1356"/>
                  <a:pt x="224" y="622"/>
                  <a:pt x="612" y="0"/>
                </a:cubicBezTo>
                <a:lnTo>
                  <a:pt x="1957" y="0"/>
                </a:lnTo>
                <a:lnTo>
                  <a:pt x="1968" y="11"/>
                </a:lnTo>
                <a:cubicBezTo>
                  <a:pt x="1415" y="552"/>
                  <a:pt x="1071" y="1307"/>
                  <a:pt x="1071" y="2143"/>
                </a:cubicBezTo>
                <a:cubicBezTo>
                  <a:pt x="1071" y="3789"/>
                  <a:pt x="2406" y="5124"/>
                  <a:pt x="4052" y="5124"/>
                </a:cubicBezTo>
                <a:cubicBezTo>
                  <a:pt x="5699" y="5124"/>
                  <a:pt x="7033" y="3789"/>
                  <a:pt x="7033" y="2143"/>
                </a:cubicBezTo>
                <a:cubicBezTo>
                  <a:pt x="7033" y="1307"/>
                  <a:pt x="6690" y="552"/>
                  <a:pt x="6136" y="11"/>
                </a:cubicBezTo>
                <a:lnTo>
                  <a:pt x="6147" y="0"/>
                </a:lnTo>
                <a:lnTo>
                  <a:pt x="7492" y="0"/>
                </a:lnTo>
                <a:close/>
              </a:path>
            </a:pathLst>
          </a:custGeom>
          <a:solidFill>
            <a:schemeClr val="accent3"/>
          </a:solidFill>
          <a:ln cap="flat" w="3175">
            <a:noFill/>
            <a:prstDash val="solid"/>
            <a:miter lim="800000"/>
          </a:ln>
        </p:spPr>
        <p:txBody>
          <a:bodyPr anchor="t" anchorCtr="0" bIns="46177" compatLnSpc="1" lIns="92354" numCol="1" rIns="92354" tIns="46177"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27" name="Freeform 5"/>
          <p:cNvSpPr/>
          <p:nvPr/>
        </p:nvSpPr>
        <p:spPr bwMode="auto">
          <a:xfrm rot="19810786">
            <a:off x="6859697" y="1922971"/>
            <a:ext cx="1169909" cy="1141444"/>
          </a:xfrm>
          <a:custGeom>
            <a:gdLst>
              <a:gd fmla="*/ 5799 w 8105" name="T0"/>
              <a:gd fmla="*/ 0 h 7710" name="T1"/>
              <a:gd fmla="*/ 8105 w 8105" name="T2"/>
              <a:gd fmla="*/ 3658 h 7710" name="T3"/>
              <a:gd fmla="*/ 4052 w 8105" name="T4"/>
              <a:gd fmla="*/ 7710 h 7710" name="T5"/>
              <a:gd fmla="*/ 0 w 8105" name="T6"/>
              <a:gd fmla="*/ 3658 h 7710" name="T7"/>
              <a:gd fmla="*/ 2306 w 8105" name="T8"/>
              <a:gd fmla="*/ 0 h 7710" name="T9"/>
              <a:gd fmla="*/ 3128 w 8105" name="T10"/>
              <a:gd fmla="*/ 823 h 7710" name="T11"/>
              <a:gd fmla="*/ 1071 w 8105" name="T12"/>
              <a:gd fmla="*/ 3658 h 7710" name="T13"/>
              <a:gd fmla="*/ 4052 w 8105" name="T14"/>
              <a:gd fmla="*/ 6639 h 7710" name="T15"/>
              <a:gd fmla="*/ 7034 w 8105" name="T16"/>
              <a:gd fmla="*/ 3658 h 7710" name="T17"/>
              <a:gd fmla="*/ 4976 w 8105" name="T18"/>
              <a:gd fmla="*/ 823 h 7710" name="T19"/>
              <a:gd fmla="*/ 5799 w 8105" name="T20"/>
              <a:gd fmla="*/ 0 h 771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710" w="8105">
                <a:moveTo>
                  <a:pt x="5799" y="0"/>
                </a:moveTo>
                <a:cubicBezTo>
                  <a:pt x="7163" y="653"/>
                  <a:pt x="8105" y="2045"/>
                  <a:pt x="8105" y="3658"/>
                </a:cubicBezTo>
                <a:cubicBezTo>
                  <a:pt x="8105" y="5896"/>
                  <a:pt x="6291" y="7710"/>
                  <a:pt x="4052" y="7710"/>
                </a:cubicBezTo>
                <a:cubicBezTo>
                  <a:pt x="1814" y="7710"/>
                  <a:pt x="0" y="5896"/>
                  <a:pt x="0" y="3658"/>
                </a:cubicBezTo>
                <a:cubicBezTo>
                  <a:pt x="0" y="2045"/>
                  <a:pt x="942" y="653"/>
                  <a:pt x="2306" y="0"/>
                </a:cubicBezTo>
                <a:lnTo>
                  <a:pt x="3128" y="823"/>
                </a:lnTo>
                <a:cubicBezTo>
                  <a:pt x="1934" y="1212"/>
                  <a:pt x="1071" y="2334"/>
                  <a:pt x="1071" y="3658"/>
                </a:cubicBezTo>
                <a:cubicBezTo>
                  <a:pt x="1071" y="5304"/>
                  <a:pt x="2406" y="6639"/>
                  <a:pt x="4052" y="6639"/>
                </a:cubicBezTo>
                <a:cubicBezTo>
                  <a:pt x="5699" y="6639"/>
                  <a:pt x="7034" y="5304"/>
                  <a:pt x="7034" y="3658"/>
                </a:cubicBezTo>
                <a:cubicBezTo>
                  <a:pt x="7034" y="2334"/>
                  <a:pt x="6171" y="1212"/>
                  <a:pt x="4976" y="823"/>
                </a:cubicBezTo>
                <a:lnTo>
                  <a:pt x="5799" y="0"/>
                </a:lnTo>
                <a:close/>
              </a:path>
            </a:pathLst>
          </a:custGeom>
          <a:solidFill>
            <a:schemeClr val="accent4"/>
          </a:solidFill>
          <a:ln cap="flat" w="3175">
            <a:noFill/>
            <a:prstDash val="solid"/>
            <a:miter lim="800000"/>
          </a:ln>
        </p:spPr>
        <p:txBody>
          <a:bodyPr anchor="t" anchorCtr="0" bIns="46177" compatLnSpc="1" lIns="92354" numCol="1" rIns="92354" tIns="46177"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grpSp>
        <p:nvGrpSpPr>
          <p:cNvPr id="28" name="组合 27"/>
          <p:cNvGrpSpPr/>
          <p:nvPr/>
        </p:nvGrpSpPr>
        <p:grpSpPr>
          <a:xfrm>
            <a:off x="1390002" y="1275606"/>
            <a:ext cx="960832" cy="261610"/>
            <a:chOff x="3477359" y="8005745"/>
            <a:chExt cx="2534423" cy="676230"/>
          </a:xfrm>
          <a:effectLst>
            <a:outerShdw algn="t" blurRad="203200" dir="5400000" dist="114300" rotWithShape="0" sx="102000" sy="102000">
              <a:prstClr val="black">
                <a:alpha val="29000"/>
              </a:prstClr>
            </a:outerShdw>
          </a:effectLst>
        </p:grpSpPr>
        <p:sp>
          <p:nvSpPr>
            <p:cNvPr id="29" name="流程图: 可选过程 28"/>
            <p:cNvSpPr/>
            <p:nvPr/>
          </p:nvSpPr>
          <p:spPr>
            <a:xfrm>
              <a:off x="3477359" y="8032286"/>
              <a:ext cx="2534423" cy="584775"/>
            </a:xfrm>
            <a:prstGeom prst="flowChartAlternateProcess">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30" name="TextBox 72"/>
            <p:cNvSpPr txBox="1"/>
            <p:nvPr/>
          </p:nvSpPr>
          <p:spPr>
            <a:xfrm>
              <a:off x="3722929" y="8005745"/>
              <a:ext cx="1956358" cy="669690"/>
            </a:xfrm>
            <a:prstGeom prst="rect">
              <a:avLst/>
            </a:prstGeom>
            <a:noFill/>
          </p:spPr>
          <p:txBody>
            <a:bodyPr rtlCol="0" wrap="non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prstClr val="white"/>
                  </a:solidFill>
                  <a:effectLst/>
                  <a:uLnTx/>
                  <a:uFillTx/>
                  <a:latin typeface="微软雅黑"/>
                  <a:ea typeface="微软雅黑"/>
                  <a:cs typeface="+mn-cs"/>
                </a:rPr>
                <a:t>添加标题</a:t>
              </a:r>
            </a:p>
          </p:txBody>
        </p:sp>
      </p:grpSp>
      <p:grpSp>
        <p:nvGrpSpPr>
          <p:cNvPr id="31" name="组合 30"/>
          <p:cNvGrpSpPr/>
          <p:nvPr/>
        </p:nvGrpSpPr>
        <p:grpSpPr>
          <a:xfrm>
            <a:off x="3205785" y="1275606"/>
            <a:ext cx="960832" cy="261610"/>
            <a:chOff x="3477359" y="8005745"/>
            <a:chExt cx="2534423" cy="676230"/>
          </a:xfrm>
          <a:effectLst>
            <a:outerShdw algn="t" blurRad="203200" dir="5400000" dist="114300" rotWithShape="0" sx="102000" sy="102000">
              <a:prstClr val="black">
                <a:alpha val="29000"/>
              </a:prstClr>
            </a:outerShdw>
          </a:effectLst>
        </p:grpSpPr>
        <p:sp>
          <p:nvSpPr>
            <p:cNvPr id="32" name="流程图: 可选过程 31"/>
            <p:cNvSpPr/>
            <p:nvPr/>
          </p:nvSpPr>
          <p:spPr>
            <a:xfrm>
              <a:off x="3477359" y="8032286"/>
              <a:ext cx="2534423" cy="584775"/>
            </a:xfrm>
            <a:prstGeom prst="flowChartAlternate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33" name="TextBox 75"/>
            <p:cNvSpPr txBox="1"/>
            <p:nvPr/>
          </p:nvSpPr>
          <p:spPr>
            <a:xfrm>
              <a:off x="3722931" y="8005745"/>
              <a:ext cx="1956358" cy="669690"/>
            </a:xfrm>
            <a:prstGeom prst="rect">
              <a:avLst/>
            </a:prstGeom>
            <a:noFill/>
          </p:spPr>
          <p:txBody>
            <a:bodyPr rtlCol="0" wrap="non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prstClr val="white"/>
                  </a:solidFill>
                  <a:effectLst/>
                  <a:uLnTx/>
                  <a:uFillTx/>
                  <a:latin typeface="微软雅黑"/>
                  <a:ea typeface="微软雅黑"/>
                  <a:cs typeface="+mn-cs"/>
                </a:rPr>
                <a:t>添加标题</a:t>
              </a:r>
            </a:p>
          </p:txBody>
        </p:sp>
      </p:grpSp>
      <p:grpSp>
        <p:nvGrpSpPr>
          <p:cNvPr id="34" name="组合 33"/>
          <p:cNvGrpSpPr/>
          <p:nvPr/>
        </p:nvGrpSpPr>
        <p:grpSpPr>
          <a:xfrm>
            <a:off x="4996217" y="1275606"/>
            <a:ext cx="960832" cy="261610"/>
            <a:chOff x="3477359" y="8005745"/>
            <a:chExt cx="2534423" cy="676230"/>
          </a:xfrm>
          <a:effectLst>
            <a:outerShdw algn="t" blurRad="203200" dir="5400000" dist="114300" rotWithShape="0" sx="102000" sy="102000">
              <a:prstClr val="black">
                <a:alpha val="29000"/>
              </a:prstClr>
            </a:outerShdw>
          </a:effectLst>
        </p:grpSpPr>
        <p:sp>
          <p:nvSpPr>
            <p:cNvPr id="35" name="流程图: 可选过程 34"/>
            <p:cNvSpPr/>
            <p:nvPr/>
          </p:nvSpPr>
          <p:spPr>
            <a:xfrm>
              <a:off x="3477359" y="8032286"/>
              <a:ext cx="2534423" cy="584775"/>
            </a:xfrm>
            <a:prstGeom prst="flowChartAlternateProcess">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36" name="TextBox 78"/>
            <p:cNvSpPr txBox="1"/>
            <p:nvPr/>
          </p:nvSpPr>
          <p:spPr>
            <a:xfrm>
              <a:off x="3722930" y="8005745"/>
              <a:ext cx="1956358" cy="669690"/>
            </a:xfrm>
            <a:prstGeom prst="rect">
              <a:avLst/>
            </a:prstGeom>
            <a:noFill/>
          </p:spPr>
          <p:txBody>
            <a:bodyPr rtlCol="0" wrap="non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prstClr val="white"/>
                  </a:solidFill>
                  <a:effectLst/>
                  <a:uLnTx/>
                  <a:uFillTx/>
                  <a:latin typeface="微软雅黑"/>
                  <a:ea typeface="微软雅黑"/>
                  <a:cs typeface="+mn-cs"/>
                </a:rPr>
                <a:t>添加标题</a:t>
              </a:r>
            </a:p>
          </p:txBody>
        </p:sp>
      </p:grpSp>
      <p:grpSp>
        <p:nvGrpSpPr>
          <p:cNvPr id="37" name="组合 36"/>
          <p:cNvGrpSpPr/>
          <p:nvPr/>
        </p:nvGrpSpPr>
        <p:grpSpPr>
          <a:xfrm>
            <a:off x="6891785" y="1275606"/>
            <a:ext cx="960832" cy="261610"/>
            <a:chOff x="3477359" y="8005745"/>
            <a:chExt cx="2534423" cy="676230"/>
          </a:xfrm>
          <a:effectLst>
            <a:outerShdw algn="t" blurRad="203200" dir="5400000" dist="114300" rotWithShape="0" sx="102000" sy="102000">
              <a:prstClr val="black">
                <a:alpha val="29000"/>
              </a:prstClr>
            </a:outerShdw>
          </a:effectLst>
        </p:grpSpPr>
        <p:sp>
          <p:nvSpPr>
            <p:cNvPr id="38" name="流程图: 可选过程 37"/>
            <p:cNvSpPr/>
            <p:nvPr/>
          </p:nvSpPr>
          <p:spPr>
            <a:xfrm>
              <a:off x="3477359" y="8032286"/>
              <a:ext cx="2534423" cy="584775"/>
            </a:xfrm>
            <a:prstGeom prst="flowChartAlternateProcess">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39" name="TextBox 81"/>
            <p:cNvSpPr txBox="1"/>
            <p:nvPr/>
          </p:nvSpPr>
          <p:spPr>
            <a:xfrm>
              <a:off x="3722929" y="8005745"/>
              <a:ext cx="1956358" cy="669690"/>
            </a:xfrm>
            <a:prstGeom prst="rect">
              <a:avLst/>
            </a:prstGeom>
            <a:noFill/>
          </p:spPr>
          <p:txBody>
            <a:bodyPr rtlCol="0" wrap="non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0" strike="noStrike" sz="1100" u="none">
                  <a:ln>
                    <a:noFill/>
                  </a:ln>
                  <a:solidFill>
                    <a:prstClr val="white"/>
                  </a:solidFill>
                  <a:effectLst/>
                  <a:uLnTx/>
                  <a:uFillTx/>
                  <a:latin typeface="微软雅黑"/>
                  <a:ea typeface="微软雅黑"/>
                  <a:cs typeface="+mn-cs"/>
                </a:rPr>
                <a:t>添加标题</a:t>
              </a:r>
            </a:p>
          </p:txBody>
        </p:sp>
      </p:grpSp>
      <p:sp>
        <p:nvSpPr>
          <p:cNvPr id="40" name="TextBox 83"/>
          <p:cNvSpPr txBox="1"/>
          <p:nvPr/>
        </p:nvSpPr>
        <p:spPr>
          <a:xfrm>
            <a:off x="1187624" y="3318808"/>
            <a:ext cx="1647706" cy="692676"/>
          </a:xfrm>
          <a:prstGeom prst="rect">
            <a:avLst/>
          </a:prstGeom>
          <a:noFill/>
        </p:spPr>
        <p:txBody>
          <a:bodyPr bIns="34299" lIns="68598" rIns="68598" rtlCol="0" tIns="34299" wrap="square">
            <a:spAutoFit/>
          </a:bodyPr>
          <a:lstStyle/>
          <a:p>
            <a:pPr algn="l" defTabSz="914400" eaLnBrk="1" fontAlgn="auto" hangingPunct="1" indent="0" latinLnBrk="0" lvl="0" marL="0" marR="0" rtl="0">
              <a:lnSpc>
                <a:spcPct val="130000"/>
              </a:lnSpc>
              <a:spcBef>
                <a:spcPct val="0"/>
              </a:spcBef>
              <a:spcAft>
                <a:spcPct val="0"/>
              </a:spcAft>
              <a:buClrTx/>
              <a:buSzTx/>
              <a:buFontTx/>
              <a:buNone/>
              <a:defRPr/>
            </a:pPr>
            <a:r>
              <a:rPr altLang="en-US" b="0" baseline="0" cap="none" i="0" kern="0" kumimoji="0" lang="zh-CN" noProof="0" normalizeH="0" spc="0" strike="noStrike" sz="1050" u="none">
                <a:ln>
                  <a:noFill/>
                </a:ln>
                <a:solidFill>
                  <a:prstClr val="black">
                    <a:lumMod val="85000"/>
                    <a:lumOff val="15000"/>
                  </a:prstClr>
                </a:solidFill>
                <a:effectLst/>
                <a:uLnTx/>
                <a:uFillTx/>
                <a:latin typeface="微软雅黑"/>
                <a:ea typeface="微软雅黑"/>
                <a:cs typeface="+mn-cs"/>
              </a:rPr>
              <a:t>您的内容打在这里，或者通过复制您的文本后，在此框中选择粘贴</a:t>
            </a:r>
          </a:p>
        </p:txBody>
      </p:sp>
      <p:sp>
        <p:nvSpPr>
          <p:cNvPr id="41" name="TextBox 84"/>
          <p:cNvSpPr txBox="1"/>
          <p:nvPr/>
        </p:nvSpPr>
        <p:spPr>
          <a:xfrm>
            <a:off x="3027275" y="3318808"/>
            <a:ext cx="1647706" cy="692676"/>
          </a:xfrm>
          <a:prstGeom prst="rect">
            <a:avLst/>
          </a:prstGeom>
          <a:noFill/>
        </p:spPr>
        <p:txBody>
          <a:bodyPr bIns="34299" lIns="68598" rIns="68598" rtlCol="0" tIns="34299" wrap="square">
            <a:spAutoFit/>
          </a:bodyPr>
          <a:lstStyle/>
          <a:p>
            <a:pPr algn="l" defTabSz="914400" eaLnBrk="1" fontAlgn="auto" hangingPunct="1" indent="0" latinLnBrk="0" lvl="0" marL="0" marR="0" rtl="0">
              <a:lnSpc>
                <a:spcPct val="130000"/>
              </a:lnSpc>
              <a:spcBef>
                <a:spcPct val="0"/>
              </a:spcBef>
              <a:spcAft>
                <a:spcPct val="0"/>
              </a:spcAft>
              <a:buClrTx/>
              <a:buSzTx/>
              <a:buFontTx/>
              <a:buNone/>
              <a:defRPr/>
            </a:pPr>
            <a:r>
              <a:rPr altLang="en-US" b="0" baseline="0" cap="none" i="0" kern="0" kumimoji="0" lang="zh-CN" noProof="0" normalizeH="0" spc="0" strike="noStrike" sz="1050" u="none">
                <a:ln>
                  <a:noFill/>
                </a:ln>
                <a:solidFill>
                  <a:prstClr val="black">
                    <a:lumMod val="85000"/>
                    <a:lumOff val="15000"/>
                  </a:prstClr>
                </a:solidFill>
                <a:effectLst/>
                <a:uLnTx/>
                <a:uFillTx/>
                <a:latin typeface="微软雅黑"/>
                <a:ea typeface="微软雅黑"/>
                <a:cs typeface="+mn-cs"/>
              </a:rPr>
              <a:t>您的内容打在这里，或者通过复制您的文本后，在此框中选择粘贴</a:t>
            </a:r>
          </a:p>
        </p:txBody>
      </p:sp>
      <p:sp>
        <p:nvSpPr>
          <p:cNvPr id="42" name="TextBox 85"/>
          <p:cNvSpPr txBox="1"/>
          <p:nvPr/>
        </p:nvSpPr>
        <p:spPr>
          <a:xfrm>
            <a:off x="4796503" y="3318808"/>
            <a:ext cx="1647706" cy="692676"/>
          </a:xfrm>
          <a:prstGeom prst="rect">
            <a:avLst/>
          </a:prstGeom>
          <a:noFill/>
        </p:spPr>
        <p:txBody>
          <a:bodyPr bIns="34299" lIns="68598" rIns="68598" rtlCol="0" tIns="34299" wrap="square">
            <a:spAutoFit/>
          </a:bodyPr>
          <a:lstStyle/>
          <a:p>
            <a:pPr algn="l" defTabSz="914400" eaLnBrk="1" fontAlgn="auto" hangingPunct="1" indent="0" latinLnBrk="0" lvl="0" marL="0" marR="0" rtl="0">
              <a:lnSpc>
                <a:spcPct val="130000"/>
              </a:lnSpc>
              <a:spcBef>
                <a:spcPct val="0"/>
              </a:spcBef>
              <a:spcAft>
                <a:spcPct val="0"/>
              </a:spcAft>
              <a:buClrTx/>
              <a:buSzTx/>
              <a:buFontTx/>
              <a:buNone/>
              <a:defRPr/>
            </a:pPr>
            <a:r>
              <a:rPr altLang="en-US" b="0" baseline="0" cap="none" i="0" kern="0" kumimoji="0" lang="zh-CN" noProof="0" normalizeH="0" spc="0" strike="noStrike" sz="1050" u="none">
                <a:ln>
                  <a:noFill/>
                </a:ln>
                <a:solidFill>
                  <a:prstClr val="black">
                    <a:lumMod val="85000"/>
                    <a:lumOff val="15000"/>
                  </a:prstClr>
                </a:solidFill>
                <a:effectLst/>
                <a:uLnTx/>
                <a:uFillTx/>
                <a:latin typeface="微软雅黑"/>
                <a:ea typeface="微软雅黑"/>
                <a:cs typeface="+mn-cs"/>
              </a:rPr>
              <a:t>您的内容打在这里，或者通过复制您的文本后，在此框中选择粘贴</a:t>
            </a:r>
          </a:p>
        </p:txBody>
      </p:sp>
      <p:sp>
        <p:nvSpPr>
          <p:cNvPr id="43" name="TextBox 86"/>
          <p:cNvSpPr txBox="1"/>
          <p:nvPr/>
        </p:nvSpPr>
        <p:spPr>
          <a:xfrm>
            <a:off x="6740719" y="3318808"/>
            <a:ext cx="1647706" cy="692676"/>
          </a:xfrm>
          <a:prstGeom prst="rect">
            <a:avLst/>
          </a:prstGeom>
          <a:noFill/>
        </p:spPr>
        <p:txBody>
          <a:bodyPr bIns="34299" lIns="68598" rIns="68598" rtlCol="0" tIns="34299" wrap="square">
            <a:spAutoFit/>
          </a:bodyPr>
          <a:lstStyle/>
          <a:p>
            <a:pPr algn="l" defTabSz="914400" eaLnBrk="1" fontAlgn="auto" hangingPunct="1" indent="0" latinLnBrk="0" lvl="0" marL="0" marR="0" rtl="0">
              <a:lnSpc>
                <a:spcPct val="130000"/>
              </a:lnSpc>
              <a:spcBef>
                <a:spcPct val="0"/>
              </a:spcBef>
              <a:spcAft>
                <a:spcPct val="0"/>
              </a:spcAft>
              <a:buClrTx/>
              <a:buSzTx/>
              <a:buFontTx/>
              <a:buNone/>
              <a:defRPr/>
            </a:pPr>
            <a:r>
              <a:rPr altLang="en-US" b="0" baseline="0" cap="none" i="0" kern="0" kumimoji="0" lang="zh-CN" noProof="0" normalizeH="0" spc="0" strike="noStrike" sz="1050" u="none">
                <a:ln>
                  <a:noFill/>
                </a:ln>
                <a:solidFill>
                  <a:prstClr val="black">
                    <a:lumMod val="85000"/>
                    <a:lumOff val="15000"/>
                  </a:prstClr>
                </a:solidFill>
                <a:effectLst/>
                <a:uLnTx/>
                <a:uFillTx/>
                <a:latin typeface="微软雅黑"/>
                <a:ea typeface="微软雅黑"/>
                <a:cs typeface="+mn-cs"/>
              </a:rPr>
              <a:t>您的内容打在这里，或者通过复制您的文本后，在此框中选择粘贴</a:t>
            </a:r>
          </a:p>
        </p:txBody>
      </p:sp>
    </p:spTree>
    <p:extLst>
      <p:ext uri="{BB962C8B-B14F-4D97-AF65-F5344CB8AC3E}">
        <p14:creationId val="1028984943"/>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7" presetSubtype="0">
                                  <p:stCondLst>
                                    <p:cond delay="0"/>
                                  </p:stCondLst>
                                  <p:childTnLst>
                                    <p:set>
                                      <p:cBhvr>
                                        <p:cTn dur="1" fill="hold" id="6">
                                          <p:stCondLst>
                                            <p:cond delay="0"/>
                                          </p:stCondLst>
                                        </p:cTn>
                                        <p:tgtEl>
                                          <p:spTgt spid="28"/>
                                        </p:tgtEl>
                                        <p:attrNameLst>
                                          <p:attrName>style.visibility</p:attrName>
                                        </p:attrNameLst>
                                      </p:cBhvr>
                                      <p:to>
                                        <p:strVal val="visible"/>
                                      </p:to>
                                    </p:set>
                                    <p:animEffect filter="fade" transition="in">
                                      <p:cBhvr>
                                        <p:cTn dur="500" id="7"/>
                                        <p:tgtEl>
                                          <p:spTgt spid="28"/>
                                        </p:tgtEl>
                                      </p:cBhvr>
                                    </p:animEffect>
                                    <p:anim calcmode="lin" valueType="num">
                                      <p:cBhvr>
                                        <p:cTn dur="500" fill="hold" id="8"/>
                                        <p:tgtEl>
                                          <p:spTgt spid="28"/>
                                        </p:tgtEl>
                                        <p:attrNameLst>
                                          <p:attrName>ppt_x</p:attrName>
                                        </p:attrNameLst>
                                      </p:cBhvr>
                                      <p:tavLst>
                                        <p:tav tm="0">
                                          <p:val>
                                            <p:strVal val="#ppt_x"/>
                                          </p:val>
                                        </p:tav>
                                        <p:tav tm="100000">
                                          <p:val>
                                            <p:strVal val="#ppt_x"/>
                                          </p:val>
                                        </p:tav>
                                      </p:tavLst>
                                    </p:anim>
                                    <p:anim calcmode="lin" valueType="num">
                                      <p:cBhvr>
                                        <p:cTn dur="500" fill="hold" id="9"/>
                                        <p:tgtEl>
                                          <p:spTgt spid="28"/>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500"/>
                            </p:stCondLst>
                            <p:childTnLst>
                              <p:par>
                                <p:cTn fill="hold" id="11" nodeType="afterEffect" presetClass="entr" presetID="47" presetSubtype="0">
                                  <p:stCondLst>
                                    <p:cond delay="0"/>
                                  </p:stCondLst>
                                  <p:childTnLst>
                                    <p:set>
                                      <p:cBhvr>
                                        <p:cTn dur="1" fill="hold" id="12">
                                          <p:stCondLst>
                                            <p:cond delay="0"/>
                                          </p:stCondLst>
                                        </p:cTn>
                                        <p:tgtEl>
                                          <p:spTgt spid="31"/>
                                        </p:tgtEl>
                                        <p:attrNameLst>
                                          <p:attrName>style.visibility</p:attrName>
                                        </p:attrNameLst>
                                      </p:cBhvr>
                                      <p:to>
                                        <p:strVal val="visible"/>
                                      </p:to>
                                    </p:set>
                                    <p:animEffect filter="fade" transition="in">
                                      <p:cBhvr>
                                        <p:cTn dur="500" id="13"/>
                                        <p:tgtEl>
                                          <p:spTgt spid="31"/>
                                        </p:tgtEl>
                                      </p:cBhvr>
                                    </p:animEffect>
                                    <p:anim calcmode="lin" valueType="num">
                                      <p:cBhvr>
                                        <p:cTn dur="500" fill="hold" id="14"/>
                                        <p:tgtEl>
                                          <p:spTgt spid="31"/>
                                        </p:tgtEl>
                                        <p:attrNameLst>
                                          <p:attrName>ppt_x</p:attrName>
                                        </p:attrNameLst>
                                      </p:cBhvr>
                                      <p:tavLst>
                                        <p:tav tm="0">
                                          <p:val>
                                            <p:strVal val="#ppt_x"/>
                                          </p:val>
                                        </p:tav>
                                        <p:tav tm="100000">
                                          <p:val>
                                            <p:strVal val="#ppt_x"/>
                                          </p:val>
                                        </p:tav>
                                      </p:tavLst>
                                    </p:anim>
                                    <p:anim calcmode="lin" valueType="num">
                                      <p:cBhvr>
                                        <p:cTn dur="500" fill="hold" id="15"/>
                                        <p:tgtEl>
                                          <p:spTgt spid="31"/>
                                        </p:tgtEl>
                                        <p:attrNameLst>
                                          <p:attrName>ppt_y</p:attrName>
                                        </p:attrNameLst>
                                      </p:cBhvr>
                                      <p:tavLst>
                                        <p:tav tm="0">
                                          <p:val>
                                            <p:strVal val="#ppt_y-.1"/>
                                          </p:val>
                                        </p:tav>
                                        <p:tav tm="100000">
                                          <p:val>
                                            <p:strVal val="#ppt_y"/>
                                          </p:val>
                                        </p:tav>
                                      </p:tavLst>
                                    </p:anim>
                                  </p:childTnLst>
                                </p:cTn>
                              </p:par>
                            </p:childTnLst>
                          </p:cTn>
                        </p:par>
                        <p:par>
                          <p:cTn fill="hold" id="16" nodeType="afterGroup">
                            <p:stCondLst>
                              <p:cond delay="1000"/>
                            </p:stCondLst>
                            <p:childTnLst>
                              <p:par>
                                <p:cTn fill="hold" id="17" nodeType="afterEffect" presetClass="entr" presetID="47" presetSubtype="0">
                                  <p:stCondLst>
                                    <p:cond delay="0"/>
                                  </p:stCondLst>
                                  <p:childTnLst>
                                    <p:set>
                                      <p:cBhvr>
                                        <p:cTn dur="1" fill="hold" id="18">
                                          <p:stCondLst>
                                            <p:cond delay="0"/>
                                          </p:stCondLst>
                                        </p:cTn>
                                        <p:tgtEl>
                                          <p:spTgt spid="34"/>
                                        </p:tgtEl>
                                        <p:attrNameLst>
                                          <p:attrName>style.visibility</p:attrName>
                                        </p:attrNameLst>
                                      </p:cBhvr>
                                      <p:to>
                                        <p:strVal val="visible"/>
                                      </p:to>
                                    </p:set>
                                    <p:animEffect filter="fade" transition="in">
                                      <p:cBhvr>
                                        <p:cTn dur="500" id="19"/>
                                        <p:tgtEl>
                                          <p:spTgt spid="34"/>
                                        </p:tgtEl>
                                      </p:cBhvr>
                                    </p:animEffect>
                                    <p:anim calcmode="lin" valueType="num">
                                      <p:cBhvr>
                                        <p:cTn dur="500" fill="hold" id="20"/>
                                        <p:tgtEl>
                                          <p:spTgt spid="34"/>
                                        </p:tgtEl>
                                        <p:attrNameLst>
                                          <p:attrName>ppt_x</p:attrName>
                                        </p:attrNameLst>
                                      </p:cBhvr>
                                      <p:tavLst>
                                        <p:tav tm="0">
                                          <p:val>
                                            <p:strVal val="#ppt_x"/>
                                          </p:val>
                                        </p:tav>
                                        <p:tav tm="100000">
                                          <p:val>
                                            <p:strVal val="#ppt_x"/>
                                          </p:val>
                                        </p:tav>
                                      </p:tavLst>
                                    </p:anim>
                                    <p:anim calcmode="lin" valueType="num">
                                      <p:cBhvr>
                                        <p:cTn dur="500" fill="hold" id="21"/>
                                        <p:tgtEl>
                                          <p:spTgt spid="34"/>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1500"/>
                            </p:stCondLst>
                            <p:childTnLst>
                              <p:par>
                                <p:cTn fill="hold" id="23" nodeType="afterEffect" presetClass="entr" presetID="47" presetSubtype="0">
                                  <p:stCondLst>
                                    <p:cond delay="0"/>
                                  </p:stCondLst>
                                  <p:childTnLst>
                                    <p:set>
                                      <p:cBhvr>
                                        <p:cTn dur="1" fill="hold" id="24">
                                          <p:stCondLst>
                                            <p:cond delay="0"/>
                                          </p:stCondLst>
                                        </p:cTn>
                                        <p:tgtEl>
                                          <p:spTgt spid="37"/>
                                        </p:tgtEl>
                                        <p:attrNameLst>
                                          <p:attrName>style.visibility</p:attrName>
                                        </p:attrNameLst>
                                      </p:cBhvr>
                                      <p:to>
                                        <p:strVal val="visible"/>
                                      </p:to>
                                    </p:set>
                                    <p:animEffect filter="fade" transition="in">
                                      <p:cBhvr>
                                        <p:cTn dur="500" id="25"/>
                                        <p:tgtEl>
                                          <p:spTgt spid="37"/>
                                        </p:tgtEl>
                                      </p:cBhvr>
                                    </p:animEffect>
                                    <p:anim calcmode="lin" valueType="num">
                                      <p:cBhvr>
                                        <p:cTn dur="500" fill="hold" id="26"/>
                                        <p:tgtEl>
                                          <p:spTgt spid="37"/>
                                        </p:tgtEl>
                                        <p:attrNameLst>
                                          <p:attrName>ppt_x</p:attrName>
                                        </p:attrNameLst>
                                      </p:cBhvr>
                                      <p:tavLst>
                                        <p:tav tm="0">
                                          <p:val>
                                            <p:strVal val="#ppt_x"/>
                                          </p:val>
                                        </p:tav>
                                        <p:tav tm="100000">
                                          <p:val>
                                            <p:strVal val="#ppt_x"/>
                                          </p:val>
                                        </p:tav>
                                      </p:tavLst>
                                    </p:anim>
                                    <p:anim calcmode="lin" valueType="num">
                                      <p:cBhvr>
                                        <p:cTn dur="500" fill="hold" id="27"/>
                                        <p:tgtEl>
                                          <p:spTgt spid="37"/>
                                        </p:tgtEl>
                                        <p:attrNameLst>
                                          <p:attrName>ppt_y</p:attrName>
                                        </p:attrNameLst>
                                      </p:cBhvr>
                                      <p:tavLst>
                                        <p:tav tm="0">
                                          <p:val>
                                            <p:strVal val="#ppt_y-.1"/>
                                          </p:val>
                                        </p:tav>
                                        <p:tav tm="100000">
                                          <p:val>
                                            <p:strVal val="#ppt_y"/>
                                          </p:val>
                                        </p:tav>
                                      </p:tavLst>
                                    </p:anim>
                                  </p:childTnLst>
                                </p:cTn>
                              </p:par>
                            </p:childTnLst>
                          </p:cTn>
                        </p:par>
                        <p:par>
                          <p:cTn fill="hold" id="28" nodeType="afterGroup">
                            <p:stCondLst>
                              <p:cond delay="2000"/>
                            </p:stCondLst>
                            <p:childTnLst>
                              <p:par>
                                <p:cTn fill="hold" id="29" nodeType="afterEffect" presetClass="entr" presetID="23" presetSubtype="272">
                                  <p:stCondLst>
                                    <p:cond delay="0"/>
                                  </p:stCondLst>
                                  <p:childTnLst>
                                    <p:set>
                                      <p:cBhvr>
                                        <p:cTn dur="1" fill="hold" id="30">
                                          <p:stCondLst>
                                            <p:cond delay="0"/>
                                          </p:stCondLst>
                                        </p:cTn>
                                        <p:tgtEl>
                                          <p:spTgt spid="4"/>
                                        </p:tgtEl>
                                        <p:attrNameLst>
                                          <p:attrName>style.visibility</p:attrName>
                                        </p:attrNameLst>
                                      </p:cBhvr>
                                      <p:to>
                                        <p:strVal val="visible"/>
                                      </p:to>
                                    </p:set>
                                    <p:anim calcmode="lin" valueType="num">
                                      <p:cBhvr>
                                        <p:cTn dur="500" fill="hold" id="31"/>
                                        <p:tgtEl>
                                          <p:spTgt spid="4"/>
                                        </p:tgtEl>
                                        <p:attrNameLst>
                                          <p:attrName>ppt_w</p:attrName>
                                        </p:attrNameLst>
                                      </p:cBhvr>
                                      <p:tavLst>
                                        <p:tav tm="0">
                                          <p:val>
                                            <p:strVal val="2/3*#ppt_w"/>
                                          </p:val>
                                        </p:tav>
                                        <p:tav tm="100000">
                                          <p:val>
                                            <p:strVal val="#ppt_w"/>
                                          </p:val>
                                        </p:tav>
                                      </p:tavLst>
                                    </p:anim>
                                    <p:anim calcmode="lin" valueType="num">
                                      <p:cBhvr>
                                        <p:cTn dur="500" fill="hold" id="32"/>
                                        <p:tgtEl>
                                          <p:spTgt spid="4"/>
                                        </p:tgtEl>
                                        <p:attrNameLst>
                                          <p:attrName>ppt_h</p:attrName>
                                        </p:attrNameLst>
                                      </p:cBhvr>
                                      <p:tavLst>
                                        <p:tav tm="0">
                                          <p:val>
                                            <p:strVal val="2/3*#ppt_h"/>
                                          </p:val>
                                        </p:tav>
                                        <p:tav tm="100000">
                                          <p:val>
                                            <p:strVal val="#ppt_h"/>
                                          </p:val>
                                        </p:tav>
                                      </p:tavLst>
                                    </p:anim>
                                  </p:childTnLst>
                                </p:cTn>
                              </p:par>
                              <p:par>
                                <p:cTn fill="hold" grpId="0" id="33" nodeType="withEffect" presetClass="entr" presetID="21" presetSubtype="1">
                                  <p:stCondLst>
                                    <p:cond delay="0"/>
                                  </p:stCondLst>
                                  <p:childTnLst>
                                    <p:set>
                                      <p:cBhvr>
                                        <p:cTn dur="1" fill="hold" id="34">
                                          <p:stCondLst>
                                            <p:cond delay="0"/>
                                          </p:stCondLst>
                                        </p:cTn>
                                        <p:tgtEl>
                                          <p:spTgt spid="24"/>
                                        </p:tgtEl>
                                        <p:attrNameLst>
                                          <p:attrName>style.visibility</p:attrName>
                                        </p:attrNameLst>
                                      </p:cBhvr>
                                      <p:to>
                                        <p:strVal val="visible"/>
                                      </p:to>
                                    </p:set>
                                    <p:animEffect filter="wheel(1)" transition="in">
                                      <p:cBhvr>
                                        <p:cTn dur="1000" id="35"/>
                                        <p:tgtEl>
                                          <p:spTgt spid="24"/>
                                        </p:tgtEl>
                                      </p:cBhvr>
                                    </p:animEffect>
                                  </p:childTnLst>
                                </p:cTn>
                              </p:par>
                            </p:childTnLst>
                          </p:cTn>
                        </p:par>
                        <p:par>
                          <p:cTn fill="hold" id="36" nodeType="afterGroup">
                            <p:stCondLst>
                              <p:cond delay="3000"/>
                            </p:stCondLst>
                            <p:childTnLst>
                              <p:par>
                                <p:cTn fill="hold" id="37" nodeType="afterEffect" presetClass="entr" presetID="23" presetSubtype="272">
                                  <p:stCondLst>
                                    <p:cond delay="0"/>
                                  </p:stCondLst>
                                  <p:childTnLst>
                                    <p:set>
                                      <p:cBhvr>
                                        <p:cTn dur="1" fill="hold" id="38">
                                          <p:stCondLst>
                                            <p:cond delay="0"/>
                                          </p:stCondLst>
                                        </p:cTn>
                                        <p:tgtEl>
                                          <p:spTgt spid="9"/>
                                        </p:tgtEl>
                                        <p:attrNameLst>
                                          <p:attrName>style.visibility</p:attrName>
                                        </p:attrNameLst>
                                      </p:cBhvr>
                                      <p:to>
                                        <p:strVal val="visible"/>
                                      </p:to>
                                    </p:set>
                                    <p:anim calcmode="lin" valueType="num">
                                      <p:cBhvr>
                                        <p:cTn dur="500" fill="hold" id="39"/>
                                        <p:tgtEl>
                                          <p:spTgt spid="9"/>
                                        </p:tgtEl>
                                        <p:attrNameLst>
                                          <p:attrName>ppt_w</p:attrName>
                                        </p:attrNameLst>
                                      </p:cBhvr>
                                      <p:tavLst>
                                        <p:tav tm="0">
                                          <p:val>
                                            <p:strVal val="2/3*#ppt_w"/>
                                          </p:val>
                                        </p:tav>
                                        <p:tav tm="100000">
                                          <p:val>
                                            <p:strVal val="#ppt_w"/>
                                          </p:val>
                                        </p:tav>
                                      </p:tavLst>
                                    </p:anim>
                                    <p:anim calcmode="lin" valueType="num">
                                      <p:cBhvr>
                                        <p:cTn dur="500" fill="hold" id="40"/>
                                        <p:tgtEl>
                                          <p:spTgt spid="9"/>
                                        </p:tgtEl>
                                        <p:attrNameLst>
                                          <p:attrName>ppt_h</p:attrName>
                                        </p:attrNameLst>
                                      </p:cBhvr>
                                      <p:tavLst>
                                        <p:tav tm="0">
                                          <p:val>
                                            <p:strVal val="2/3*#ppt_h"/>
                                          </p:val>
                                        </p:tav>
                                        <p:tav tm="100000">
                                          <p:val>
                                            <p:strVal val="#ppt_h"/>
                                          </p:val>
                                        </p:tav>
                                      </p:tavLst>
                                    </p:anim>
                                  </p:childTnLst>
                                </p:cTn>
                              </p:par>
                              <p:par>
                                <p:cTn fill="hold" grpId="0" id="41" nodeType="withEffect" presetClass="entr" presetID="21" presetSubtype="1">
                                  <p:stCondLst>
                                    <p:cond delay="0"/>
                                  </p:stCondLst>
                                  <p:childTnLst>
                                    <p:set>
                                      <p:cBhvr>
                                        <p:cTn dur="1" fill="hold" id="42">
                                          <p:stCondLst>
                                            <p:cond delay="0"/>
                                          </p:stCondLst>
                                        </p:cTn>
                                        <p:tgtEl>
                                          <p:spTgt spid="25"/>
                                        </p:tgtEl>
                                        <p:attrNameLst>
                                          <p:attrName>style.visibility</p:attrName>
                                        </p:attrNameLst>
                                      </p:cBhvr>
                                      <p:to>
                                        <p:strVal val="visible"/>
                                      </p:to>
                                    </p:set>
                                    <p:animEffect filter="wheel(1)" transition="in">
                                      <p:cBhvr>
                                        <p:cTn dur="1000" id="43"/>
                                        <p:tgtEl>
                                          <p:spTgt spid="25"/>
                                        </p:tgtEl>
                                      </p:cBhvr>
                                    </p:animEffect>
                                  </p:childTnLst>
                                </p:cTn>
                              </p:par>
                            </p:childTnLst>
                          </p:cTn>
                        </p:par>
                        <p:par>
                          <p:cTn fill="hold" id="44" nodeType="afterGroup">
                            <p:stCondLst>
                              <p:cond delay="4000"/>
                            </p:stCondLst>
                            <p:childTnLst>
                              <p:par>
                                <p:cTn fill="hold" id="45" nodeType="afterEffect" presetClass="entr" presetID="23" presetSubtype="272">
                                  <p:stCondLst>
                                    <p:cond delay="0"/>
                                  </p:stCondLst>
                                  <p:childTnLst>
                                    <p:set>
                                      <p:cBhvr>
                                        <p:cTn dur="1" fill="hold" id="46">
                                          <p:stCondLst>
                                            <p:cond delay="0"/>
                                          </p:stCondLst>
                                        </p:cTn>
                                        <p:tgtEl>
                                          <p:spTgt spid="14"/>
                                        </p:tgtEl>
                                        <p:attrNameLst>
                                          <p:attrName>style.visibility</p:attrName>
                                        </p:attrNameLst>
                                      </p:cBhvr>
                                      <p:to>
                                        <p:strVal val="visible"/>
                                      </p:to>
                                    </p:set>
                                    <p:anim calcmode="lin" valueType="num">
                                      <p:cBhvr>
                                        <p:cTn dur="500" fill="hold" id="47"/>
                                        <p:tgtEl>
                                          <p:spTgt spid="14"/>
                                        </p:tgtEl>
                                        <p:attrNameLst>
                                          <p:attrName>ppt_w</p:attrName>
                                        </p:attrNameLst>
                                      </p:cBhvr>
                                      <p:tavLst>
                                        <p:tav tm="0">
                                          <p:val>
                                            <p:strVal val="2/3*#ppt_w"/>
                                          </p:val>
                                        </p:tav>
                                        <p:tav tm="100000">
                                          <p:val>
                                            <p:strVal val="#ppt_w"/>
                                          </p:val>
                                        </p:tav>
                                      </p:tavLst>
                                    </p:anim>
                                    <p:anim calcmode="lin" valueType="num">
                                      <p:cBhvr>
                                        <p:cTn dur="500" fill="hold" id="48"/>
                                        <p:tgtEl>
                                          <p:spTgt spid="14"/>
                                        </p:tgtEl>
                                        <p:attrNameLst>
                                          <p:attrName>ppt_h</p:attrName>
                                        </p:attrNameLst>
                                      </p:cBhvr>
                                      <p:tavLst>
                                        <p:tav tm="0">
                                          <p:val>
                                            <p:strVal val="2/3*#ppt_h"/>
                                          </p:val>
                                        </p:tav>
                                        <p:tav tm="100000">
                                          <p:val>
                                            <p:strVal val="#ppt_h"/>
                                          </p:val>
                                        </p:tav>
                                      </p:tavLst>
                                    </p:anim>
                                  </p:childTnLst>
                                </p:cTn>
                              </p:par>
                              <p:par>
                                <p:cTn fill="hold" grpId="0" id="49" nodeType="withEffect" presetClass="entr" presetID="21" presetSubtype="1">
                                  <p:stCondLst>
                                    <p:cond delay="0"/>
                                  </p:stCondLst>
                                  <p:childTnLst>
                                    <p:set>
                                      <p:cBhvr>
                                        <p:cTn dur="1" fill="hold" id="50">
                                          <p:stCondLst>
                                            <p:cond delay="0"/>
                                          </p:stCondLst>
                                        </p:cTn>
                                        <p:tgtEl>
                                          <p:spTgt spid="26"/>
                                        </p:tgtEl>
                                        <p:attrNameLst>
                                          <p:attrName>style.visibility</p:attrName>
                                        </p:attrNameLst>
                                      </p:cBhvr>
                                      <p:to>
                                        <p:strVal val="visible"/>
                                      </p:to>
                                    </p:set>
                                    <p:animEffect filter="wheel(1)" transition="in">
                                      <p:cBhvr>
                                        <p:cTn dur="1000" id="51"/>
                                        <p:tgtEl>
                                          <p:spTgt spid="26"/>
                                        </p:tgtEl>
                                      </p:cBhvr>
                                    </p:animEffect>
                                  </p:childTnLst>
                                </p:cTn>
                              </p:par>
                            </p:childTnLst>
                          </p:cTn>
                        </p:par>
                        <p:par>
                          <p:cTn fill="hold" id="52" nodeType="afterGroup">
                            <p:stCondLst>
                              <p:cond delay="5000"/>
                            </p:stCondLst>
                            <p:childTnLst>
                              <p:par>
                                <p:cTn fill="hold" id="53" nodeType="afterEffect" presetClass="entr" presetID="23" presetSubtype="272">
                                  <p:stCondLst>
                                    <p:cond delay="0"/>
                                  </p:stCondLst>
                                  <p:childTnLst>
                                    <p:set>
                                      <p:cBhvr>
                                        <p:cTn dur="1" fill="hold" id="54">
                                          <p:stCondLst>
                                            <p:cond delay="0"/>
                                          </p:stCondLst>
                                        </p:cTn>
                                        <p:tgtEl>
                                          <p:spTgt spid="19"/>
                                        </p:tgtEl>
                                        <p:attrNameLst>
                                          <p:attrName>style.visibility</p:attrName>
                                        </p:attrNameLst>
                                      </p:cBhvr>
                                      <p:to>
                                        <p:strVal val="visible"/>
                                      </p:to>
                                    </p:set>
                                    <p:anim calcmode="lin" valueType="num">
                                      <p:cBhvr>
                                        <p:cTn dur="500" fill="hold" id="55"/>
                                        <p:tgtEl>
                                          <p:spTgt spid="19"/>
                                        </p:tgtEl>
                                        <p:attrNameLst>
                                          <p:attrName>ppt_w</p:attrName>
                                        </p:attrNameLst>
                                      </p:cBhvr>
                                      <p:tavLst>
                                        <p:tav tm="0">
                                          <p:val>
                                            <p:strVal val="2/3*#ppt_w"/>
                                          </p:val>
                                        </p:tav>
                                        <p:tav tm="100000">
                                          <p:val>
                                            <p:strVal val="#ppt_w"/>
                                          </p:val>
                                        </p:tav>
                                      </p:tavLst>
                                    </p:anim>
                                    <p:anim calcmode="lin" valueType="num">
                                      <p:cBhvr>
                                        <p:cTn dur="500" fill="hold" id="56"/>
                                        <p:tgtEl>
                                          <p:spTgt spid="19"/>
                                        </p:tgtEl>
                                        <p:attrNameLst>
                                          <p:attrName>ppt_h</p:attrName>
                                        </p:attrNameLst>
                                      </p:cBhvr>
                                      <p:tavLst>
                                        <p:tav tm="0">
                                          <p:val>
                                            <p:strVal val="2/3*#ppt_h"/>
                                          </p:val>
                                        </p:tav>
                                        <p:tav tm="100000">
                                          <p:val>
                                            <p:strVal val="#ppt_h"/>
                                          </p:val>
                                        </p:tav>
                                      </p:tavLst>
                                    </p:anim>
                                  </p:childTnLst>
                                </p:cTn>
                              </p:par>
                              <p:par>
                                <p:cTn fill="hold" grpId="0" id="57" nodeType="withEffect" presetClass="entr" presetID="21" presetSubtype="1">
                                  <p:stCondLst>
                                    <p:cond delay="0"/>
                                  </p:stCondLst>
                                  <p:childTnLst>
                                    <p:set>
                                      <p:cBhvr>
                                        <p:cTn dur="1" fill="hold" id="58">
                                          <p:stCondLst>
                                            <p:cond delay="0"/>
                                          </p:stCondLst>
                                        </p:cTn>
                                        <p:tgtEl>
                                          <p:spTgt spid="27"/>
                                        </p:tgtEl>
                                        <p:attrNameLst>
                                          <p:attrName>style.visibility</p:attrName>
                                        </p:attrNameLst>
                                      </p:cBhvr>
                                      <p:to>
                                        <p:strVal val="visible"/>
                                      </p:to>
                                    </p:set>
                                    <p:animEffect filter="wheel(1)" transition="in">
                                      <p:cBhvr>
                                        <p:cTn dur="1000" id="59"/>
                                        <p:tgtEl>
                                          <p:spTgt spid="27"/>
                                        </p:tgtEl>
                                      </p:cBhvr>
                                    </p:animEffect>
                                  </p:childTnLst>
                                </p:cTn>
                              </p:par>
                            </p:childTnLst>
                          </p:cTn>
                        </p:par>
                        <p:par>
                          <p:cTn fill="hold" id="60" nodeType="afterGroup">
                            <p:stCondLst>
                              <p:cond delay="6000"/>
                            </p:stCondLst>
                            <p:childTnLst>
                              <p:par>
                                <p:cTn fill="hold" grpId="0" id="61" nodeType="afterEffect" presetClass="entr" presetID="14" presetSubtype="10">
                                  <p:stCondLst>
                                    <p:cond delay="0"/>
                                  </p:stCondLst>
                                  <p:childTnLst>
                                    <p:set>
                                      <p:cBhvr>
                                        <p:cTn dur="1" fill="hold" id="62">
                                          <p:stCondLst>
                                            <p:cond delay="0"/>
                                          </p:stCondLst>
                                        </p:cTn>
                                        <p:tgtEl>
                                          <p:spTgt spid="40"/>
                                        </p:tgtEl>
                                        <p:attrNameLst>
                                          <p:attrName>style.visibility</p:attrName>
                                        </p:attrNameLst>
                                      </p:cBhvr>
                                      <p:to>
                                        <p:strVal val="visible"/>
                                      </p:to>
                                    </p:set>
                                    <p:animEffect filter="randombar(horizontal)" transition="in">
                                      <p:cBhvr>
                                        <p:cTn dur="500" id="63"/>
                                        <p:tgtEl>
                                          <p:spTgt spid="40"/>
                                        </p:tgtEl>
                                      </p:cBhvr>
                                    </p:animEffect>
                                  </p:childTnLst>
                                </p:cTn>
                              </p:par>
                            </p:childTnLst>
                          </p:cTn>
                        </p:par>
                        <p:par>
                          <p:cTn fill="hold" id="64" nodeType="afterGroup">
                            <p:stCondLst>
                              <p:cond delay="6500"/>
                            </p:stCondLst>
                            <p:childTnLst>
                              <p:par>
                                <p:cTn fill="hold" grpId="0" id="65" nodeType="afterEffect" presetClass="entr" presetID="14" presetSubtype="10">
                                  <p:stCondLst>
                                    <p:cond delay="0"/>
                                  </p:stCondLst>
                                  <p:childTnLst>
                                    <p:set>
                                      <p:cBhvr>
                                        <p:cTn dur="1" fill="hold" id="66">
                                          <p:stCondLst>
                                            <p:cond delay="0"/>
                                          </p:stCondLst>
                                        </p:cTn>
                                        <p:tgtEl>
                                          <p:spTgt spid="41"/>
                                        </p:tgtEl>
                                        <p:attrNameLst>
                                          <p:attrName>style.visibility</p:attrName>
                                        </p:attrNameLst>
                                      </p:cBhvr>
                                      <p:to>
                                        <p:strVal val="visible"/>
                                      </p:to>
                                    </p:set>
                                    <p:animEffect filter="randombar(horizontal)" transition="in">
                                      <p:cBhvr>
                                        <p:cTn dur="500" id="67"/>
                                        <p:tgtEl>
                                          <p:spTgt spid="41"/>
                                        </p:tgtEl>
                                      </p:cBhvr>
                                    </p:animEffect>
                                  </p:childTnLst>
                                </p:cTn>
                              </p:par>
                            </p:childTnLst>
                          </p:cTn>
                        </p:par>
                        <p:par>
                          <p:cTn fill="hold" id="68" nodeType="afterGroup">
                            <p:stCondLst>
                              <p:cond delay="7000"/>
                            </p:stCondLst>
                            <p:childTnLst>
                              <p:par>
                                <p:cTn fill="hold" grpId="0" id="69" nodeType="afterEffect" presetClass="entr" presetID="14" presetSubtype="10">
                                  <p:stCondLst>
                                    <p:cond delay="0"/>
                                  </p:stCondLst>
                                  <p:childTnLst>
                                    <p:set>
                                      <p:cBhvr>
                                        <p:cTn dur="1" fill="hold" id="70">
                                          <p:stCondLst>
                                            <p:cond delay="0"/>
                                          </p:stCondLst>
                                        </p:cTn>
                                        <p:tgtEl>
                                          <p:spTgt spid="42"/>
                                        </p:tgtEl>
                                        <p:attrNameLst>
                                          <p:attrName>style.visibility</p:attrName>
                                        </p:attrNameLst>
                                      </p:cBhvr>
                                      <p:to>
                                        <p:strVal val="visible"/>
                                      </p:to>
                                    </p:set>
                                    <p:animEffect filter="randombar(horizontal)" transition="in">
                                      <p:cBhvr>
                                        <p:cTn dur="500" id="71"/>
                                        <p:tgtEl>
                                          <p:spTgt spid="42"/>
                                        </p:tgtEl>
                                      </p:cBhvr>
                                    </p:animEffect>
                                  </p:childTnLst>
                                </p:cTn>
                              </p:par>
                            </p:childTnLst>
                          </p:cTn>
                        </p:par>
                        <p:par>
                          <p:cTn fill="hold" id="72" nodeType="afterGroup">
                            <p:stCondLst>
                              <p:cond delay="7500"/>
                            </p:stCondLst>
                            <p:childTnLst>
                              <p:par>
                                <p:cTn fill="hold" grpId="0" id="73" nodeType="afterEffect" presetClass="entr" presetID="14" presetSubtype="10">
                                  <p:stCondLst>
                                    <p:cond delay="0"/>
                                  </p:stCondLst>
                                  <p:childTnLst>
                                    <p:set>
                                      <p:cBhvr>
                                        <p:cTn dur="1" fill="hold" id="74">
                                          <p:stCondLst>
                                            <p:cond delay="0"/>
                                          </p:stCondLst>
                                        </p:cTn>
                                        <p:tgtEl>
                                          <p:spTgt spid="43"/>
                                        </p:tgtEl>
                                        <p:attrNameLst>
                                          <p:attrName>style.visibility</p:attrName>
                                        </p:attrNameLst>
                                      </p:cBhvr>
                                      <p:to>
                                        <p:strVal val="visible"/>
                                      </p:to>
                                    </p:set>
                                    <p:animEffect filter="randombar(horizontal)" transition="in">
                                      <p:cBhvr>
                                        <p:cTn dur="500" id="75"/>
                                        <p:tgtEl>
                                          <p:spTgt spid="4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4"/>
      <p:bldP grpId="0" spid="25"/>
      <p:bldP grpId="0" spid="26"/>
      <p:bldP grpId="0" spid="27"/>
      <p:bldP grpId="0" spid="40"/>
      <p:bldP grpId="0" spid="41"/>
      <p:bldP grpId="0" spid="42"/>
      <p:bldP grpId="0" spid="43"/>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圆角矩形 3"/>
          <p:cNvSpPr/>
          <p:nvPr/>
        </p:nvSpPr>
        <p:spPr>
          <a:xfrm>
            <a:off x="1621610" y="1250443"/>
            <a:ext cx="1716709" cy="3122331"/>
          </a:xfrm>
          <a:prstGeom prst="roundRect">
            <a:avLst>
              <a:gd fmla="val 50000" name="adj"/>
            </a:avLst>
          </a:prstGeom>
          <a:solidFill>
            <a:schemeClr val="bg1">
              <a:lumMod val="95000"/>
            </a:schemeClr>
          </a:solidFill>
          <a:ln w="50800">
            <a:noFill/>
          </a:ln>
          <a:effectLst>
            <a:outerShdw algn="tl" blurRad="139700" dir="2700000" dist="50800" rotWithShape="0">
              <a:schemeClr val="tx1">
                <a:alpha val="29000"/>
              </a:schemeClr>
            </a:outerShdw>
          </a:effectLst>
          <a:scene3d>
            <a:camera prst="orthographicFront"/>
            <a:lightRig dir="t" rig="threePt"/>
          </a:scene3d>
          <a:sp3d prstMaterial="softEdge">
            <a:bevelT h="6350" prst="angle" w="381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sp>
        <p:nvSpPr>
          <p:cNvPr id="5" name="圆角矩形 4"/>
          <p:cNvSpPr/>
          <p:nvPr/>
        </p:nvSpPr>
        <p:spPr>
          <a:xfrm>
            <a:off x="5805682" y="1250443"/>
            <a:ext cx="1716709" cy="3122331"/>
          </a:xfrm>
          <a:prstGeom prst="roundRect">
            <a:avLst>
              <a:gd fmla="val 50000" name="adj"/>
            </a:avLst>
          </a:prstGeom>
          <a:solidFill>
            <a:schemeClr val="bg1">
              <a:lumMod val="95000"/>
            </a:schemeClr>
          </a:solidFill>
          <a:ln w="50800">
            <a:noFill/>
          </a:ln>
          <a:effectLst>
            <a:outerShdw algn="tl" blurRad="139700" dir="2700000" dist="50800" rotWithShape="0">
              <a:schemeClr val="tx1">
                <a:alpha val="29000"/>
              </a:schemeClr>
            </a:outerShdw>
          </a:effectLst>
          <a:scene3d>
            <a:camera prst="orthographicFront"/>
            <a:lightRig dir="t" rig="threePt"/>
          </a:scene3d>
          <a:sp3d prstMaterial="softEdge">
            <a:bevelT h="6350" prst="angle" w="3810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FFFFFF"/>
              </a:solidFill>
              <a:effectLst/>
              <a:uLnTx/>
              <a:uFillTx/>
              <a:latin typeface="微软雅黑"/>
              <a:ea typeface="微软雅黑"/>
              <a:cs typeface="+mn-cs"/>
            </a:endParaRPr>
          </a:p>
        </p:txBody>
      </p:sp>
      <p:grpSp>
        <p:nvGrpSpPr>
          <p:cNvPr id="6" name="组合 5"/>
          <p:cNvGrpSpPr/>
          <p:nvPr/>
        </p:nvGrpSpPr>
        <p:grpSpPr>
          <a:xfrm>
            <a:off x="1606363" y="1208043"/>
            <a:ext cx="1747199" cy="1747199"/>
            <a:chOff x="4184106" y="2952206"/>
            <a:chExt cx="3823790" cy="3823790"/>
          </a:xfrm>
        </p:grpSpPr>
        <p:sp>
          <p:nvSpPr>
            <p:cNvPr id="7" name="椭圆 6"/>
            <p:cNvSpPr/>
            <p:nvPr/>
          </p:nvSpPr>
          <p:spPr>
            <a:xfrm>
              <a:off x="4184106" y="2952206"/>
              <a:ext cx="3823790" cy="3823790"/>
            </a:xfrm>
            <a:prstGeom prst="ellipse">
              <a:avLst/>
            </a:prstGeom>
            <a:gradFill>
              <a:gsLst>
                <a:gs pos="100000">
                  <a:schemeClr val="bg1">
                    <a:lumMod val="75000"/>
                  </a:schemeClr>
                </a:gs>
                <a:gs pos="0">
                  <a:schemeClr val="bg1"/>
                </a:gs>
              </a:gsLst>
              <a:lin ang="5400000" scaled="0"/>
            </a:gradFill>
            <a:ln w="9525">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微软雅黑"/>
                <a:ea typeface="微软雅黑"/>
                <a:cs typeface="+mn-cs"/>
              </a:endParaRPr>
            </a:p>
          </p:txBody>
        </p:sp>
        <p:grpSp>
          <p:nvGrpSpPr>
            <p:cNvPr id="8" name="组合 7"/>
            <p:cNvGrpSpPr/>
            <p:nvPr/>
          </p:nvGrpSpPr>
          <p:grpSpPr>
            <a:xfrm>
              <a:off x="4710169" y="3478269"/>
              <a:ext cx="2771663" cy="2771663"/>
              <a:chOff x="2193191" y="1899415"/>
              <a:chExt cx="2421376" cy="2421376"/>
            </a:xfrm>
            <a:effectLst/>
          </p:grpSpPr>
          <p:sp>
            <p:nvSpPr>
              <p:cNvPr id="9" name="椭圆 8"/>
              <p:cNvSpPr/>
              <p:nvPr/>
            </p:nvSpPr>
            <p:spPr>
              <a:xfrm>
                <a:off x="2193191" y="1899415"/>
                <a:ext cx="2421376" cy="2421376"/>
              </a:xfrm>
              <a:prstGeom prst="ellipse">
                <a:avLst/>
              </a:prstGeom>
              <a:solidFill>
                <a:schemeClr val="accent1"/>
              </a:solidFill>
              <a:ln w="31750">
                <a:gradFill flip="none" rotWithShape="1">
                  <a:gsLst>
                    <a:gs pos="0">
                      <a:schemeClr val="bg1">
                        <a:lumMod val="75000"/>
                      </a:schemeClr>
                    </a:gs>
                    <a:gs pos="100000">
                      <a:schemeClr val="bg1"/>
                    </a:gs>
                  </a:gsLst>
                  <a:lin ang="2700000" scaled="1"/>
                </a:gradFill>
              </a:ln>
              <a:effectLst>
                <a:innerShdw blurRad="127000" dir="13500000" dist="63500">
                  <a:schemeClr val="accent1">
                    <a:lumMod val="50000"/>
                    <a:alpha val="8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微软雅黑"/>
                  <a:ea typeface="微软雅黑"/>
                  <a:cs typeface="+mn-cs"/>
                </a:endParaRPr>
              </a:p>
            </p:txBody>
          </p:sp>
          <p:sp>
            <p:nvSpPr>
              <p:cNvPr id="10" name="椭圆 9"/>
              <p:cNvSpPr/>
              <p:nvPr/>
            </p:nvSpPr>
            <p:spPr>
              <a:xfrm>
                <a:off x="2386802" y="2093026"/>
                <a:ext cx="2034160" cy="2034160"/>
              </a:xfrm>
              <a:prstGeom prst="ellipse">
                <a:avLst/>
              </a:prstGeom>
              <a:solidFill>
                <a:schemeClr val="bg1">
                  <a:lumMod val="95000"/>
                </a:schemeClr>
              </a:solidFill>
              <a:ln w="50800">
                <a:noFill/>
              </a:ln>
              <a:effectLst>
                <a:outerShdw algn="tl" blurRad="76200" dir="2700000" dist="38100" rotWithShape="0">
                  <a:schemeClr val="accent1">
                    <a:lumMod val="50000"/>
                    <a:alpha val="64000"/>
                  </a:schemeClr>
                </a:outerShdw>
              </a:effectLst>
              <a:scene3d>
                <a:camera prst="orthographicFront"/>
                <a:lightRig dir="t" rig="threePt"/>
              </a:scene3d>
              <a:sp3d prstMaterial="softEdge">
                <a:bevelT h="12700" prst="angle" w="317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微软雅黑"/>
                  <a:ea typeface="微软雅黑"/>
                  <a:cs typeface="+mn-cs"/>
                </a:endParaRPr>
              </a:p>
            </p:txBody>
          </p:sp>
        </p:grpSp>
      </p:grpSp>
      <p:grpSp>
        <p:nvGrpSpPr>
          <p:cNvPr id="11" name="组合 10"/>
          <p:cNvGrpSpPr/>
          <p:nvPr/>
        </p:nvGrpSpPr>
        <p:grpSpPr>
          <a:xfrm>
            <a:off x="1598793" y="3290527"/>
            <a:ext cx="1762338" cy="597479"/>
            <a:chOff x="2061936" y="5263650"/>
            <a:chExt cx="2349784" cy="796639"/>
          </a:xfrm>
        </p:grpSpPr>
        <p:sp>
          <p:nvSpPr>
            <p:cNvPr id="12" name="文本框 11"/>
            <p:cNvSpPr txBox="1"/>
            <p:nvPr/>
          </p:nvSpPr>
          <p:spPr bwMode="auto">
            <a:xfrm>
              <a:off x="2217365" y="5498598"/>
              <a:ext cx="2038928" cy="579120"/>
            </a:xfrm>
            <a:prstGeom prst="rect">
              <a:avLst/>
            </a:prstGeom>
            <a:noFill/>
          </p:spPr>
          <p:txBody>
            <a:bodyPr wrap="square">
              <a:spAutoFit/>
            </a:bodyPr>
            <a:lstStyle/>
            <a:p>
              <a:pPr algn="l" defTabSz="914400" eaLnBrk="1" fontAlgn="base" hangingPunct="1" indent="0" latinLnBrk="0" lvl="0" marL="0" marR="0" rtl="0">
                <a:lnSpc>
                  <a:spcPct val="125000"/>
                </a:lnSpc>
                <a:spcBef>
                  <a:spcPct val="0"/>
                </a:spcBef>
                <a:spcAft>
                  <a:spcPct val="0"/>
                </a:spcAft>
                <a:buClrTx/>
                <a:buSzTx/>
                <a:buFontTx/>
                <a:buNone/>
                <a:defRPr/>
              </a:pPr>
              <a:r>
                <a:rPr altLang="en-US" b="0" baseline="0" cap="none" i="0" kern="1200" kumimoji="0" lang="zh-CN" noProof="0" normalizeH="0" smtClean="0" spc="0" strike="noStrike" sz="900" u="none">
                  <a:ln>
                    <a:noFill/>
                  </a:ln>
                  <a:solidFill>
                    <a:srgbClr val="000000"/>
                  </a:solidFill>
                  <a:effectLst/>
                  <a:uLnTx/>
                  <a:uFillTx/>
                  <a:latin typeface="微软雅黑"/>
                  <a:ea typeface="微软雅黑"/>
                  <a:cs charset="0" typeface="Lato Light"/>
                  <a:sym charset="0" typeface="Lato Light"/>
                </a:rPr>
                <a:t>此处添加详细文本描述，建议与标题相关并符合</a:t>
              </a:r>
            </a:p>
          </p:txBody>
        </p:sp>
        <p:sp>
          <p:nvSpPr>
            <p:cNvPr id="13" name="文本框 12"/>
            <p:cNvSpPr txBox="1"/>
            <p:nvPr/>
          </p:nvSpPr>
          <p:spPr bwMode="auto">
            <a:xfrm>
              <a:off x="2061936" y="5263649"/>
              <a:ext cx="2349784" cy="365760"/>
            </a:xfrm>
            <a:prstGeom prst="rect">
              <a:avLst/>
            </a:prstGeom>
            <a:noFill/>
          </p:spPr>
          <p:txBody>
            <a:bodyPr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75" strike="noStrike" sz="1200" u="none">
                  <a:ln>
                    <a:noFill/>
                  </a:ln>
                  <a:solidFill>
                    <a:srgbClr val="26AADB"/>
                  </a:solidFill>
                  <a:effectLst/>
                  <a:uLnTx/>
                  <a:uFillTx/>
                  <a:latin typeface="微软雅黑"/>
                  <a:ea typeface="微软雅黑"/>
                  <a:cs typeface="+mn-cs"/>
                </a:rPr>
                <a:t>在此添加标题</a:t>
              </a:r>
            </a:p>
          </p:txBody>
        </p:sp>
      </p:grpSp>
      <p:cxnSp>
        <p:nvCxnSpPr>
          <p:cNvPr id="14" name="直接连接符 13"/>
          <p:cNvCxnSpPr/>
          <p:nvPr/>
        </p:nvCxnSpPr>
        <p:spPr>
          <a:xfrm>
            <a:off x="1867748" y="3081738"/>
            <a:ext cx="1224429" cy="0"/>
          </a:xfrm>
          <a:prstGeom prst="line">
            <a:avLst/>
          </a:prstGeom>
          <a:ln>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grpSp>
        <p:nvGrpSpPr>
          <p:cNvPr id="15" name="组合 14"/>
          <p:cNvGrpSpPr/>
          <p:nvPr/>
        </p:nvGrpSpPr>
        <p:grpSpPr>
          <a:xfrm>
            <a:off x="5789200" y="1208043"/>
            <a:ext cx="1747199" cy="1747199"/>
            <a:chOff x="4184106" y="2952206"/>
            <a:chExt cx="3823790" cy="3823790"/>
          </a:xfrm>
        </p:grpSpPr>
        <p:sp>
          <p:nvSpPr>
            <p:cNvPr id="16" name="椭圆 15"/>
            <p:cNvSpPr/>
            <p:nvPr/>
          </p:nvSpPr>
          <p:spPr>
            <a:xfrm>
              <a:off x="4184106" y="2952206"/>
              <a:ext cx="3823790" cy="3823790"/>
            </a:xfrm>
            <a:prstGeom prst="ellipse">
              <a:avLst/>
            </a:prstGeom>
            <a:gradFill>
              <a:gsLst>
                <a:gs pos="100000">
                  <a:schemeClr val="bg1">
                    <a:lumMod val="75000"/>
                  </a:schemeClr>
                </a:gs>
                <a:gs pos="0">
                  <a:schemeClr val="bg1"/>
                </a:gs>
              </a:gsLst>
              <a:lin ang="5400000" scaled="0"/>
            </a:gradFill>
            <a:ln w="9525">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微软雅黑"/>
                <a:ea typeface="微软雅黑"/>
                <a:cs typeface="+mn-cs"/>
              </a:endParaRPr>
            </a:p>
          </p:txBody>
        </p:sp>
        <p:grpSp>
          <p:nvGrpSpPr>
            <p:cNvPr id="17" name="组合 16"/>
            <p:cNvGrpSpPr/>
            <p:nvPr/>
          </p:nvGrpSpPr>
          <p:grpSpPr>
            <a:xfrm>
              <a:off x="4710169" y="3478269"/>
              <a:ext cx="2771663" cy="2771663"/>
              <a:chOff x="2193191" y="1899415"/>
              <a:chExt cx="2421376" cy="2421376"/>
            </a:xfrm>
            <a:effectLst/>
          </p:grpSpPr>
          <p:sp>
            <p:nvSpPr>
              <p:cNvPr id="18" name="椭圆 17"/>
              <p:cNvSpPr/>
              <p:nvPr/>
            </p:nvSpPr>
            <p:spPr>
              <a:xfrm>
                <a:off x="2193191" y="1899415"/>
                <a:ext cx="2421376" cy="2421376"/>
              </a:xfrm>
              <a:prstGeom prst="ellipse">
                <a:avLst/>
              </a:prstGeom>
              <a:solidFill>
                <a:schemeClr val="accent3"/>
              </a:solidFill>
              <a:ln w="31750">
                <a:gradFill flip="none" rotWithShape="1">
                  <a:gsLst>
                    <a:gs pos="0">
                      <a:schemeClr val="bg1">
                        <a:lumMod val="75000"/>
                      </a:schemeClr>
                    </a:gs>
                    <a:gs pos="100000">
                      <a:schemeClr val="bg1"/>
                    </a:gs>
                  </a:gsLst>
                  <a:lin ang="2700000" scaled="1"/>
                </a:gradFill>
              </a:ln>
              <a:effectLst>
                <a:innerShdw blurRad="127000" dir="13500000" dist="63500">
                  <a:schemeClr val="accent3">
                    <a:lumMod val="50000"/>
                    <a:alpha val="85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微软雅黑"/>
                  <a:ea typeface="微软雅黑"/>
                  <a:cs typeface="+mn-cs"/>
                </a:endParaRPr>
              </a:p>
            </p:txBody>
          </p:sp>
          <p:sp>
            <p:nvSpPr>
              <p:cNvPr id="19" name="椭圆 18"/>
              <p:cNvSpPr/>
              <p:nvPr/>
            </p:nvSpPr>
            <p:spPr>
              <a:xfrm>
                <a:off x="2386802" y="2093026"/>
                <a:ext cx="2034160" cy="2034160"/>
              </a:xfrm>
              <a:prstGeom prst="ellipse">
                <a:avLst/>
              </a:prstGeom>
              <a:solidFill>
                <a:schemeClr val="bg1">
                  <a:lumMod val="95000"/>
                </a:schemeClr>
              </a:solidFill>
              <a:ln w="50800">
                <a:noFill/>
              </a:ln>
              <a:effectLst>
                <a:outerShdw algn="tl" blurRad="76200" dir="2700000" dist="38100" rotWithShape="0">
                  <a:schemeClr val="accent3">
                    <a:lumMod val="50000"/>
                    <a:alpha val="64000"/>
                  </a:schemeClr>
                </a:outerShdw>
              </a:effectLst>
              <a:scene3d>
                <a:camera prst="orthographicFront"/>
                <a:lightRig dir="t" rig="threePt"/>
              </a:scene3d>
              <a:sp3d prstMaterial="softEdge">
                <a:bevelT h="12700" prst="angle" w="31750"/>
              </a:sp3d>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srgbClr val="FFFFFF"/>
                  </a:solidFill>
                  <a:effectLst/>
                  <a:uLnTx/>
                  <a:uFillTx/>
                  <a:latin typeface="微软雅黑"/>
                  <a:ea typeface="微软雅黑"/>
                  <a:cs typeface="+mn-cs"/>
                </a:endParaRPr>
              </a:p>
            </p:txBody>
          </p:sp>
        </p:grpSp>
      </p:grpSp>
      <p:grpSp>
        <p:nvGrpSpPr>
          <p:cNvPr id="20" name="组合 19"/>
          <p:cNvGrpSpPr/>
          <p:nvPr/>
        </p:nvGrpSpPr>
        <p:grpSpPr>
          <a:xfrm>
            <a:off x="5781631" y="3290528"/>
            <a:ext cx="1762338" cy="597477"/>
            <a:chOff x="2061936" y="5263650"/>
            <a:chExt cx="2349784" cy="796636"/>
          </a:xfrm>
        </p:grpSpPr>
        <p:sp>
          <p:nvSpPr>
            <p:cNvPr id="21" name="文本框 20"/>
            <p:cNvSpPr txBox="1"/>
            <p:nvPr/>
          </p:nvSpPr>
          <p:spPr bwMode="auto">
            <a:xfrm>
              <a:off x="2217364" y="5498594"/>
              <a:ext cx="2038928" cy="579120"/>
            </a:xfrm>
            <a:prstGeom prst="rect">
              <a:avLst/>
            </a:prstGeom>
            <a:noFill/>
          </p:spPr>
          <p:txBody>
            <a:bodyPr wrap="square">
              <a:spAutoFit/>
            </a:bodyPr>
            <a:lstStyle/>
            <a:p>
              <a:pPr algn="l" defTabSz="914400" eaLnBrk="1" fontAlgn="base" hangingPunct="1" indent="0" latinLnBrk="0" lvl="0" marL="0" marR="0" rtl="0">
                <a:lnSpc>
                  <a:spcPct val="125000"/>
                </a:lnSpc>
                <a:spcBef>
                  <a:spcPct val="0"/>
                </a:spcBef>
                <a:spcAft>
                  <a:spcPct val="0"/>
                </a:spcAft>
                <a:buClrTx/>
                <a:buSzTx/>
                <a:buFontTx/>
                <a:buNone/>
                <a:defRPr/>
              </a:pPr>
              <a:r>
                <a:rPr altLang="en-US" b="0" baseline="0" cap="none" i="0" kern="1200" kumimoji="0" lang="zh-CN" noProof="0" normalizeH="0" spc="0" strike="noStrike" sz="900" u="none">
                  <a:ln>
                    <a:noFill/>
                  </a:ln>
                  <a:solidFill>
                    <a:srgbClr val="000000"/>
                  </a:solidFill>
                  <a:effectLst/>
                  <a:uLnTx/>
                  <a:uFillTx/>
                  <a:latin typeface="微软雅黑"/>
                  <a:ea typeface="微软雅黑"/>
                  <a:cs charset="0" typeface="Lato Light"/>
                  <a:sym charset="0" typeface="Lato Light"/>
                </a:rPr>
                <a:t>此处添加详细文本描述，建议与标题相关并符合</a:t>
              </a:r>
            </a:p>
          </p:txBody>
        </p:sp>
        <p:sp>
          <p:nvSpPr>
            <p:cNvPr id="22" name="文本框 21"/>
            <p:cNvSpPr txBox="1"/>
            <p:nvPr/>
          </p:nvSpPr>
          <p:spPr bwMode="auto">
            <a:xfrm>
              <a:off x="2061937" y="5263649"/>
              <a:ext cx="2349784" cy="365760"/>
            </a:xfrm>
            <a:prstGeom prst="rect">
              <a:avLst/>
            </a:prstGeom>
            <a:noFill/>
          </p:spPr>
          <p:txBody>
            <a:bodyPr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75" strike="noStrike" sz="1200" u="none">
                  <a:ln>
                    <a:noFill/>
                  </a:ln>
                  <a:solidFill>
                    <a:srgbClr val="26AADB"/>
                  </a:solidFill>
                  <a:effectLst/>
                  <a:uLnTx/>
                  <a:uFillTx/>
                  <a:latin typeface="微软雅黑"/>
                  <a:ea typeface="微软雅黑"/>
                  <a:cs typeface="+mn-cs"/>
                </a:rPr>
                <a:t>在此添加标题</a:t>
              </a:r>
            </a:p>
          </p:txBody>
        </p:sp>
      </p:grpSp>
      <p:cxnSp>
        <p:nvCxnSpPr>
          <p:cNvPr id="23" name="直接连接符 22"/>
          <p:cNvCxnSpPr/>
          <p:nvPr/>
        </p:nvCxnSpPr>
        <p:spPr>
          <a:xfrm>
            <a:off x="6050585" y="3081738"/>
            <a:ext cx="1224429" cy="0"/>
          </a:xfrm>
          <a:prstGeom prst="line">
            <a:avLst/>
          </a:prstGeom>
          <a:ln>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4" name="右箭头 23"/>
          <p:cNvSpPr/>
          <p:nvPr/>
        </p:nvSpPr>
        <p:spPr>
          <a:xfrm flipH="1">
            <a:off x="3679476" y="1932302"/>
            <a:ext cx="1785049" cy="255944"/>
          </a:xfrm>
          <a:prstGeom prst="rightArrow">
            <a:avLst>
              <a:gd fmla="val 55075" name="adj1"/>
              <a:gd fmla="val 61841" name="adj2"/>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prstClr val="white"/>
              </a:solidFill>
              <a:effectLst/>
              <a:uLnTx/>
              <a:uFillTx/>
              <a:latin typeface="微软雅黑"/>
              <a:ea typeface="微软雅黑"/>
              <a:cs typeface="+mn-cs"/>
            </a:endParaRPr>
          </a:p>
        </p:txBody>
      </p:sp>
      <p:sp>
        <p:nvSpPr>
          <p:cNvPr id="25" name="右箭头 24"/>
          <p:cNvSpPr/>
          <p:nvPr/>
        </p:nvSpPr>
        <p:spPr>
          <a:xfrm>
            <a:off x="3679476" y="3434971"/>
            <a:ext cx="1785049" cy="255944"/>
          </a:xfrm>
          <a:prstGeom prst="rightArrow">
            <a:avLst>
              <a:gd fmla="val 55075" name="adj1"/>
              <a:gd fmla="val 61841" name="adj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prstClr val="white"/>
              </a:solidFill>
              <a:effectLst/>
              <a:uLnTx/>
              <a:uFillTx/>
              <a:latin typeface="微软雅黑"/>
              <a:ea typeface="微软雅黑"/>
              <a:cs typeface="+mn-cs"/>
            </a:endParaRPr>
          </a:p>
        </p:txBody>
      </p:sp>
      <p:grpSp>
        <p:nvGrpSpPr>
          <p:cNvPr id="26" name="组合 25"/>
          <p:cNvGrpSpPr/>
          <p:nvPr/>
        </p:nvGrpSpPr>
        <p:grpSpPr>
          <a:xfrm>
            <a:off x="3718963" y="2515806"/>
            <a:ext cx="1706075" cy="705029"/>
            <a:chOff x="1502659" y="4629752"/>
            <a:chExt cx="2067969" cy="940037"/>
          </a:xfrm>
        </p:grpSpPr>
        <p:sp>
          <p:nvSpPr>
            <p:cNvPr id="27" name="文本框 26"/>
            <p:cNvSpPr txBox="1"/>
            <p:nvPr/>
          </p:nvSpPr>
          <p:spPr bwMode="auto">
            <a:xfrm>
              <a:off x="1502658" y="5008099"/>
              <a:ext cx="2067969" cy="579119"/>
            </a:xfrm>
            <a:prstGeom prst="rect">
              <a:avLst/>
            </a:prstGeom>
            <a:noFill/>
          </p:spPr>
          <p:txBody>
            <a:bodyPr wrap="square">
              <a:spAutoFit/>
            </a:bodyPr>
            <a:lstStyle/>
            <a:p>
              <a:pPr algn="ctr" defTabSz="914400" eaLnBrk="1" fontAlgn="base" hangingPunct="1" indent="0" latinLnBrk="0" lvl="0" marL="0" marR="0" rtl="0">
                <a:lnSpc>
                  <a:spcPct val="125000"/>
                </a:lnSpc>
                <a:spcBef>
                  <a:spcPct val="0"/>
                </a:spcBef>
                <a:spcAft>
                  <a:spcPct val="0"/>
                </a:spcAft>
                <a:buClrTx/>
                <a:buSzTx/>
                <a:buFontTx/>
                <a:buNone/>
                <a:defRPr/>
              </a:pPr>
              <a:r>
                <a:rPr altLang="en-US" b="0" baseline="0" cap="none" i="0" kern="1200" kumimoji="0" lang="zh-CN" noProof="0" normalizeH="0" spc="0" strike="noStrike" sz="900" u="none">
                  <a:ln>
                    <a:noFill/>
                  </a:ln>
                  <a:solidFill>
                    <a:srgbClr val="000000"/>
                  </a:solidFill>
                  <a:effectLst/>
                  <a:uLnTx/>
                  <a:uFillTx/>
                  <a:latin typeface="微软雅黑"/>
                  <a:ea typeface="微软雅黑"/>
                  <a:cs charset="0" typeface="Lato Light"/>
                  <a:sym charset="0" typeface="Lato Light"/>
                </a:rPr>
                <a:t>此处添加详细文本描述，建议与标题相关并符合</a:t>
              </a:r>
            </a:p>
          </p:txBody>
        </p:sp>
        <p:sp>
          <p:nvSpPr>
            <p:cNvPr id="28" name="文本框 27"/>
            <p:cNvSpPr txBox="1"/>
            <p:nvPr/>
          </p:nvSpPr>
          <p:spPr bwMode="auto">
            <a:xfrm>
              <a:off x="1555947" y="4629752"/>
              <a:ext cx="1961390" cy="487679"/>
            </a:xfrm>
            <a:prstGeom prst="rect">
              <a:avLst/>
            </a:prstGeom>
            <a:noFill/>
          </p:spPr>
          <p:txBody>
            <a:bodyPr wrap="squar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pc="75" strike="noStrike" sz="1800" u="none">
                  <a:ln>
                    <a:noFill/>
                  </a:ln>
                  <a:solidFill>
                    <a:prstClr val="black">
                      <a:lumMod val="65000"/>
                      <a:lumOff val="35000"/>
                    </a:prstClr>
                  </a:solidFill>
                  <a:effectLst/>
                  <a:uLnTx/>
                  <a:uFillTx/>
                  <a:latin typeface="微软雅黑"/>
                  <a:ea typeface="微软雅黑"/>
                  <a:cs typeface="+mn-cs"/>
                </a:rPr>
                <a:t>在此添加标题</a:t>
              </a:r>
            </a:p>
          </p:txBody>
        </p:sp>
      </p:grpSp>
      <p:grpSp>
        <p:nvGrpSpPr>
          <p:cNvPr id="29" name="组合 28"/>
          <p:cNvGrpSpPr/>
          <p:nvPr/>
        </p:nvGrpSpPr>
        <p:grpSpPr>
          <a:xfrm>
            <a:off x="6421995" y="1854435"/>
            <a:ext cx="481610" cy="454415"/>
            <a:chOff x="3098700" y="5569159"/>
            <a:chExt cx="642147" cy="605886"/>
          </a:xfrm>
          <a:solidFill>
            <a:schemeClr val="accent3"/>
          </a:solidFill>
        </p:grpSpPr>
        <p:sp>
          <p:nvSpPr>
            <p:cNvPr id="30" name="Freeform 349"/>
            <p:cNvSpPr/>
            <p:nvPr/>
          </p:nvSpPr>
          <p:spPr bwMode="auto">
            <a:xfrm>
              <a:off x="3119543" y="5569159"/>
              <a:ext cx="621304" cy="392027"/>
            </a:xfrm>
            <a:custGeom>
              <a:gdLst>
                <a:gd fmla="*/ 880 w 921" name="T0"/>
                <a:gd fmla="*/ 447 h 581" name="T1"/>
                <a:gd fmla="*/ 879 w 921" name="T2"/>
                <a:gd fmla="*/ 427 h 581" name="T3"/>
                <a:gd fmla="*/ 431 w 921" name="T4"/>
                <a:gd fmla="*/ 0 h 581" name="T5"/>
                <a:gd fmla="*/ 3 w 921" name="T6"/>
                <a:gd fmla="*/ 317 h 581" name="T7"/>
                <a:gd fmla="*/ 0 w 921" name="T8"/>
                <a:gd fmla="*/ 326 h 581" name="T9"/>
                <a:gd fmla="*/ 108 w 921" name="T10"/>
                <a:gd fmla="*/ 326 h 581" name="T11"/>
                <a:gd fmla="*/ 109 w 921" name="T12"/>
                <a:gd fmla="*/ 322 h 581" name="T13"/>
                <a:gd fmla="*/ 431 w 921" name="T14"/>
                <a:gd fmla="*/ 102 h 581" name="T15"/>
                <a:gd fmla="*/ 776 w 921" name="T16"/>
                <a:gd fmla="*/ 424 h 581" name="T17"/>
                <a:gd fmla="*/ 778 w 921" name="T18"/>
                <a:gd fmla="*/ 447 h 581" name="T19"/>
                <a:gd fmla="*/ 729 w 921" name="T20"/>
                <a:gd fmla="*/ 447 h 581" name="T21"/>
                <a:gd fmla="*/ 826 w 921" name="T22"/>
                <a:gd fmla="*/ 581 h 581" name="T23"/>
                <a:gd fmla="*/ 921 w 921" name="T24"/>
                <a:gd fmla="*/ 447 h 581" name="T25"/>
                <a:gd fmla="*/ 880 w 921" name="T26"/>
                <a:gd fmla="*/ 447 h 581"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81" w="921">
                  <a:moveTo>
                    <a:pt x="880" y="447"/>
                  </a:moveTo>
                  <a:cubicBezTo>
                    <a:pt x="879" y="427"/>
                    <a:pt x="879" y="427"/>
                    <a:pt x="879" y="427"/>
                  </a:cubicBezTo>
                  <a:cubicBezTo>
                    <a:pt x="867" y="187"/>
                    <a:pt x="670" y="0"/>
                    <a:pt x="431" y="0"/>
                  </a:cubicBezTo>
                  <a:cubicBezTo>
                    <a:pt x="236" y="0"/>
                    <a:pt x="60" y="130"/>
                    <a:pt x="3" y="317"/>
                  </a:cubicBezTo>
                  <a:cubicBezTo>
                    <a:pt x="0" y="326"/>
                    <a:pt x="0" y="326"/>
                    <a:pt x="0" y="326"/>
                  </a:cubicBezTo>
                  <a:cubicBezTo>
                    <a:pt x="108" y="326"/>
                    <a:pt x="108" y="326"/>
                    <a:pt x="108" y="326"/>
                  </a:cubicBezTo>
                  <a:cubicBezTo>
                    <a:pt x="109" y="322"/>
                    <a:pt x="109" y="322"/>
                    <a:pt x="109" y="322"/>
                  </a:cubicBezTo>
                  <a:cubicBezTo>
                    <a:pt x="162" y="188"/>
                    <a:pt x="288" y="102"/>
                    <a:pt x="431" y="102"/>
                  </a:cubicBezTo>
                  <a:cubicBezTo>
                    <a:pt x="612" y="102"/>
                    <a:pt x="763" y="244"/>
                    <a:pt x="776" y="424"/>
                  </a:cubicBezTo>
                  <a:cubicBezTo>
                    <a:pt x="778" y="447"/>
                    <a:pt x="778" y="447"/>
                    <a:pt x="778" y="447"/>
                  </a:cubicBezTo>
                  <a:cubicBezTo>
                    <a:pt x="729" y="447"/>
                    <a:pt x="729" y="447"/>
                    <a:pt x="729" y="447"/>
                  </a:cubicBezTo>
                  <a:cubicBezTo>
                    <a:pt x="826" y="581"/>
                    <a:pt x="826" y="581"/>
                    <a:pt x="826" y="581"/>
                  </a:cubicBezTo>
                  <a:cubicBezTo>
                    <a:pt x="921" y="447"/>
                    <a:pt x="921" y="447"/>
                    <a:pt x="921" y="447"/>
                  </a:cubicBezTo>
                  <a:lnTo>
                    <a:pt x="880" y="447"/>
                  </a:ln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1" name="Freeform 350"/>
            <p:cNvSpPr/>
            <p:nvPr/>
          </p:nvSpPr>
          <p:spPr bwMode="auto">
            <a:xfrm>
              <a:off x="3098700" y="5880953"/>
              <a:ext cx="565341" cy="294092"/>
            </a:xfrm>
            <a:custGeom>
              <a:gdLst>
                <a:gd fmla="*/ 704 w 838" name="T0"/>
                <a:gd fmla="*/ 235 h 436" name="T1"/>
                <a:gd fmla="*/ 462 w 838" name="T2"/>
                <a:gd fmla="*/ 334 h 436" name="T3"/>
                <a:gd fmla="*/ 166 w 838" name="T4"/>
                <a:gd fmla="*/ 166 h 436" name="T5"/>
                <a:gd fmla="*/ 147 w 838" name="T6"/>
                <a:gd fmla="*/ 134 h 436" name="T7"/>
                <a:gd fmla="*/ 192 w 838" name="T8"/>
                <a:gd fmla="*/ 134 h 436" name="T9"/>
                <a:gd fmla="*/ 95 w 838" name="T10"/>
                <a:gd fmla="*/ 0 h 436" name="T11"/>
                <a:gd fmla="*/ 0 w 838" name="T12"/>
                <a:gd fmla="*/ 134 h 436" name="T13"/>
                <a:gd fmla="*/ 38 w 838" name="T14"/>
                <a:gd fmla="*/ 134 h 436" name="T15"/>
                <a:gd fmla="*/ 43 w 838" name="T16"/>
                <a:gd fmla="*/ 147 h 436" name="T17"/>
                <a:gd fmla="*/ 462 w 838" name="T18"/>
                <a:gd fmla="*/ 436 h 436" name="T19"/>
                <a:gd fmla="*/ 830 w 838" name="T20"/>
                <a:gd fmla="*/ 244 h 436" name="T21"/>
                <a:gd fmla="*/ 838 w 838" name="T22"/>
                <a:gd fmla="*/ 233 h 436" name="T23"/>
                <a:gd fmla="*/ 706 w 838" name="T24"/>
                <a:gd fmla="*/ 233 h 436" name="T25"/>
                <a:gd fmla="*/ 704 w 838" name="T26"/>
                <a:gd fmla="*/ 235 h 43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436" w="838">
                  <a:moveTo>
                    <a:pt x="704" y="235"/>
                  </a:moveTo>
                  <a:cubicBezTo>
                    <a:pt x="640" y="298"/>
                    <a:pt x="551" y="334"/>
                    <a:pt x="462" y="334"/>
                  </a:cubicBezTo>
                  <a:cubicBezTo>
                    <a:pt x="342" y="334"/>
                    <a:pt x="228" y="270"/>
                    <a:pt x="166" y="166"/>
                  </a:cubicBezTo>
                  <a:cubicBezTo>
                    <a:pt x="147" y="134"/>
                    <a:pt x="147" y="134"/>
                    <a:pt x="147" y="134"/>
                  </a:cubicBezTo>
                  <a:cubicBezTo>
                    <a:pt x="192" y="134"/>
                    <a:pt x="192" y="134"/>
                    <a:pt x="192" y="134"/>
                  </a:cubicBezTo>
                  <a:cubicBezTo>
                    <a:pt x="95" y="0"/>
                    <a:pt x="95" y="0"/>
                    <a:pt x="95" y="0"/>
                  </a:cubicBezTo>
                  <a:cubicBezTo>
                    <a:pt x="0" y="134"/>
                    <a:pt x="0" y="134"/>
                    <a:pt x="0" y="134"/>
                  </a:cubicBezTo>
                  <a:cubicBezTo>
                    <a:pt x="38" y="134"/>
                    <a:pt x="38" y="134"/>
                    <a:pt x="38" y="134"/>
                  </a:cubicBezTo>
                  <a:cubicBezTo>
                    <a:pt x="43" y="147"/>
                    <a:pt x="43" y="147"/>
                    <a:pt x="43" y="147"/>
                  </a:cubicBezTo>
                  <a:cubicBezTo>
                    <a:pt x="109" y="320"/>
                    <a:pt x="278" y="436"/>
                    <a:pt x="462" y="436"/>
                  </a:cubicBezTo>
                  <a:cubicBezTo>
                    <a:pt x="609" y="436"/>
                    <a:pt x="746" y="364"/>
                    <a:pt x="830" y="244"/>
                  </a:cubicBezTo>
                  <a:cubicBezTo>
                    <a:pt x="838" y="233"/>
                    <a:pt x="838" y="233"/>
                    <a:pt x="838" y="233"/>
                  </a:cubicBezTo>
                  <a:cubicBezTo>
                    <a:pt x="706" y="233"/>
                    <a:pt x="706" y="233"/>
                    <a:pt x="706" y="233"/>
                  </a:cubicBezTo>
                  <a:lnTo>
                    <a:pt x="704" y="235"/>
                  </a:ln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2" name="Freeform 351"/>
            <p:cNvSpPr>
              <a:spLocks noEditPoints="1"/>
            </p:cNvSpPr>
            <p:nvPr/>
          </p:nvSpPr>
          <p:spPr bwMode="auto">
            <a:xfrm>
              <a:off x="3217193" y="5689366"/>
              <a:ext cx="380606" cy="371184"/>
            </a:xfrm>
            <a:custGeom>
              <a:gdLst>
                <a:gd fmla="*/ 0 w 564" name="T0"/>
                <a:gd fmla="*/ 227 h 550" name="T1"/>
                <a:gd fmla="*/ 0 w 564" name="T2"/>
                <a:gd fmla="*/ 327 h 550" name="T3"/>
                <a:gd fmla="*/ 46 w 564" name="T4"/>
                <a:gd fmla="*/ 327 h 550" name="T5"/>
                <a:gd fmla="*/ 80 w 564" name="T6"/>
                <a:gd fmla="*/ 407 h 550" name="T7"/>
                <a:gd fmla="*/ 48 w 564" name="T8"/>
                <a:gd fmla="*/ 439 h 550" name="T9"/>
                <a:gd fmla="*/ 119 w 564" name="T10"/>
                <a:gd fmla="*/ 510 h 550" name="T11"/>
                <a:gd fmla="*/ 151 w 564" name="T12"/>
                <a:gd fmla="*/ 478 h 550" name="T13"/>
                <a:gd fmla="*/ 230 w 564" name="T14"/>
                <a:gd fmla="*/ 511 h 550" name="T15"/>
                <a:gd fmla="*/ 230 w 564" name="T16"/>
                <a:gd fmla="*/ 550 h 550" name="T17"/>
                <a:gd fmla="*/ 330 w 564" name="T18"/>
                <a:gd fmla="*/ 550 h 550" name="T19"/>
                <a:gd fmla="*/ 330 w 564" name="T20"/>
                <a:gd fmla="*/ 512 h 550" name="T21"/>
                <a:gd fmla="*/ 414 w 564" name="T22"/>
                <a:gd fmla="*/ 478 h 550" name="T23"/>
                <a:gd fmla="*/ 444 w 564" name="T24"/>
                <a:gd fmla="*/ 509 h 550" name="T25"/>
                <a:gd fmla="*/ 515 w 564" name="T26"/>
                <a:gd fmla="*/ 438 h 550" name="T27"/>
                <a:gd fmla="*/ 485 w 564" name="T28"/>
                <a:gd fmla="*/ 408 h 550" name="T29"/>
                <a:gd fmla="*/ 520 w 564" name="T30"/>
                <a:gd fmla="*/ 327 h 550" name="T31"/>
                <a:gd fmla="*/ 564 w 564" name="T32"/>
                <a:gd fmla="*/ 327 h 550" name="T33"/>
                <a:gd fmla="*/ 564 w 564" name="T34"/>
                <a:gd fmla="*/ 227 h 550" name="T35"/>
                <a:gd fmla="*/ 521 w 564" name="T36"/>
                <a:gd fmla="*/ 227 h 550" name="T37"/>
                <a:gd fmla="*/ 486 w 564" name="T38"/>
                <a:gd fmla="*/ 143 h 550" name="T39"/>
                <a:gd fmla="*/ 518 w 564" name="T40"/>
                <a:gd fmla="*/ 111 h 550" name="T41"/>
                <a:gd fmla="*/ 447 w 564" name="T42"/>
                <a:gd fmla="*/ 40 h 550" name="T43"/>
                <a:gd fmla="*/ 415 w 564" name="T44"/>
                <a:gd fmla="*/ 72 h 550" name="T45"/>
                <a:gd fmla="*/ 330 w 564" name="T46"/>
                <a:gd fmla="*/ 38 h 550" name="T47"/>
                <a:gd fmla="*/ 330 w 564" name="T48"/>
                <a:gd fmla="*/ 0 h 550" name="T49"/>
                <a:gd fmla="*/ 230 w 564" name="T50"/>
                <a:gd fmla="*/ 0 h 550" name="T51"/>
                <a:gd fmla="*/ 230 w 564" name="T52"/>
                <a:gd fmla="*/ 39 h 550" name="T53"/>
                <a:gd fmla="*/ 150 w 564" name="T54"/>
                <a:gd fmla="*/ 73 h 550" name="T55"/>
                <a:gd fmla="*/ 116 w 564" name="T56"/>
                <a:gd fmla="*/ 39 h 550" name="T57"/>
                <a:gd fmla="*/ 45 w 564" name="T58"/>
                <a:gd fmla="*/ 110 h 550" name="T59"/>
                <a:gd fmla="*/ 79 w 564" name="T60"/>
                <a:gd fmla="*/ 144 h 550" name="T61"/>
                <a:gd fmla="*/ 45 w 564" name="T62"/>
                <a:gd fmla="*/ 227 h 550" name="T63"/>
                <a:gd fmla="*/ 0 w 564" name="T64"/>
                <a:gd fmla="*/ 227 h 550" name="T65"/>
                <a:gd fmla="*/ 283 w 564" name="T66"/>
                <a:gd fmla="*/ 104 h 550" name="T67"/>
                <a:gd fmla="*/ 456 w 564" name="T68"/>
                <a:gd fmla="*/ 275 h 550" name="T69"/>
                <a:gd fmla="*/ 283 w 564" name="T70"/>
                <a:gd fmla="*/ 446 h 550" name="T71"/>
                <a:gd fmla="*/ 110 w 564" name="T72"/>
                <a:gd fmla="*/ 275 h 550" name="T73"/>
                <a:gd fmla="*/ 283 w 564" name="T74"/>
                <a:gd fmla="*/ 104 h 550"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550" w="564">
                  <a:moveTo>
                    <a:pt x="0" y="227"/>
                  </a:moveTo>
                  <a:cubicBezTo>
                    <a:pt x="0" y="327"/>
                    <a:pt x="0" y="327"/>
                    <a:pt x="0" y="327"/>
                  </a:cubicBezTo>
                  <a:cubicBezTo>
                    <a:pt x="46" y="327"/>
                    <a:pt x="46" y="327"/>
                    <a:pt x="46" y="327"/>
                  </a:cubicBezTo>
                  <a:cubicBezTo>
                    <a:pt x="52" y="356"/>
                    <a:pt x="64" y="383"/>
                    <a:pt x="80" y="407"/>
                  </a:cubicBezTo>
                  <a:cubicBezTo>
                    <a:pt x="48" y="439"/>
                    <a:pt x="48" y="439"/>
                    <a:pt x="48" y="439"/>
                  </a:cubicBezTo>
                  <a:cubicBezTo>
                    <a:pt x="119" y="510"/>
                    <a:pt x="119" y="510"/>
                    <a:pt x="119" y="510"/>
                  </a:cubicBezTo>
                  <a:cubicBezTo>
                    <a:pt x="151" y="478"/>
                    <a:pt x="151" y="478"/>
                    <a:pt x="151" y="478"/>
                  </a:cubicBezTo>
                  <a:cubicBezTo>
                    <a:pt x="175" y="493"/>
                    <a:pt x="202" y="504"/>
                    <a:pt x="230" y="511"/>
                  </a:cubicBezTo>
                  <a:cubicBezTo>
                    <a:pt x="230" y="550"/>
                    <a:pt x="230" y="550"/>
                    <a:pt x="230" y="550"/>
                  </a:cubicBezTo>
                  <a:cubicBezTo>
                    <a:pt x="330" y="550"/>
                    <a:pt x="330" y="550"/>
                    <a:pt x="330" y="550"/>
                  </a:cubicBezTo>
                  <a:cubicBezTo>
                    <a:pt x="330" y="512"/>
                    <a:pt x="330" y="512"/>
                    <a:pt x="330" y="512"/>
                  </a:cubicBezTo>
                  <a:cubicBezTo>
                    <a:pt x="360" y="506"/>
                    <a:pt x="389" y="494"/>
                    <a:pt x="414" y="478"/>
                  </a:cubicBezTo>
                  <a:cubicBezTo>
                    <a:pt x="444" y="509"/>
                    <a:pt x="444" y="509"/>
                    <a:pt x="444" y="509"/>
                  </a:cubicBezTo>
                  <a:cubicBezTo>
                    <a:pt x="515" y="438"/>
                    <a:pt x="515" y="438"/>
                    <a:pt x="515" y="438"/>
                  </a:cubicBezTo>
                  <a:cubicBezTo>
                    <a:pt x="485" y="408"/>
                    <a:pt x="485" y="408"/>
                    <a:pt x="485" y="408"/>
                  </a:cubicBezTo>
                  <a:cubicBezTo>
                    <a:pt x="502" y="384"/>
                    <a:pt x="514" y="356"/>
                    <a:pt x="520" y="327"/>
                  </a:cubicBezTo>
                  <a:cubicBezTo>
                    <a:pt x="564" y="327"/>
                    <a:pt x="564" y="327"/>
                    <a:pt x="564" y="327"/>
                  </a:cubicBezTo>
                  <a:cubicBezTo>
                    <a:pt x="564" y="227"/>
                    <a:pt x="564" y="227"/>
                    <a:pt x="564" y="227"/>
                  </a:cubicBezTo>
                  <a:cubicBezTo>
                    <a:pt x="521" y="227"/>
                    <a:pt x="521" y="227"/>
                    <a:pt x="521" y="227"/>
                  </a:cubicBezTo>
                  <a:cubicBezTo>
                    <a:pt x="515" y="196"/>
                    <a:pt x="503" y="168"/>
                    <a:pt x="486" y="143"/>
                  </a:cubicBezTo>
                  <a:cubicBezTo>
                    <a:pt x="518" y="111"/>
                    <a:pt x="518" y="111"/>
                    <a:pt x="518" y="111"/>
                  </a:cubicBezTo>
                  <a:cubicBezTo>
                    <a:pt x="447" y="40"/>
                    <a:pt x="447" y="40"/>
                    <a:pt x="447" y="40"/>
                  </a:cubicBezTo>
                  <a:cubicBezTo>
                    <a:pt x="415" y="72"/>
                    <a:pt x="415" y="72"/>
                    <a:pt x="415" y="72"/>
                  </a:cubicBezTo>
                  <a:cubicBezTo>
                    <a:pt x="389" y="56"/>
                    <a:pt x="361" y="44"/>
                    <a:pt x="330" y="38"/>
                  </a:cubicBezTo>
                  <a:cubicBezTo>
                    <a:pt x="330" y="0"/>
                    <a:pt x="330" y="0"/>
                    <a:pt x="330" y="0"/>
                  </a:cubicBezTo>
                  <a:cubicBezTo>
                    <a:pt x="230" y="0"/>
                    <a:pt x="230" y="0"/>
                    <a:pt x="230" y="0"/>
                  </a:cubicBezTo>
                  <a:cubicBezTo>
                    <a:pt x="230" y="39"/>
                    <a:pt x="230" y="39"/>
                    <a:pt x="230" y="39"/>
                  </a:cubicBezTo>
                  <a:cubicBezTo>
                    <a:pt x="201" y="46"/>
                    <a:pt x="174" y="57"/>
                    <a:pt x="150" y="73"/>
                  </a:cubicBezTo>
                  <a:cubicBezTo>
                    <a:pt x="116" y="39"/>
                    <a:pt x="116" y="39"/>
                    <a:pt x="116" y="39"/>
                  </a:cubicBezTo>
                  <a:cubicBezTo>
                    <a:pt x="45" y="110"/>
                    <a:pt x="45" y="110"/>
                    <a:pt x="45" y="110"/>
                  </a:cubicBezTo>
                  <a:cubicBezTo>
                    <a:pt x="79" y="144"/>
                    <a:pt x="79" y="144"/>
                    <a:pt x="79" y="144"/>
                  </a:cubicBezTo>
                  <a:cubicBezTo>
                    <a:pt x="63" y="169"/>
                    <a:pt x="51" y="197"/>
                    <a:pt x="45" y="227"/>
                  </a:cubicBezTo>
                  <a:lnTo>
                    <a:pt x="0" y="227"/>
                  </a:lnTo>
                  <a:close/>
                  <a:moveTo>
                    <a:pt x="283" y="104"/>
                  </a:moveTo>
                  <a:cubicBezTo>
                    <a:pt x="378" y="104"/>
                    <a:pt x="456" y="181"/>
                    <a:pt x="456" y="275"/>
                  </a:cubicBezTo>
                  <a:cubicBezTo>
                    <a:pt x="456" y="369"/>
                    <a:pt x="378" y="446"/>
                    <a:pt x="283" y="446"/>
                  </a:cubicBezTo>
                  <a:cubicBezTo>
                    <a:pt x="188" y="446"/>
                    <a:pt x="110" y="369"/>
                    <a:pt x="110" y="275"/>
                  </a:cubicBezTo>
                  <a:cubicBezTo>
                    <a:pt x="110" y="181"/>
                    <a:pt x="188" y="104"/>
                    <a:pt x="283" y="104"/>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3" name="Freeform 352"/>
            <p:cNvSpPr>
              <a:spLocks noEditPoints="1"/>
            </p:cNvSpPr>
            <p:nvPr/>
          </p:nvSpPr>
          <p:spPr bwMode="auto">
            <a:xfrm>
              <a:off x="3319126" y="5787872"/>
              <a:ext cx="176170" cy="174742"/>
            </a:xfrm>
            <a:custGeom>
              <a:gdLst>
                <a:gd fmla="*/ 131 w 261" name="T0"/>
                <a:gd fmla="*/ 259 h 259" name="T1"/>
                <a:gd fmla="*/ 261 w 261" name="T2"/>
                <a:gd fmla="*/ 129 h 259" name="T3"/>
                <a:gd fmla="*/ 131 w 261" name="T4"/>
                <a:gd fmla="*/ 0 h 259" name="T5"/>
                <a:gd fmla="*/ 0 w 261" name="T6"/>
                <a:gd fmla="*/ 129 h 259" name="T7"/>
                <a:gd fmla="*/ 131 w 261" name="T8"/>
                <a:gd fmla="*/ 259 h 259" name="T9"/>
                <a:gd fmla="*/ 131 w 261" name="T10"/>
                <a:gd fmla="*/ 42 h 259" name="T11"/>
                <a:gd fmla="*/ 219 w 261" name="T12"/>
                <a:gd fmla="*/ 129 h 259" name="T13"/>
                <a:gd fmla="*/ 131 w 261" name="T14"/>
                <a:gd fmla="*/ 217 h 259" name="T15"/>
                <a:gd fmla="*/ 42 w 261" name="T16"/>
                <a:gd fmla="*/ 129 h 259" name="T17"/>
                <a:gd fmla="*/ 131 w 261" name="T18"/>
                <a:gd fmla="*/ 42 h 25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59" w="261">
                  <a:moveTo>
                    <a:pt x="131" y="259"/>
                  </a:moveTo>
                  <a:cubicBezTo>
                    <a:pt x="203" y="259"/>
                    <a:pt x="261" y="201"/>
                    <a:pt x="261" y="129"/>
                  </a:cubicBezTo>
                  <a:cubicBezTo>
                    <a:pt x="261" y="58"/>
                    <a:pt x="203" y="0"/>
                    <a:pt x="131" y="0"/>
                  </a:cubicBezTo>
                  <a:cubicBezTo>
                    <a:pt x="58" y="0"/>
                    <a:pt x="0" y="58"/>
                    <a:pt x="0" y="129"/>
                  </a:cubicBezTo>
                  <a:cubicBezTo>
                    <a:pt x="0" y="201"/>
                    <a:pt x="58" y="259"/>
                    <a:pt x="131" y="259"/>
                  </a:cubicBezTo>
                  <a:close/>
                  <a:moveTo>
                    <a:pt x="131" y="42"/>
                  </a:moveTo>
                  <a:cubicBezTo>
                    <a:pt x="179" y="42"/>
                    <a:pt x="219" y="81"/>
                    <a:pt x="219" y="129"/>
                  </a:cubicBezTo>
                  <a:cubicBezTo>
                    <a:pt x="219" y="177"/>
                    <a:pt x="179" y="217"/>
                    <a:pt x="131" y="217"/>
                  </a:cubicBezTo>
                  <a:cubicBezTo>
                    <a:pt x="82" y="217"/>
                    <a:pt x="42" y="177"/>
                    <a:pt x="42" y="129"/>
                  </a:cubicBezTo>
                  <a:cubicBezTo>
                    <a:pt x="42" y="81"/>
                    <a:pt x="82" y="42"/>
                    <a:pt x="131" y="42"/>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4" name="Oval 353"/>
            <p:cNvSpPr>
              <a:spLocks noChangeArrowheads="1"/>
            </p:cNvSpPr>
            <p:nvPr/>
          </p:nvSpPr>
          <p:spPr bwMode="auto">
            <a:xfrm>
              <a:off x="3375945" y="5844406"/>
              <a:ext cx="62530" cy="60817"/>
            </a:xfrm>
            <a:prstGeom prst="ellipse">
              <a:avLst/>
            </a:pr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grpSp>
      <p:grpSp>
        <p:nvGrpSpPr>
          <p:cNvPr id="35" name="组合 34"/>
          <p:cNvGrpSpPr/>
          <p:nvPr/>
        </p:nvGrpSpPr>
        <p:grpSpPr>
          <a:xfrm>
            <a:off x="2306391" y="1863987"/>
            <a:ext cx="387965" cy="435313"/>
            <a:chOff x="3199776" y="780891"/>
            <a:chExt cx="470261" cy="527652"/>
          </a:xfrm>
          <a:solidFill>
            <a:schemeClr val="accent1"/>
          </a:solidFill>
        </p:grpSpPr>
        <p:sp>
          <p:nvSpPr>
            <p:cNvPr id="36" name="Freeform 433"/>
            <p:cNvSpPr>
              <a:spLocks noEditPoints="1"/>
            </p:cNvSpPr>
            <p:nvPr/>
          </p:nvSpPr>
          <p:spPr bwMode="auto">
            <a:xfrm>
              <a:off x="3262591" y="927080"/>
              <a:ext cx="64814" cy="65671"/>
            </a:xfrm>
            <a:custGeom>
              <a:gdLst>
                <a:gd fmla="*/ 96 w 96" name="T0"/>
                <a:gd fmla="*/ 48 h 97" name="T1"/>
                <a:gd fmla="*/ 48 w 96" name="T2"/>
                <a:gd fmla="*/ 0 h 97" name="T3"/>
                <a:gd fmla="*/ 0 w 96" name="T4"/>
                <a:gd fmla="*/ 48 h 97" name="T5"/>
                <a:gd fmla="*/ 48 w 96" name="T6"/>
                <a:gd fmla="*/ 97 h 97" name="T7"/>
                <a:gd fmla="*/ 96 w 96" name="T8"/>
                <a:gd fmla="*/ 48 h 97" name="T9"/>
                <a:gd fmla="*/ 28 w 96" name="T10"/>
                <a:gd fmla="*/ 71 h 97" name="T11"/>
                <a:gd fmla="*/ 31 w 96" name="T12"/>
                <a:gd fmla="*/ 61 h 97" name="T13"/>
                <a:gd fmla="*/ 45 w 96" name="T14"/>
                <a:gd fmla="*/ 65 h 97" name="T15"/>
                <a:gd fmla="*/ 53 w 96" name="T16"/>
                <a:gd fmla="*/ 60 h 97" name="T17"/>
                <a:gd fmla="*/ 44 w 96" name="T18"/>
                <a:gd fmla="*/ 52 h 97" name="T19"/>
                <a:gd fmla="*/ 29 w 96" name="T20"/>
                <a:gd fmla="*/ 37 h 97" name="T21"/>
                <a:gd fmla="*/ 43 w 96" name="T22"/>
                <a:gd fmla="*/ 21 h 97" name="T23"/>
                <a:gd fmla="*/ 43 w 96" name="T24"/>
                <a:gd fmla="*/ 13 h 97" name="T25"/>
                <a:gd fmla="*/ 52 w 96" name="T26"/>
                <a:gd fmla="*/ 13 h 97" name="T27"/>
                <a:gd fmla="*/ 52 w 96" name="T28"/>
                <a:gd fmla="*/ 21 h 97" name="T29"/>
                <a:gd fmla="*/ 64 w 96" name="T30"/>
                <a:gd fmla="*/ 24 h 97" name="T31"/>
                <a:gd fmla="*/ 62 w 96" name="T32"/>
                <a:gd fmla="*/ 33 h 97" name="T33"/>
                <a:gd fmla="*/ 49 w 96" name="T34"/>
                <a:gd fmla="*/ 30 h 97" name="T35"/>
                <a:gd fmla="*/ 42 w 96" name="T36"/>
                <a:gd fmla="*/ 35 h 97" name="T37"/>
                <a:gd fmla="*/ 52 w 96" name="T38"/>
                <a:gd fmla="*/ 42 h 97" name="T39"/>
                <a:gd fmla="*/ 66 w 96" name="T40"/>
                <a:gd fmla="*/ 58 h 97" name="T41"/>
                <a:gd fmla="*/ 51 w 96" name="T42"/>
                <a:gd fmla="*/ 74 h 97" name="T43"/>
                <a:gd fmla="*/ 51 w 96" name="T44"/>
                <a:gd fmla="*/ 83 h 97" name="T45"/>
                <a:gd fmla="*/ 43 w 96" name="T46"/>
                <a:gd fmla="*/ 83 h 97" name="T47"/>
                <a:gd fmla="*/ 43 w 96" name="T48"/>
                <a:gd fmla="*/ 75 h 97" name="T49"/>
                <a:gd fmla="*/ 28 w 96" name="T50"/>
                <a:gd fmla="*/ 71 h 97"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97" w="96">
                  <a:moveTo>
                    <a:pt x="96" y="48"/>
                  </a:moveTo>
                  <a:cubicBezTo>
                    <a:pt x="96" y="21"/>
                    <a:pt x="75" y="0"/>
                    <a:pt x="48" y="0"/>
                  </a:cubicBezTo>
                  <a:cubicBezTo>
                    <a:pt x="22" y="0"/>
                    <a:pt x="0" y="21"/>
                    <a:pt x="0" y="48"/>
                  </a:cubicBezTo>
                  <a:cubicBezTo>
                    <a:pt x="0" y="75"/>
                    <a:pt x="22" y="97"/>
                    <a:pt x="48" y="97"/>
                  </a:cubicBezTo>
                  <a:cubicBezTo>
                    <a:pt x="75" y="97"/>
                    <a:pt x="96" y="75"/>
                    <a:pt x="96" y="48"/>
                  </a:cubicBezTo>
                  <a:close/>
                  <a:moveTo>
                    <a:pt x="28" y="71"/>
                  </a:moveTo>
                  <a:cubicBezTo>
                    <a:pt x="31" y="61"/>
                    <a:pt x="31" y="61"/>
                    <a:pt x="31" y="61"/>
                  </a:cubicBezTo>
                  <a:cubicBezTo>
                    <a:pt x="34" y="63"/>
                    <a:pt x="39" y="65"/>
                    <a:pt x="45" y="65"/>
                  </a:cubicBezTo>
                  <a:cubicBezTo>
                    <a:pt x="50" y="65"/>
                    <a:pt x="53" y="63"/>
                    <a:pt x="53" y="60"/>
                  </a:cubicBezTo>
                  <a:cubicBezTo>
                    <a:pt x="53" y="56"/>
                    <a:pt x="51" y="54"/>
                    <a:pt x="44" y="52"/>
                  </a:cubicBezTo>
                  <a:cubicBezTo>
                    <a:pt x="35" y="49"/>
                    <a:pt x="29" y="45"/>
                    <a:pt x="29" y="37"/>
                  </a:cubicBezTo>
                  <a:cubicBezTo>
                    <a:pt x="29" y="29"/>
                    <a:pt x="34" y="23"/>
                    <a:pt x="43" y="21"/>
                  </a:cubicBezTo>
                  <a:cubicBezTo>
                    <a:pt x="43" y="13"/>
                    <a:pt x="43" y="13"/>
                    <a:pt x="43" y="13"/>
                  </a:cubicBezTo>
                  <a:cubicBezTo>
                    <a:pt x="52" y="13"/>
                    <a:pt x="52" y="13"/>
                    <a:pt x="52" y="13"/>
                  </a:cubicBezTo>
                  <a:cubicBezTo>
                    <a:pt x="52" y="21"/>
                    <a:pt x="52" y="21"/>
                    <a:pt x="52" y="21"/>
                  </a:cubicBezTo>
                  <a:cubicBezTo>
                    <a:pt x="57" y="21"/>
                    <a:pt x="61" y="22"/>
                    <a:pt x="64" y="24"/>
                  </a:cubicBezTo>
                  <a:cubicBezTo>
                    <a:pt x="62" y="33"/>
                    <a:pt x="62" y="33"/>
                    <a:pt x="62" y="33"/>
                  </a:cubicBezTo>
                  <a:cubicBezTo>
                    <a:pt x="59" y="32"/>
                    <a:pt x="55" y="30"/>
                    <a:pt x="49" y="30"/>
                  </a:cubicBezTo>
                  <a:cubicBezTo>
                    <a:pt x="44" y="30"/>
                    <a:pt x="42" y="33"/>
                    <a:pt x="42" y="35"/>
                  </a:cubicBezTo>
                  <a:cubicBezTo>
                    <a:pt x="42" y="38"/>
                    <a:pt x="45" y="40"/>
                    <a:pt x="52" y="42"/>
                  </a:cubicBezTo>
                  <a:cubicBezTo>
                    <a:pt x="62" y="46"/>
                    <a:pt x="66" y="51"/>
                    <a:pt x="66" y="58"/>
                  </a:cubicBezTo>
                  <a:cubicBezTo>
                    <a:pt x="66" y="66"/>
                    <a:pt x="61" y="73"/>
                    <a:pt x="51" y="74"/>
                  </a:cubicBezTo>
                  <a:cubicBezTo>
                    <a:pt x="51" y="83"/>
                    <a:pt x="51" y="83"/>
                    <a:pt x="51" y="83"/>
                  </a:cubicBezTo>
                  <a:cubicBezTo>
                    <a:pt x="43" y="83"/>
                    <a:pt x="43" y="83"/>
                    <a:pt x="43" y="83"/>
                  </a:cubicBezTo>
                  <a:cubicBezTo>
                    <a:pt x="43" y="75"/>
                    <a:pt x="43" y="75"/>
                    <a:pt x="43" y="75"/>
                  </a:cubicBezTo>
                  <a:cubicBezTo>
                    <a:pt x="37" y="75"/>
                    <a:pt x="32" y="73"/>
                    <a:pt x="28" y="7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7" name="Freeform 434"/>
            <p:cNvSpPr>
              <a:spLocks noEditPoints="1"/>
            </p:cNvSpPr>
            <p:nvPr/>
          </p:nvSpPr>
          <p:spPr bwMode="auto">
            <a:xfrm>
              <a:off x="3367094" y="867120"/>
              <a:ext cx="140479" cy="141621"/>
            </a:xfrm>
            <a:custGeom>
              <a:gdLst>
                <a:gd fmla="*/ 104 w 208" name="T0"/>
                <a:gd fmla="*/ 0 h 210" name="T1"/>
                <a:gd fmla="*/ 0 w 208" name="T2"/>
                <a:gd fmla="*/ 105 h 210" name="T3"/>
                <a:gd fmla="*/ 104 w 208" name="T4"/>
                <a:gd fmla="*/ 210 h 210" name="T5"/>
                <a:gd fmla="*/ 208 w 208" name="T6"/>
                <a:gd fmla="*/ 105 h 210" name="T7"/>
                <a:gd fmla="*/ 104 w 208" name="T8"/>
                <a:gd fmla="*/ 0 h 210" name="T9"/>
                <a:gd fmla="*/ 111 w 208" name="T10"/>
                <a:gd fmla="*/ 161 h 210" name="T11"/>
                <a:gd fmla="*/ 111 w 208" name="T12"/>
                <a:gd fmla="*/ 180 h 210" name="T13"/>
                <a:gd fmla="*/ 92 w 208" name="T14"/>
                <a:gd fmla="*/ 180 h 210" name="T15"/>
                <a:gd fmla="*/ 92 w 208" name="T16"/>
                <a:gd fmla="*/ 163 h 210" name="T17"/>
                <a:gd fmla="*/ 61 w 208" name="T18"/>
                <a:gd fmla="*/ 155 h 210" name="T19"/>
                <a:gd fmla="*/ 66 w 208" name="T20"/>
                <a:gd fmla="*/ 133 h 210" name="T21"/>
                <a:gd fmla="*/ 97 w 208" name="T22"/>
                <a:gd fmla="*/ 141 h 210" name="T23"/>
                <a:gd fmla="*/ 115 w 208" name="T24"/>
                <a:gd fmla="*/ 130 h 210" name="T25"/>
                <a:gd fmla="*/ 95 w 208" name="T26"/>
                <a:gd fmla="*/ 114 h 210" name="T27"/>
                <a:gd fmla="*/ 62 w 208" name="T28"/>
                <a:gd fmla="*/ 80 h 210" name="T29"/>
                <a:gd fmla="*/ 93 w 208" name="T30"/>
                <a:gd fmla="*/ 47 h 210" name="T31"/>
                <a:gd fmla="*/ 93 w 208" name="T32"/>
                <a:gd fmla="*/ 30 h 210" name="T33"/>
                <a:gd fmla="*/ 111 w 208" name="T34"/>
                <a:gd fmla="*/ 30 h 210" name="T35"/>
                <a:gd fmla="*/ 111 w 208" name="T36"/>
                <a:gd fmla="*/ 46 h 210" name="T37"/>
                <a:gd fmla="*/ 138 w 208" name="T38"/>
                <a:gd fmla="*/ 52 h 210" name="T39"/>
                <a:gd fmla="*/ 133 w 208" name="T40"/>
                <a:gd fmla="*/ 73 h 210" name="T41"/>
                <a:gd fmla="*/ 106 w 208" name="T42"/>
                <a:gd fmla="*/ 66 h 210" name="T43"/>
                <a:gd fmla="*/ 90 w 208" name="T44"/>
                <a:gd fmla="*/ 77 h 210" name="T45"/>
                <a:gd fmla="*/ 113 w 208" name="T46"/>
                <a:gd fmla="*/ 93 h 210" name="T47"/>
                <a:gd fmla="*/ 143 w 208" name="T48"/>
                <a:gd fmla="*/ 127 h 210" name="T49"/>
                <a:gd fmla="*/ 111 w 208" name="T50"/>
                <a:gd fmla="*/ 161 h 210"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210" w="208">
                  <a:moveTo>
                    <a:pt x="104" y="0"/>
                  </a:moveTo>
                  <a:cubicBezTo>
                    <a:pt x="47" y="0"/>
                    <a:pt x="0" y="47"/>
                    <a:pt x="0" y="105"/>
                  </a:cubicBezTo>
                  <a:cubicBezTo>
                    <a:pt x="0" y="163"/>
                    <a:pt x="47" y="210"/>
                    <a:pt x="104" y="210"/>
                  </a:cubicBezTo>
                  <a:cubicBezTo>
                    <a:pt x="162" y="210"/>
                    <a:pt x="208" y="163"/>
                    <a:pt x="208" y="105"/>
                  </a:cubicBezTo>
                  <a:cubicBezTo>
                    <a:pt x="208" y="47"/>
                    <a:pt x="162" y="0"/>
                    <a:pt x="104" y="0"/>
                  </a:cubicBezTo>
                  <a:close/>
                  <a:moveTo>
                    <a:pt x="111" y="161"/>
                  </a:moveTo>
                  <a:cubicBezTo>
                    <a:pt x="111" y="180"/>
                    <a:pt x="111" y="180"/>
                    <a:pt x="111" y="180"/>
                  </a:cubicBezTo>
                  <a:cubicBezTo>
                    <a:pt x="92" y="180"/>
                    <a:pt x="92" y="180"/>
                    <a:pt x="92" y="180"/>
                  </a:cubicBezTo>
                  <a:cubicBezTo>
                    <a:pt x="92" y="163"/>
                    <a:pt x="92" y="163"/>
                    <a:pt x="92" y="163"/>
                  </a:cubicBezTo>
                  <a:cubicBezTo>
                    <a:pt x="80" y="162"/>
                    <a:pt x="68" y="159"/>
                    <a:pt x="61" y="155"/>
                  </a:cubicBezTo>
                  <a:cubicBezTo>
                    <a:pt x="66" y="133"/>
                    <a:pt x="66" y="133"/>
                    <a:pt x="66" y="133"/>
                  </a:cubicBezTo>
                  <a:cubicBezTo>
                    <a:pt x="74" y="138"/>
                    <a:pt x="85" y="141"/>
                    <a:pt x="97" y="141"/>
                  </a:cubicBezTo>
                  <a:cubicBezTo>
                    <a:pt x="108" y="141"/>
                    <a:pt x="115" y="137"/>
                    <a:pt x="115" y="130"/>
                  </a:cubicBezTo>
                  <a:cubicBezTo>
                    <a:pt x="115" y="123"/>
                    <a:pt x="109" y="118"/>
                    <a:pt x="95" y="114"/>
                  </a:cubicBezTo>
                  <a:cubicBezTo>
                    <a:pt x="76" y="107"/>
                    <a:pt x="62" y="98"/>
                    <a:pt x="62" y="80"/>
                  </a:cubicBezTo>
                  <a:cubicBezTo>
                    <a:pt x="62" y="64"/>
                    <a:pt x="74" y="51"/>
                    <a:pt x="93" y="47"/>
                  </a:cubicBezTo>
                  <a:cubicBezTo>
                    <a:pt x="93" y="30"/>
                    <a:pt x="93" y="30"/>
                    <a:pt x="93" y="30"/>
                  </a:cubicBezTo>
                  <a:cubicBezTo>
                    <a:pt x="111" y="30"/>
                    <a:pt x="111" y="30"/>
                    <a:pt x="111" y="30"/>
                  </a:cubicBezTo>
                  <a:cubicBezTo>
                    <a:pt x="111" y="46"/>
                    <a:pt x="111" y="46"/>
                    <a:pt x="111" y="46"/>
                  </a:cubicBezTo>
                  <a:cubicBezTo>
                    <a:pt x="124" y="46"/>
                    <a:pt x="132" y="49"/>
                    <a:pt x="138" y="52"/>
                  </a:cubicBezTo>
                  <a:cubicBezTo>
                    <a:pt x="133" y="73"/>
                    <a:pt x="133" y="73"/>
                    <a:pt x="133" y="73"/>
                  </a:cubicBezTo>
                  <a:cubicBezTo>
                    <a:pt x="128" y="71"/>
                    <a:pt x="120" y="66"/>
                    <a:pt x="106" y="66"/>
                  </a:cubicBezTo>
                  <a:cubicBezTo>
                    <a:pt x="94" y="66"/>
                    <a:pt x="90" y="72"/>
                    <a:pt x="90" y="77"/>
                  </a:cubicBezTo>
                  <a:cubicBezTo>
                    <a:pt x="90" y="83"/>
                    <a:pt x="97" y="87"/>
                    <a:pt x="113" y="93"/>
                  </a:cubicBezTo>
                  <a:cubicBezTo>
                    <a:pt x="135" y="100"/>
                    <a:pt x="143" y="111"/>
                    <a:pt x="143" y="127"/>
                  </a:cubicBezTo>
                  <a:cubicBezTo>
                    <a:pt x="143" y="144"/>
                    <a:pt x="132" y="158"/>
                    <a:pt x="111" y="16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8" name="Freeform 435"/>
            <p:cNvSpPr>
              <a:spLocks noEditPoints="1"/>
            </p:cNvSpPr>
            <p:nvPr/>
          </p:nvSpPr>
          <p:spPr bwMode="auto">
            <a:xfrm>
              <a:off x="3282007" y="1022446"/>
              <a:ext cx="89941" cy="91083"/>
            </a:xfrm>
            <a:custGeom>
              <a:gdLst>
                <a:gd fmla="*/ 67 w 133" name="T0"/>
                <a:gd fmla="*/ 0 h 135" name="T1"/>
                <a:gd fmla="*/ 0 w 133" name="T2"/>
                <a:gd fmla="*/ 68 h 135" name="T3"/>
                <a:gd fmla="*/ 67 w 133" name="T4"/>
                <a:gd fmla="*/ 135 h 135" name="T5"/>
                <a:gd fmla="*/ 133 w 133" name="T6"/>
                <a:gd fmla="*/ 68 h 135" name="T7"/>
                <a:gd fmla="*/ 67 w 133" name="T8"/>
                <a:gd fmla="*/ 0 h 135" name="T9"/>
                <a:gd fmla="*/ 71 w 133" name="T10"/>
                <a:gd fmla="*/ 104 h 135" name="T11"/>
                <a:gd fmla="*/ 71 w 133" name="T12"/>
                <a:gd fmla="*/ 116 h 135" name="T13"/>
                <a:gd fmla="*/ 59 w 133" name="T14"/>
                <a:gd fmla="*/ 116 h 135" name="T15"/>
                <a:gd fmla="*/ 59 w 133" name="T16"/>
                <a:gd fmla="*/ 105 h 135" name="T17"/>
                <a:gd fmla="*/ 39 w 133" name="T18"/>
                <a:gd fmla="*/ 100 h 135" name="T19"/>
                <a:gd fmla="*/ 43 w 133" name="T20"/>
                <a:gd fmla="*/ 86 h 135" name="T21"/>
                <a:gd fmla="*/ 62 w 133" name="T22"/>
                <a:gd fmla="*/ 91 h 135" name="T23"/>
                <a:gd fmla="*/ 74 w 133" name="T24"/>
                <a:gd fmla="*/ 84 h 135" name="T25"/>
                <a:gd fmla="*/ 61 w 133" name="T26"/>
                <a:gd fmla="*/ 73 h 135" name="T27"/>
                <a:gd fmla="*/ 40 w 133" name="T28"/>
                <a:gd fmla="*/ 52 h 135" name="T29"/>
                <a:gd fmla="*/ 60 w 133" name="T30"/>
                <a:gd fmla="*/ 31 h 135" name="T31"/>
                <a:gd fmla="*/ 60 w 133" name="T32"/>
                <a:gd fmla="*/ 20 h 135" name="T33"/>
                <a:gd fmla="*/ 72 w 133" name="T34"/>
                <a:gd fmla="*/ 20 h 135" name="T35"/>
                <a:gd fmla="*/ 72 w 133" name="T36"/>
                <a:gd fmla="*/ 30 h 135" name="T37"/>
                <a:gd fmla="*/ 89 w 133" name="T38"/>
                <a:gd fmla="*/ 34 h 135" name="T39"/>
                <a:gd fmla="*/ 85 w 133" name="T40"/>
                <a:gd fmla="*/ 47 h 135" name="T41"/>
                <a:gd fmla="*/ 68 w 133" name="T42"/>
                <a:gd fmla="*/ 43 h 135" name="T43"/>
                <a:gd fmla="*/ 58 w 133" name="T44"/>
                <a:gd fmla="*/ 50 h 135" name="T45"/>
                <a:gd fmla="*/ 72 w 133" name="T46"/>
                <a:gd fmla="*/ 60 h 135" name="T47"/>
                <a:gd fmla="*/ 92 w 133" name="T48"/>
                <a:gd fmla="*/ 82 h 135" name="T49"/>
                <a:gd fmla="*/ 71 w 133" name="T50"/>
                <a:gd fmla="*/ 104 h 135"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135" w="133">
                  <a:moveTo>
                    <a:pt x="67" y="0"/>
                  </a:moveTo>
                  <a:cubicBezTo>
                    <a:pt x="30" y="0"/>
                    <a:pt x="0" y="31"/>
                    <a:pt x="0" y="68"/>
                  </a:cubicBezTo>
                  <a:cubicBezTo>
                    <a:pt x="0" y="105"/>
                    <a:pt x="30" y="135"/>
                    <a:pt x="67" y="135"/>
                  </a:cubicBezTo>
                  <a:cubicBezTo>
                    <a:pt x="104" y="135"/>
                    <a:pt x="133" y="105"/>
                    <a:pt x="133" y="68"/>
                  </a:cubicBezTo>
                  <a:cubicBezTo>
                    <a:pt x="133" y="31"/>
                    <a:pt x="104" y="0"/>
                    <a:pt x="67" y="0"/>
                  </a:cubicBezTo>
                  <a:close/>
                  <a:moveTo>
                    <a:pt x="71" y="104"/>
                  </a:moveTo>
                  <a:cubicBezTo>
                    <a:pt x="71" y="116"/>
                    <a:pt x="71" y="116"/>
                    <a:pt x="71" y="116"/>
                  </a:cubicBezTo>
                  <a:cubicBezTo>
                    <a:pt x="59" y="116"/>
                    <a:pt x="59" y="116"/>
                    <a:pt x="59" y="116"/>
                  </a:cubicBezTo>
                  <a:cubicBezTo>
                    <a:pt x="59" y="105"/>
                    <a:pt x="59" y="105"/>
                    <a:pt x="59" y="105"/>
                  </a:cubicBezTo>
                  <a:cubicBezTo>
                    <a:pt x="51" y="104"/>
                    <a:pt x="44" y="102"/>
                    <a:pt x="39" y="100"/>
                  </a:cubicBezTo>
                  <a:cubicBezTo>
                    <a:pt x="43" y="86"/>
                    <a:pt x="43" y="86"/>
                    <a:pt x="43" y="86"/>
                  </a:cubicBezTo>
                  <a:cubicBezTo>
                    <a:pt x="48" y="88"/>
                    <a:pt x="55" y="91"/>
                    <a:pt x="62" y="91"/>
                  </a:cubicBezTo>
                  <a:cubicBezTo>
                    <a:pt x="69" y="91"/>
                    <a:pt x="74" y="88"/>
                    <a:pt x="74" y="84"/>
                  </a:cubicBezTo>
                  <a:cubicBezTo>
                    <a:pt x="74" y="79"/>
                    <a:pt x="70" y="76"/>
                    <a:pt x="61" y="73"/>
                  </a:cubicBezTo>
                  <a:cubicBezTo>
                    <a:pt x="49" y="69"/>
                    <a:pt x="40" y="63"/>
                    <a:pt x="40" y="52"/>
                  </a:cubicBezTo>
                  <a:cubicBezTo>
                    <a:pt x="40" y="41"/>
                    <a:pt x="47" y="33"/>
                    <a:pt x="60" y="31"/>
                  </a:cubicBezTo>
                  <a:cubicBezTo>
                    <a:pt x="60" y="20"/>
                    <a:pt x="60" y="20"/>
                    <a:pt x="60" y="20"/>
                  </a:cubicBezTo>
                  <a:cubicBezTo>
                    <a:pt x="72" y="20"/>
                    <a:pt x="72" y="20"/>
                    <a:pt x="72" y="20"/>
                  </a:cubicBezTo>
                  <a:cubicBezTo>
                    <a:pt x="72" y="30"/>
                    <a:pt x="72" y="30"/>
                    <a:pt x="72" y="30"/>
                  </a:cubicBezTo>
                  <a:cubicBezTo>
                    <a:pt x="79" y="30"/>
                    <a:pt x="85" y="32"/>
                    <a:pt x="89" y="34"/>
                  </a:cubicBezTo>
                  <a:cubicBezTo>
                    <a:pt x="85" y="47"/>
                    <a:pt x="85" y="47"/>
                    <a:pt x="85" y="47"/>
                  </a:cubicBezTo>
                  <a:cubicBezTo>
                    <a:pt x="82" y="46"/>
                    <a:pt x="77" y="43"/>
                    <a:pt x="68" y="43"/>
                  </a:cubicBezTo>
                  <a:cubicBezTo>
                    <a:pt x="61" y="43"/>
                    <a:pt x="58" y="46"/>
                    <a:pt x="58" y="50"/>
                  </a:cubicBezTo>
                  <a:cubicBezTo>
                    <a:pt x="58" y="54"/>
                    <a:pt x="62" y="56"/>
                    <a:pt x="72" y="60"/>
                  </a:cubicBezTo>
                  <a:cubicBezTo>
                    <a:pt x="86" y="65"/>
                    <a:pt x="92" y="71"/>
                    <a:pt x="92" y="82"/>
                  </a:cubicBezTo>
                  <a:cubicBezTo>
                    <a:pt x="92" y="93"/>
                    <a:pt x="85" y="101"/>
                    <a:pt x="71" y="104"/>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sp>
          <p:nvSpPr>
            <p:cNvPr id="39" name="Freeform 436"/>
            <p:cNvSpPr>
              <a:spLocks noEditPoints="1"/>
            </p:cNvSpPr>
            <p:nvPr/>
          </p:nvSpPr>
          <p:spPr bwMode="auto">
            <a:xfrm>
              <a:off x="3199776" y="780891"/>
              <a:ext cx="470261" cy="527652"/>
            </a:xfrm>
            <a:custGeom>
              <a:gdLst>
                <a:gd fmla="*/ 652 w 697" name="T0"/>
                <a:gd fmla="*/ 426 h 782" name="T1"/>
                <a:gd fmla="*/ 601 w 697" name="T2"/>
                <a:gd fmla="*/ 366 h 782" name="T3"/>
                <a:gd fmla="*/ 603 w 697" name="T4"/>
                <a:gd fmla="*/ 267 h 782" name="T5"/>
                <a:gd fmla="*/ 585 w 697" name="T6"/>
                <a:gd fmla="*/ 182 h 782" name="T7"/>
                <a:gd fmla="*/ 509 w 697" name="T8"/>
                <a:gd fmla="*/ 80 h 782" name="T9"/>
                <a:gd fmla="*/ 298 w 697" name="T10"/>
                <a:gd fmla="*/ 0 h 782" name="T11"/>
                <a:gd fmla="*/ 0 w 697" name="T12"/>
                <a:gd fmla="*/ 273 h 782" name="T13"/>
                <a:gd fmla="*/ 2 w 697" name="T14"/>
                <a:gd fmla="*/ 302 h 782" name="T15"/>
                <a:gd fmla="*/ 82 w 697" name="T16"/>
                <a:gd fmla="*/ 533 h 782" name="T17"/>
                <a:gd fmla="*/ 0 w 697" name="T18"/>
                <a:gd fmla="*/ 781 h 782" name="T19"/>
                <a:gd fmla="*/ 362 w 697" name="T20"/>
                <a:gd fmla="*/ 782 h 782" name="T21"/>
                <a:gd fmla="*/ 433 w 697" name="T22"/>
                <a:gd fmla="*/ 674 h 782" name="T23"/>
                <a:gd fmla="*/ 545 w 697" name="T24"/>
                <a:gd fmla="*/ 675 h 782" name="T25"/>
                <a:gd fmla="*/ 563 w 697" name="T26"/>
                <a:gd fmla="*/ 673 h 782" name="T27"/>
                <a:gd fmla="*/ 564 w 697" name="T28"/>
                <a:gd fmla="*/ 673 h 782" name="T29"/>
                <a:gd fmla="*/ 564 w 697" name="T30"/>
                <a:gd fmla="*/ 673 h 782" name="T31"/>
                <a:gd fmla="*/ 571 w 697" name="T32"/>
                <a:gd fmla="*/ 601 h 782" name="T33"/>
                <a:gd fmla="*/ 595 w 697" name="T34"/>
                <a:gd fmla="*/ 577 h 782" name="T35"/>
                <a:gd fmla="*/ 595 w 697" name="T36"/>
                <a:gd fmla="*/ 575 h 782" name="T37"/>
                <a:gd fmla="*/ 561 w 697" name="T38"/>
                <a:gd fmla="*/ 554 h 782" name="T39"/>
                <a:gd fmla="*/ 570 w 697" name="T40"/>
                <a:gd fmla="*/ 554 h 782" name="T41"/>
                <a:gd fmla="*/ 598 w 697" name="T42"/>
                <a:gd fmla="*/ 536 h 782" name="T43"/>
                <a:gd fmla="*/ 598 w 697" name="T44"/>
                <a:gd fmla="*/ 535 h 782" name="T45"/>
                <a:gd fmla="*/ 595 w 697" name="T46"/>
                <a:gd fmla="*/ 527 h 782" name="T47"/>
                <a:gd fmla="*/ 611 w 697" name="T48"/>
                <a:gd fmla="*/ 461 h 782" name="T49"/>
                <a:gd fmla="*/ 652 w 697" name="T50"/>
                <a:gd fmla="*/ 426 h 782" name="T51"/>
                <a:gd fmla="*/ 78 w 697" name="T52"/>
                <a:gd fmla="*/ 265 h 782" name="T53"/>
                <a:gd fmla="*/ 141 w 697" name="T54"/>
                <a:gd fmla="*/ 201 h 782" name="T55"/>
                <a:gd fmla="*/ 205 w 697" name="T56"/>
                <a:gd fmla="*/ 265 h 782" name="T57"/>
                <a:gd fmla="*/ 141 w 697" name="T58"/>
                <a:gd fmla="*/ 329 h 782" name="T59"/>
                <a:gd fmla="*/ 78 w 697" name="T60"/>
                <a:gd fmla="*/ 265 h 782" name="T61"/>
                <a:gd fmla="*/ 189 w 697" name="T62"/>
                <a:gd fmla="*/ 514 h 782" name="T63"/>
                <a:gd fmla="*/ 101 w 697" name="T64"/>
                <a:gd fmla="*/ 426 h 782" name="T65"/>
                <a:gd fmla="*/ 189 w 697" name="T66"/>
                <a:gd fmla="*/ 337 h 782" name="T67"/>
                <a:gd fmla="*/ 276 w 697" name="T68"/>
                <a:gd fmla="*/ 426 h 782" name="T69"/>
                <a:gd fmla="*/ 189 w 697" name="T70"/>
                <a:gd fmla="*/ 514 h 782" name="T71"/>
                <a:gd fmla="*/ 352 w 697" name="T72"/>
                <a:gd fmla="*/ 371 h 782" name="T73"/>
                <a:gd fmla="*/ 215 w 697" name="T74"/>
                <a:gd fmla="*/ 233 h 782" name="T75"/>
                <a:gd fmla="*/ 352 w 697" name="T76"/>
                <a:gd fmla="*/ 95 h 782" name="T77"/>
                <a:gd fmla="*/ 489 w 697" name="T78"/>
                <a:gd fmla="*/ 233 h 782" name="T79"/>
                <a:gd fmla="*/ 352 w 697" name="T80"/>
                <a:gd fmla="*/ 371 h 782"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782" w="697">
                  <a:moveTo>
                    <a:pt x="652" y="426"/>
                  </a:moveTo>
                  <a:cubicBezTo>
                    <a:pt x="636" y="408"/>
                    <a:pt x="611" y="388"/>
                    <a:pt x="601" y="366"/>
                  </a:cubicBezTo>
                  <a:cubicBezTo>
                    <a:pt x="587" y="333"/>
                    <a:pt x="603" y="301"/>
                    <a:pt x="603" y="267"/>
                  </a:cubicBezTo>
                  <a:cubicBezTo>
                    <a:pt x="602" y="240"/>
                    <a:pt x="594" y="207"/>
                    <a:pt x="585" y="182"/>
                  </a:cubicBezTo>
                  <a:cubicBezTo>
                    <a:pt x="570" y="141"/>
                    <a:pt x="543" y="107"/>
                    <a:pt x="509" y="80"/>
                  </a:cubicBezTo>
                  <a:cubicBezTo>
                    <a:pt x="456" y="31"/>
                    <a:pt x="381" y="0"/>
                    <a:pt x="298" y="0"/>
                  </a:cubicBezTo>
                  <a:cubicBezTo>
                    <a:pt x="133" y="0"/>
                    <a:pt x="0" y="122"/>
                    <a:pt x="0" y="273"/>
                  </a:cubicBezTo>
                  <a:cubicBezTo>
                    <a:pt x="0" y="283"/>
                    <a:pt x="1" y="293"/>
                    <a:pt x="2" y="302"/>
                  </a:cubicBezTo>
                  <a:cubicBezTo>
                    <a:pt x="3" y="368"/>
                    <a:pt x="23" y="446"/>
                    <a:pt x="82" y="533"/>
                  </a:cubicBezTo>
                  <a:cubicBezTo>
                    <a:pt x="82" y="533"/>
                    <a:pt x="164" y="697"/>
                    <a:pt x="0" y="781"/>
                  </a:cubicBezTo>
                  <a:cubicBezTo>
                    <a:pt x="362" y="782"/>
                    <a:pt x="362" y="782"/>
                    <a:pt x="362" y="782"/>
                  </a:cubicBezTo>
                  <a:cubicBezTo>
                    <a:pt x="362" y="782"/>
                    <a:pt x="389" y="674"/>
                    <a:pt x="433" y="674"/>
                  </a:cubicBezTo>
                  <a:cubicBezTo>
                    <a:pt x="470" y="674"/>
                    <a:pt x="508" y="677"/>
                    <a:pt x="545" y="675"/>
                  </a:cubicBezTo>
                  <a:cubicBezTo>
                    <a:pt x="553" y="676"/>
                    <a:pt x="558" y="675"/>
                    <a:pt x="563" y="673"/>
                  </a:cubicBezTo>
                  <a:cubicBezTo>
                    <a:pt x="564" y="673"/>
                    <a:pt x="564" y="673"/>
                    <a:pt x="564" y="673"/>
                  </a:cubicBezTo>
                  <a:cubicBezTo>
                    <a:pt x="564" y="673"/>
                    <a:pt x="564" y="673"/>
                    <a:pt x="564" y="673"/>
                  </a:cubicBezTo>
                  <a:cubicBezTo>
                    <a:pt x="589" y="660"/>
                    <a:pt x="571" y="601"/>
                    <a:pt x="571" y="601"/>
                  </a:cubicBezTo>
                  <a:cubicBezTo>
                    <a:pt x="586" y="595"/>
                    <a:pt x="595" y="585"/>
                    <a:pt x="595" y="577"/>
                  </a:cubicBezTo>
                  <a:cubicBezTo>
                    <a:pt x="595" y="575"/>
                    <a:pt x="595" y="575"/>
                    <a:pt x="595" y="575"/>
                  </a:cubicBezTo>
                  <a:cubicBezTo>
                    <a:pt x="595" y="565"/>
                    <a:pt x="581" y="557"/>
                    <a:pt x="561" y="554"/>
                  </a:cubicBezTo>
                  <a:cubicBezTo>
                    <a:pt x="570" y="554"/>
                    <a:pt x="570" y="554"/>
                    <a:pt x="570" y="554"/>
                  </a:cubicBezTo>
                  <a:cubicBezTo>
                    <a:pt x="585" y="554"/>
                    <a:pt x="598" y="546"/>
                    <a:pt x="598" y="536"/>
                  </a:cubicBezTo>
                  <a:cubicBezTo>
                    <a:pt x="598" y="535"/>
                    <a:pt x="598" y="535"/>
                    <a:pt x="598" y="535"/>
                  </a:cubicBezTo>
                  <a:cubicBezTo>
                    <a:pt x="598" y="532"/>
                    <a:pt x="597" y="529"/>
                    <a:pt x="595" y="527"/>
                  </a:cubicBezTo>
                  <a:cubicBezTo>
                    <a:pt x="598" y="514"/>
                    <a:pt x="609" y="461"/>
                    <a:pt x="611" y="461"/>
                  </a:cubicBezTo>
                  <a:cubicBezTo>
                    <a:pt x="697" y="457"/>
                    <a:pt x="652" y="426"/>
                    <a:pt x="652" y="426"/>
                  </a:cubicBezTo>
                  <a:close/>
                  <a:moveTo>
                    <a:pt x="78" y="265"/>
                  </a:moveTo>
                  <a:cubicBezTo>
                    <a:pt x="78" y="230"/>
                    <a:pt x="106" y="201"/>
                    <a:pt x="141" y="201"/>
                  </a:cubicBezTo>
                  <a:cubicBezTo>
                    <a:pt x="176" y="201"/>
                    <a:pt x="205" y="230"/>
                    <a:pt x="205" y="265"/>
                  </a:cubicBezTo>
                  <a:cubicBezTo>
                    <a:pt x="205" y="300"/>
                    <a:pt x="176" y="329"/>
                    <a:pt x="141" y="329"/>
                  </a:cubicBezTo>
                  <a:cubicBezTo>
                    <a:pt x="106" y="329"/>
                    <a:pt x="78" y="300"/>
                    <a:pt x="78" y="265"/>
                  </a:cubicBezTo>
                  <a:close/>
                  <a:moveTo>
                    <a:pt x="189" y="514"/>
                  </a:moveTo>
                  <a:cubicBezTo>
                    <a:pt x="141" y="514"/>
                    <a:pt x="101" y="474"/>
                    <a:pt x="101" y="426"/>
                  </a:cubicBezTo>
                  <a:cubicBezTo>
                    <a:pt x="101" y="377"/>
                    <a:pt x="141" y="337"/>
                    <a:pt x="189" y="337"/>
                  </a:cubicBezTo>
                  <a:cubicBezTo>
                    <a:pt x="237" y="337"/>
                    <a:pt x="276" y="377"/>
                    <a:pt x="276" y="426"/>
                  </a:cubicBezTo>
                  <a:cubicBezTo>
                    <a:pt x="276" y="474"/>
                    <a:pt x="237" y="514"/>
                    <a:pt x="189" y="514"/>
                  </a:cubicBezTo>
                  <a:close/>
                  <a:moveTo>
                    <a:pt x="352" y="371"/>
                  </a:moveTo>
                  <a:cubicBezTo>
                    <a:pt x="276" y="371"/>
                    <a:pt x="215" y="309"/>
                    <a:pt x="215" y="233"/>
                  </a:cubicBezTo>
                  <a:cubicBezTo>
                    <a:pt x="215" y="157"/>
                    <a:pt x="276" y="95"/>
                    <a:pt x="352" y="95"/>
                  </a:cubicBezTo>
                  <a:cubicBezTo>
                    <a:pt x="428" y="95"/>
                    <a:pt x="489" y="157"/>
                    <a:pt x="489" y="233"/>
                  </a:cubicBezTo>
                  <a:cubicBezTo>
                    <a:pt x="489" y="309"/>
                    <a:pt x="428" y="371"/>
                    <a:pt x="352" y="371"/>
                  </a:cubicBezTo>
                  <a:close/>
                </a:path>
              </a:pathLst>
            </a:custGeom>
            <a:grpFill/>
            <a:ln>
              <a:noFill/>
            </a:ln>
            <a:extLst>
              <a:ext uri="{91240B29-F687-4F45-9708-019B960494DF}">
                <a14:hiddenLine w="9525">
                  <a:solidFill>
                    <a:srgbClr val="000000"/>
                  </a:solidFill>
                  <a:round/>
                  <a:headEnd/>
                  <a:tailEnd/>
                </a14:hiddenLine>
              </a:ext>
            </a:extLst>
          </p:spPr>
          <p:txBody>
            <a:bodyPr anchor="t" anchorCtr="0" bIns="34290" compatLnSpc="1" lIns="68580" numCol="1" rIns="68580" tIns="34290" vert="horz" wrap="square">
              <a:prstTxWarp prst="textNoShape">
                <a:avLst/>
              </a:prstTxWarp>
            </a:bodyPr>
            <a:lstStyle/>
            <a:p>
              <a:pPr algn="l"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013" u="none">
                <a:ln>
                  <a:noFill/>
                </a:ln>
                <a:solidFill>
                  <a:srgbClr val="000000"/>
                </a:solidFill>
                <a:effectLst/>
                <a:uLnTx/>
                <a:uFillTx/>
                <a:latin typeface="微软雅黑"/>
                <a:ea typeface="微软雅黑"/>
                <a:cs typeface="+mn-cs"/>
              </a:endParaRPr>
            </a:p>
          </p:txBody>
        </p:sp>
      </p:grpSp>
    </p:spTree>
    <p:extLst>
      <p:ext uri="{BB962C8B-B14F-4D97-AF65-F5344CB8AC3E}">
        <p14:creationId val="973169511"/>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60000" fill="hold" grpId="0" id="5" nodeType="afterEffect" presetClass="entr" presetID="2" presetSubtype="4">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500" fill="hold" id="7"/>
                                        <p:tgtEl>
                                          <p:spTgt spid="4"/>
                                        </p:tgtEl>
                                        <p:attrNameLst>
                                          <p:attrName>ppt_x</p:attrName>
                                        </p:attrNameLst>
                                      </p:cBhvr>
                                      <p:tavLst>
                                        <p:tav tm="0">
                                          <p:val>
                                            <p:strVal val="#ppt_x"/>
                                          </p:val>
                                        </p:tav>
                                        <p:tav tm="100000">
                                          <p:val>
                                            <p:strVal val="#ppt_x"/>
                                          </p:val>
                                        </p:tav>
                                      </p:tavLst>
                                    </p:anim>
                                    <p:anim calcmode="lin" valueType="num">
                                      <p:cBhvr additive="base">
                                        <p:cTn dur="500" fill="hold" id="8"/>
                                        <p:tgtEl>
                                          <p:spTgt spid="4"/>
                                        </p:tgtEl>
                                        <p:attrNameLst>
                                          <p:attrName>ppt_y</p:attrName>
                                        </p:attrNameLst>
                                      </p:cBhvr>
                                      <p:tavLst>
                                        <p:tav tm="0">
                                          <p:val>
                                            <p:strVal val="1+#ppt_h/2"/>
                                          </p:val>
                                        </p:tav>
                                        <p:tav tm="100000">
                                          <p:val>
                                            <p:strVal val="#ppt_y"/>
                                          </p:val>
                                        </p:tav>
                                      </p:tavLst>
                                    </p:anim>
                                  </p:childTnLst>
                                </p:cTn>
                              </p:par>
                              <p:par>
                                <p:cTn accel="60000" fill="hold" grpId="0" id="9" nodeType="withEffect" presetClass="entr" presetID="2" presetSubtype="4">
                                  <p:stCondLst>
                                    <p:cond delay="300"/>
                                  </p:stCondLst>
                                  <p:childTnLst>
                                    <p:set>
                                      <p:cBhvr>
                                        <p:cTn dur="1" fill="hold" id="10">
                                          <p:stCondLst>
                                            <p:cond delay="0"/>
                                          </p:stCondLst>
                                        </p:cTn>
                                        <p:tgtEl>
                                          <p:spTgt spid="5"/>
                                        </p:tgtEl>
                                        <p:attrNameLst>
                                          <p:attrName>style.visibility</p:attrName>
                                        </p:attrNameLst>
                                      </p:cBhvr>
                                      <p:to>
                                        <p:strVal val="visible"/>
                                      </p:to>
                                    </p:set>
                                    <p:anim calcmode="lin" valueType="num">
                                      <p:cBhvr additive="base">
                                        <p:cTn dur="500" fill="hold" id="11"/>
                                        <p:tgtEl>
                                          <p:spTgt spid="5"/>
                                        </p:tgtEl>
                                        <p:attrNameLst>
                                          <p:attrName>ppt_x</p:attrName>
                                        </p:attrNameLst>
                                      </p:cBhvr>
                                      <p:tavLst>
                                        <p:tav tm="0">
                                          <p:val>
                                            <p:strVal val="#ppt_x"/>
                                          </p:val>
                                        </p:tav>
                                        <p:tav tm="100000">
                                          <p:val>
                                            <p:strVal val="#ppt_x"/>
                                          </p:val>
                                        </p:tav>
                                      </p:tavLst>
                                    </p:anim>
                                    <p:anim calcmode="lin" valueType="num">
                                      <p:cBhvr additive="base">
                                        <p:cTn dur="500" fill="hold" id="12"/>
                                        <p:tgtEl>
                                          <p:spTgt spid="5"/>
                                        </p:tgtEl>
                                        <p:attrNameLst>
                                          <p:attrName>ppt_y</p:attrName>
                                        </p:attrNameLst>
                                      </p:cBhvr>
                                      <p:tavLst>
                                        <p:tav tm="0">
                                          <p:val>
                                            <p:strVal val="1+#ppt_h/2"/>
                                          </p:val>
                                        </p:tav>
                                        <p:tav tm="100000">
                                          <p:val>
                                            <p:strVal val="#ppt_y"/>
                                          </p:val>
                                        </p:tav>
                                      </p:tavLst>
                                    </p:anim>
                                  </p:childTnLst>
                                </p:cTn>
                              </p:par>
                            </p:childTnLst>
                          </p:cTn>
                        </p:par>
                        <p:par>
                          <p:cTn fill="hold" id="13" nodeType="afterGroup">
                            <p:stCondLst>
                              <p:cond delay="800"/>
                            </p:stCondLst>
                            <p:childTnLst>
                              <p:par>
                                <p:cTn fill="hold" id="14" nodeType="afterEffect" presetClass="entr" presetID="53" presetSubtype="0">
                                  <p:stCondLst>
                                    <p:cond delay="0"/>
                                  </p:stCondLst>
                                  <p:childTnLst>
                                    <p:set>
                                      <p:cBhvr>
                                        <p:cTn dur="1" fill="hold" id="15">
                                          <p:stCondLst>
                                            <p:cond delay="0"/>
                                          </p:stCondLst>
                                        </p:cTn>
                                        <p:tgtEl>
                                          <p:spTgt spid="6"/>
                                        </p:tgtEl>
                                        <p:attrNameLst>
                                          <p:attrName>style.visibility</p:attrName>
                                        </p:attrNameLst>
                                      </p:cBhvr>
                                      <p:to>
                                        <p:strVal val="visible"/>
                                      </p:to>
                                    </p:set>
                                    <p:anim calcmode="lin" valueType="num">
                                      <p:cBhvr>
                                        <p:cTn dur="500" fill="hold" id="16"/>
                                        <p:tgtEl>
                                          <p:spTgt spid="6"/>
                                        </p:tgtEl>
                                        <p:attrNameLst>
                                          <p:attrName>ppt_w</p:attrName>
                                        </p:attrNameLst>
                                      </p:cBhvr>
                                      <p:tavLst>
                                        <p:tav tm="0">
                                          <p:val>
                                            <p:fltVal val="0"/>
                                          </p:val>
                                        </p:tav>
                                        <p:tav tm="100000">
                                          <p:val>
                                            <p:strVal val="#ppt_w"/>
                                          </p:val>
                                        </p:tav>
                                      </p:tavLst>
                                    </p:anim>
                                    <p:anim calcmode="lin" valueType="num">
                                      <p:cBhvr>
                                        <p:cTn dur="500" fill="hold" id="17"/>
                                        <p:tgtEl>
                                          <p:spTgt spid="6"/>
                                        </p:tgtEl>
                                        <p:attrNameLst>
                                          <p:attrName>ppt_h</p:attrName>
                                        </p:attrNameLst>
                                      </p:cBhvr>
                                      <p:tavLst>
                                        <p:tav tm="0">
                                          <p:val>
                                            <p:fltVal val="0"/>
                                          </p:val>
                                        </p:tav>
                                        <p:tav tm="100000">
                                          <p:val>
                                            <p:strVal val="#ppt_h"/>
                                          </p:val>
                                        </p:tav>
                                      </p:tavLst>
                                    </p:anim>
                                    <p:animEffect filter="fade" transition="in">
                                      <p:cBhvr>
                                        <p:cTn dur="500" id="18"/>
                                        <p:tgtEl>
                                          <p:spTgt spid="6"/>
                                        </p:tgtEl>
                                      </p:cBhvr>
                                    </p:animEffect>
                                  </p:childTnLst>
                                </p:cTn>
                              </p:par>
                            </p:childTnLst>
                          </p:cTn>
                        </p:par>
                        <p:par>
                          <p:cTn fill="hold" id="19" nodeType="afterGroup">
                            <p:stCondLst>
                              <p:cond delay="1300"/>
                            </p:stCondLst>
                            <p:childTnLst>
                              <p:par>
                                <p:cTn fill="hold" id="20" nodeType="afterEffect" presetClass="entr" presetID="45" presetSubtype="0">
                                  <p:stCondLst>
                                    <p:cond delay="0"/>
                                  </p:stCondLst>
                                  <p:childTnLst>
                                    <p:set>
                                      <p:cBhvr>
                                        <p:cTn dur="1" fill="hold" id="21">
                                          <p:stCondLst>
                                            <p:cond delay="0"/>
                                          </p:stCondLst>
                                        </p:cTn>
                                        <p:tgtEl>
                                          <p:spTgt spid="35"/>
                                        </p:tgtEl>
                                        <p:attrNameLst>
                                          <p:attrName>style.visibility</p:attrName>
                                        </p:attrNameLst>
                                      </p:cBhvr>
                                      <p:to>
                                        <p:strVal val="visible"/>
                                      </p:to>
                                    </p:set>
                                    <p:animEffect filter="fade" transition="in">
                                      <p:cBhvr>
                                        <p:cTn dur="500" id="22"/>
                                        <p:tgtEl>
                                          <p:spTgt spid="35"/>
                                        </p:tgtEl>
                                      </p:cBhvr>
                                    </p:animEffect>
                                    <p:anim calcmode="lin" valueType="num">
                                      <p:cBhvr>
                                        <p:cTn dur="500" fill="hold" id="23"/>
                                        <p:tgtEl>
                                          <p:spTgt spid="35"/>
                                        </p:tgtEl>
                                        <p:attrNameLst>
                                          <p:attrName>ppt_w</p:attrName>
                                        </p:attrNameLst>
                                      </p:cBhvr>
                                      <p:tavLst>
                                        <p:tav fmla="#ppt_w*sin(2.5*pi*$)" tm="0">
                                          <p:val>
                                            <p:fltVal val="0"/>
                                          </p:val>
                                        </p:tav>
                                        <p:tav tm="100000">
                                          <p:val>
                                            <p:fltVal val="1"/>
                                          </p:val>
                                        </p:tav>
                                      </p:tavLst>
                                    </p:anim>
                                    <p:anim calcmode="lin" valueType="num">
                                      <p:cBhvr>
                                        <p:cTn dur="500" fill="hold" id="24"/>
                                        <p:tgtEl>
                                          <p:spTgt spid="35"/>
                                        </p:tgtEl>
                                        <p:attrNameLst>
                                          <p:attrName>ppt_h</p:attrName>
                                        </p:attrNameLst>
                                      </p:cBhvr>
                                      <p:tavLst>
                                        <p:tav tm="0">
                                          <p:val>
                                            <p:strVal val="#ppt_h"/>
                                          </p:val>
                                        </p:tav>
                                        <p:tav tm="100000">
                                          <p:val>
                                            <p:strVal val="#ppt_h"/>
                                          </p:val>
                                        </p:tav>
                                      </p:tavLst>
                                    </p:anim>
                                  </p:childTnLst>
                                </p:cTn>
                              </p:par>
                              <p:par>
                                <p:cTn fill="hold" id="25" nodeType="withEffect" presetClass="entr" presetID="22" presetSubtype="8">
                                  <p:stCondLst>
                                    <p:cond delay="0"/>
                                  </p:stCondLst>
                                  <p:childTnLst>
                                    <p:set>
                                      <p:cBhvr>
                                        <p:cTn dur="1" fill="hold" id="26">
                                          <p:stCondLst>
                                            <p:cond delay="0"/>
                                          </p:stCondLst>
                                        </p:cTn>
                                        <p:tgtEl>
                                          <p:spTgt spid="14"/>
                                        </p:tgtEl>
                                        <p:attrNameLst>
                                          <p:attrName>style.visibility</p:attrName>
                                        </p:attrNameLst>
                                      </p:cBhvr>
                                      <p:to>
                                        <p:strVal val="visible"/>
                                      </p:to>
                                    </p:set>
                                    <p:animEffect filter="wipe(left)" transition="in">
                                      <p:cBhvr>
                                        <p:cTn dur="500" id="27"/>
                                        <p:tgtEl>
                                          <p:spTgt spid="14"/>
                                        </p:tgtEl>
                                      </p:cBhvr>
                                    </p:animEffect>
                                  </p:childTnLst>
                                </p:cTn>
                              </p:par>
                            </p:childTnLst>
                          </p:cTn>
                        </p:par>
                        <p:par>
                          <p:cTn fill="hold" id="28" nodeType="afterGroup">
                            <p:stCondLst>
                              <p:cond delay="1800"/>
                            </p:stCondLst>
                            <p:childTnLst>
                              <p:par>
                                <p:cTn fill="hold" id="29" nodeType="afterEffect" presetClass="entr" presetID="16" presetSubtype="37">
                                  <p:stCondLst>
                                    <p:cond delay="0"/>
                                  </p:stCondLst>
                                  <p:childTnLst>
                                    <p:set>
                                      <p:cBhvr>
                                        <p:cTn dur="1" fill="hold" id="30">
                                          <p:stCondLst>
                                            <p:cond delay="0"/>
                                          </p:stCondLst>
                                        </p:cTn>
                                        <p:tgtEl>
                                          <p:spTgt spid="11"/>
                                        </p:tgtEl>
                                        <p:attrNameLst>
                                          <p:attrName>style.visibility</p:attrName>
                                        </p:attrNameLst>
                                      </p:cBhvr>
                                      <p:to>
                                        <p:strVal val="visible"/>
                                      </p:to>
                                    </p:set>
                                    <p:animEffect filter="barn(outVertical)" transition="in">
                                      <p:cBhvr>
                                        <p:cTn dur="500" id="31"/>
                                        <p:tgtEl>
                                          <p:spTgt spid="11"/>
                                        </p:tgtEl>
                                      </p:cBhvr>
                                    </p:animEffect>
                                  </p:childTnLst>
                                </p:cTn>
                              </p:par>
                            </p:childTnLst>
                          </p:cTn>
                        </p:par>
                        <p:par>
                          <p:cTn fill="hold" id="32" nodeType="afterGroup">
                            <p:stCondLst>
                              <p:cond delay="2300"/>
                            </p:stCondLst>
                            <p:childTnLst>
                              <p:par>
                                <p:cTn fill="hold" id="33" nodeType="afterEffect" presetClass="entr" presetID="53" presetSubtype="0">
                                  <p:stCondLst>
                                    <p:cond delay="0"/>
                                  </p:stCondLst>
                                  <p:childTnLst>
                                    <p:set>
                                      <p:cBhvr>
                                        <p:cTn dur="1" fill="hold" id="34">
                                          <p:stCondLst>
                                            <p:cond delay="0"/>
                                          </p:stCondLst>
                                        </p:cTn>
                                        <p:tgtEl>
                                          <p:spTgt spid="15"/>
                                        </p:tgtEl>
                                        <p:attrNameLst>
                                          <p:attrName>style.visibility</p:attrName>
                                        </p:attrNameLst>
                                      </p:cBhvr>
                                      <p:to>
                                        <p:strVal val="visible"/>
                                      </p:to>
                                    </p:set>
                                    <p:anim calcmode="lin" valueType="num">
                                      <p:cBhvr>
                                        <p:cTn dur="500" fill="hold" id="35"/>
                                        <p:tgtEl>
                                          <p:spTgt spid="15"/>
                                        </p:tgtEl>
                                        <p:attrNameLst>
                                          <p:attrName>ppt_w</p:attrName>
                                        </p:attrNameLst>
                                      </p:cBhvr>
                                      <p:tavLst>
                                        <p:tav tm="0">
                                          <p:val>
                                            <p:fltVal val="0"/>
                                          </p:val>
                                        </p:tav>
                                        <p:tav tm="100000">
                                          <p:val>
                                            <p:strVal val="#ppt_w"/>
                                          </p:val>
                                        </p:tav>
                                      </p:tavLst>
                                    </p:anim>
                                    <p:anim calcmode="lin" valueType="num">
                                      <p:cBhvr>
                                        <p:cTn dur="500" fill="hold" id="36"/>
                                        <p:tgtEl>
                                          <p:spTgt spid="15"/>
                                        </p:tgtEl>
                                        <p:attrNameLst>
                                          <p:attrName>ppt_h</p:attrName>
                                        </p:attrNameLst>
                                      </p:cBhvr>
                                      <p:tavLst>
                                        <p:tav tm="0">
                                          <p:val>
                                            <p:fltVal val="0"/>
                                          </p:val>
                                        </p:tav>
                                        <p:tav tm="100000">
                                          <p:val>
                                            <p:strVal val="#ppt_h"/>
                                          </p:val>
                                        </p:tav>
                                      </p:tavLst>
                                    </p:anim>
                                    <p:animEffect filter="fade" transition="in">
                                      <p:cBhvr>
                                        <p:cTn dur="500" id="37"/>
                                        <p:tgtEl>
                                          <p:spTgt spid="15"/>
                                        </p:tgtEl>
                                      </p:cBhvr>
                                    </p:animEffect>
                                  </p:childTnLst>
                                </p:cTn>
                              </p:par>
                            </p:childTnLst>
                          </p:cTn>
                        </p:par>
                        <p:par>
                          <p:cTn fill="hold" id="38" nodeType="afterGroup">
                            <p:stCondLst>
                              <p:cond delay="2800"/>
                            </p:stCondLst>
                            <p:childTnLst>
                              <p:par>
                                <p:cTn fill="hold" id="39" nodeType="afterEffect" presetClass="entr" presetID="45" presetSubtype="0">
                                  <p:stCondLst>
                                    <p:cond delay="0"/>
                                  </p:stCondLst>
                                  <p:childTnLst>
                                    <p:set>
                                      <p:cBhvr>
                                        <p:cTn dur="1" fill="hold" id="40">
                                          <p:stCondLst>
                                            <p:cond delay="0"/>
                                          </p:stCondLst>
                                        </p:cTn>
                                        <p:tgtEl>
                                          <p:spTgt spid="29"/>
                                        </p:tgtEl>
                                        <p:attrNameLst>
                                          <p:attrName>style.visibility</p:attrName>
                                        </p:attrNameLst>
                                      </p:cBhvr>
                                      <p:to>
                                        <p:strVal val="visible"/>
                                      </p:to>
                                    </p:set>
                                    <p:animEffect filter="fade" transition="in">
                                      <p:cBhvr>
                                        <p:cTn dur="500" id="41"/>
                                        <p:tgtEl>
                                          <p:spTgt spid="29"/>
                                        </p:tgtEl>
                                      </p:cBhvr>
                                    </p:animEffect>
                                    <p:anim calcmode="lin" valueType="num">
                                      <p:cBhvr>
                                        <p:cTn dur="500" fill="hold" id="42"/>
                                        <p:tgtEl>
                                          <p:spTgt spid="29"/>
                                        </p:tgtEl>
                                        <p:attrNameLst>
                                          <p:attrName>ppt_w</p:attrName>
                                        </p:attrNameLst>
                                      </p:cBhvr>
                                      <p:tavLst>
                                        <p:tav fmla="#ppt_w*sin(2.5*pi*$)" tm="0">
                                          <p:val>
                                            <p:fltVal val="0"/>
                                          </p:val>
                                        </p:tav>
                                        <p:tav tm="100000">
                                          <p:val>
                                            <p:fltVal val="1"/>
                                          </p:val>
                                        </p:tav>
                                      </p:tavLst>
                                    </p:anim>
                                    <p:anim calcmode="lin" valueType="num">
                                      <p:cBhvr>
                                        <p:cTn dur="500" fill="hold" id="43"/>
                                        <p:tgtEl>
                                          <p:spTgt spid="29"/>
                                        </p:tgtEl>
                                        <p:attrNameLst>
                                          <p:attrName>ppt_h</p:attrName>
                                        </p:attrNameLst>
                                      </p:cBhvr>
                                      <p:tavLst>
                                        <p:tav tm="0">
                                          <p:val>
                                            <p:strVal val="#ppt_h"/>
                                          </p:val>
                                        </p:tav>
                                        <p:tav tm="100000">
                                          <p:val>
                                            <p:strVal val="#ppt_h"/>
                                          </p:val>
                                        </p:tav>
                                      </p:tavLst>
                                    </p:anim>
                                  </p:childTnLst>
                                </p:cTn>
                              </p:par>
                              <p:par>
                                <p:cTn fill="hold" id="44" nodeType="withEffect" presetClass="entr" presetID="22" presetSubtype="8">
                                  <p:stCondLst>
                                    <p:cond delay="0"/>
                                  </p:stCondLst>
                                  <p:childTnLst>
                                    <p:set>
                                      <p:cBhvr>
                                        <p:cTn dur="1" fill="hold" id="45">
                                          <p:stCondLst>
                                            <p:cond delay="0"/>
                                          </p:stCondLst>
                                        </p:cTn>
                                        <p:tgtEl>
                                          <p:spTgt spid="23"/>
                                        </p:tgtEl>
                                        <p:attrNameLst>
                                          <p:attrName>style.visibility</p:attrName>
                                        </p:attrNameLst>
                                      </p:cBhvr>
                                      <p:to>
                                        <p:strVal val="visible"/>
                                      </p:to>
                                    </p:set>
                                    <p:animEffect filter="wipe(left)" transition="in">
                                      <p:cBhvr>
                                        <p:cTn dur="500" id="46"/>
                                        <p:tgtEl>
                                          <p:spTgt spid="23"/>
                                        </p:tgtEl>
                                      </p:cBhvr>
                                    </p:animEffect>
                                  </p:childTnLst>
                                </p:cTn>
                              </p:par>
                            </p:childTnLst>
                          </p:cTn>
                        </p:par>
                        <p:par>
                          <p:cTn fill="hold" id="47" nodeType="afterGroup">
                            <p:stCondLst>
                              <p:cond delay="3300"/>
                            </p:stCondLst>
                            <p:childTnLst>
                              <p:par>
                                <p:cTn fill="hold" id="48" nodeType="afterEffect" presetClass="entr" presetID="16" presetSubtype="37">
                                  <p:stCondLst>
                                    <p:cond delay="0"/>
                                  </p:stCondLst>
                                  <p:childTnLst>
                                    <p:set>
                                      <p:cBhvr>
                                        <p:cTn dur="1" fill="hold" id="49">
                                          <p:stCondLst>
                                            <p:cond delay="0"/>
                                          </p:stCondLst>
                                        </p:cTn>
                                        <p:tgtEl>
                                          <p:spTgt spid="20"/>
                                        </p:tgtEl>
                                        <p:attrNameLst>
                                          <p:attrName>style.visibility</p:attrName>
                                        </p:attrNameLst>
                                      </p:cBhvr>
                                      <p:to>
                                        <p:strVal val="visible"/>
                                      </p:to>
                                    </p:set>
                                    <p:animEffect filter="barn(outVertical)" transition="in">
                                      <p:cBhvr>
                                        <p:cTn dur="500" id="50"/>
                                        <p:tgtEl>
                                          <p:spTgt spid="20"/>
                                        </p:tgtEl>
                                      </p:cBhvr>
                                    </p:animEffect>
                                  </p:childTnLst>
                                </p:cTn>
                              </p:par>
                            </p:childTnLst>
                          </p:cTn>
                        </p:par>
                        <p:par>
                          <p:cTn fill="hold" id="51" nodeType="afterGroup">
                            <p:stCondLst>
                              <p:cond delay="3800"/>
                            </p:stCondLst>
                            <p:childTnLst>
                              <p:par>
                                <p:cTn fill="hold" grpId="0" id="52" nodeType="afterEffect" presetClass="entr" presetID="22" presetSubtype="2">
                                  <p:stCondLst>
                                    <p:cond delay="0"/>
                                  </p:stCondLst>
                                  <p:childTnLst>
                                    <p:set>
                                      <p:cBhvr>
                                        <p:cTn dur="1" fill="hold" id="53">
                                          <p:stCondLst>
                                            <p:cond delay="0"/>
                                          </p:stCondLst>
                                        </p:cTn>
                                        <p:tgtEl>
                                          <p:spTgt spid="24"/>
                                        </p:tgtEl>
                                        <p:attrNameLst>
                                          <p:attrName>style.visibility</p:attrName>
                                        </p:attrNameLst>
                                      </p:cBhvr>
                                      <p:to>
                                        <p:strVal val="visible"/>
                                      </p:to>
                                    </p:set>
                                    <p:animEffect filter="wipe(right)" transition="in">
                                      <p:cBhvr>
                                        <p:cTn dur="500" id="54"/>
                                        <p:tgtEl>
                                          <p:spTgt spid="24"/>
                                        </p:tgtEl>
                                      </p:cBhvr>
                                    </p:animEffect>
                                  </p:childTnLst>
                                </p:cTn>
                              </p:par>
                              <p:par>
                                <p:cTn fill="hold" grpId="0" id="55" nodeType="withEffect" presetClass="entr" presetID="22" presetSubtype="8">
                                  <p:stCondLst>
                                    <p:cond delay="300"/>
                                  </p:stCondLst>
                                  <p:childTnLst>
                                    <p:set>
                                      <p:cBhvr>
                                        <p:cTn dur="1" fill="hold" id="56">
                                          <p:stCondLst>
                                            <p:cond delay="0"/>
                                          </p:stCondLst>
                                        </p:cTn>
                                        <p:tgtEl>
                                          <p:spTgt spid="25"/>
                                        </p:tgtEl>
                                        <p:attrNameLst>
                                          <p:attrName>style.visibility</p:attrName>
                                        </p:attrNameLst>
                                      </p:cBhvr>
                                      <p:to>
                                        <p:strVal val="visible"/>
                                      </p:to>
                                    </p:set>
                                    <p:animEffect filter="wipe(left)" transition="in">
                                      <p:cBhvr>
                                        <p:cTn dur="500" id="57"/>
                                        <p:tgtEl>
                                          <p:spTgt spid="25"/>
                                        </p:tgtEl>
                                      </p:cBhvr>
                                    </p:animEffect>
                                  </p:childTnLst>
                                </p:cTn>
                              </p:par>
                            </p:childTnLst>
                          </p:cTn>
                        </p:par>
                        <p:par>
                          <p:cTn fill="hold" id="58" nodeType="afterGroup">
                            <p:stCondLst>
                              <p:cond delay="4600"/>
                            </p:stCondLst>
                            <p:childTnLst>
                              <p:par>
                                <p:cTn fill="hold" id="59" nodeType="afterEffect" presetClass="entr" presetID="22" presetSubtype="1">
                                  <p:stCondLst>
                                    <p:cond delay="0"/>
                                  </p:stCondLst>
                                  <p:childTnLst>
                                    <p:set>
                                      <p:cBhvr>
                                        <p:cTn dur="1" fill="hold" id="60">
                                          <p:stCondLst>
                                            <p:cond delay="0"/>
                                          </p:stCondLst>
                                        </p:cTn>
                                        <p:tgtEl>
                                          <p:spTgt spid="26"/>
                                        </p:tgtEl>
                                        <p:attrNameLst>
                                          <p:attrName>style.visibility</p:attrName>
                                        </p:attrNameLst>
                                      </p:cBhvr>
                                      <p:to>
                                        <p:strVal val="visible"/>
                                      </p:to>
                                    </p:set>
                                    <p:animEffect filter="wipe(up)" transition="in">
                                      <p:cBhvr>
                                        <p:cTn dur="500" id="61"/>
                                        <p:tgtEl>
                                          <p:spTgt spid="2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5"/>
      <p:bldP grpId="0" spid="24"/>
      <p:bldP grpId="0" spid="25"/>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椭圆 3"/>
          <p:cNvSpPr/>
          <p:nvPr/>
        </p:nvSpPr>
        <p:spPr>
          <a:xfrm>
            <a:off x="971600" y="2050687"/>
            <a:ext cx="1423450" cy="1423450"/>
          </a:xfrm>
          <a:prstGeom prst="ellipse">
            <a:avLst/>
          </a:prstGeom>
          <a:solidFill>
            <a:schemeClr val="accent1"/>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nvGrpSpPr>
          <p:cNvPr id="5" name="组合 4"/>
          <p:cNvGrpSpPr/>
          <p:nvPr/>
        </p:nvGrpSpPr>
        <p:grpSpPr>
          <a:xfrm>
            <a:off x="3004805" y="1381576"/>
            <a:ext cx="2846358" cy="2846358"/>
            <a:chOff x="304800" y="673100"/>
            <a:chExt cx="4000500" cy="4000500"/>
          </a:xfrm>
          <a:effectLst>
            <a:outerShdw algn="tr" blurRad="444500" dir="8100000" dist="254000" rotWithShape="0">
              <a:prstClr val="black">
                <a:alpha val="50000"/>
              </a:prstClr>
            </a:outerShdw>
          </a:effectLst>
        </p:grpSpPr>
        <p:sp>
          <p:nvSpPr>
            <p:cNvPr id="6" name="同心圆 5"/>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7" name="椭圆 6"/>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grpSp>
        <p:nvGrpSpPr>
          <p:cNvPr id="8" name="组合 7"/>
          <p:cNvGrpSpPr/>
          <p:nvPr/>
        </p:nvGrpSpPr>
        <p:grpSpPr>
          <a:xfrm>
            <a:off x="4932040" y="1410570"/>
            <a:ext cx="623903" cy="623903"/>
            <a:chOff x="304800" y="673100"/>
            <a:chExt cx="4000500" cy="4000500"/>
          </a:xfrm>
          <a:effectLst>
            <a:outerShdw algn="tr" blurRad="317500" dir="8100000" dist="190500" rotWithShape="0">
              <a:prstClr val="black">
                <a:alpha val="50000"/>
              </a:prstClr>
            </a:outerShdw>
          </a:effectLst>
        </p:grpSpPr>
        <p:sp>
          <p:nvSpPr>
            <p:cNvPr id="9" name="同心圆 8"/>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1" baseline="0" cap="none" i="0" kern="1200" kumimoji="0" lang="zh-CN" noProof="0" normalizeH="0" spc="0" strike="noStrike" sz="2500" u="none">
                <a:ln>
                  <a:noFill/>
                </a:ln>
                <a:solidFill>
                  <a:srgbClr val="26AADB"/>
                </a:solidFill>
                <a:effectLst/>
                <a:uLnTx/>
                <a:uFillTx/>
                <a:latin typeface="微软雅黑"/>
                <a:ea typeface="微软雅黑"/>
                <a:cs typeface="+mn-cs"/>
              </a:endParaRPr>
            </a:p>
          </p:txBody>
        </p:sp>
        <p:sp>
          <p:nvSpPr>
            <p:cNvPr id="10" name="椭圆 9"/>
            <p:cNvSpPr/>
            <p:nvPr/>
          </p:nvSpPr>
          <p:spPr>
            <a:xfrm>
              <a:off x="392113" y="760413"/>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2500" u="none">
                  <a:ln>
                    <a:noFill/>
                  </a:ln>
                  <a:solidFill>
                    <a:srgbClr val="26AADB"/>
                  </a:solidFill>
                  <a:effectLst/>
                  <a:uLnTx/>
                  <a:uFillTx/>
                  <a:latin typeface="微软雅黑"/>
                  <a:ea typeface="微软雅黑"/>
                  <a:cs typeface="+mn-cs"/>
                </a:rPr>
                <a:t>1</a:t>
              </a:r>
            </a:p>
          </p:txBody>
        </p:sp>
      </p:grpSp>
      <p:grpSp>
        <p:nvGrpSpPr>
          <p:cNvPr id="11" name="组合 10"/>
          <p:cNvGrpSpPr/>
          <p:nvPr/>
        </p:nvGrpSpPr>
        <p:grpSpPr>
          <a:xfrm>
            <a:off x="5477088" y="2450460"/>
            <a:ext cx="623903" cy="623903"/>
            <a:chOff x="304800" y="673100"/>
            <a:chExt cx="4000500" cy="4000500"/>
          </a:xfrm>
          <a:effectLst>
            <a:outerShdw algn="tr" blurRad="317500" dir="8100000" dist="190500" rotWithShape="0">
              <a:prstClr val="black">
                <a:alpha val="50000"/>
              </a:prstClr>
            </a:outerShdw>
          </a:effectLst>
        </p:grpSpPr>
        <p:sp>
          <p:nvSpPr>
            <p:cNvPr id="12" name="同心圆 11"/>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1" baseline="0" cap="none" i="0" kern="1200" kumimoji="0" lang="zh-CN" noProof="0" normalizeH="0" spc="0" strike="noStrike" sz="2500" u="none">
                <a:ln>
                  <a:noFill/>
                </a:ln>
                <a:solidFill>
                  <a:srgbClr val="26AADB"/>
                </a:solidFill>
                <a:effectLst/>
                <a:uLnTx/>
                <a:uFillTx/>
                <a:latin typeface="微软雅黑"/>
                <a:ea typeface="微软雅黑"/>
                <a:cs typeface="+mn-cs"/>
              </a:endParaRPr>
            </a:p>
          </p:txBody>
        </p:sp>
        <p:sp>
          <p:nvSpPr>
            <p:cNvPr id="13" name="椭圆 12"/>
            <p:cNvSpPr/>
            <p:nvPr/>
          </p:nvSpPr>
          <p:spPr>
            <a:xfrm>
              <a:off x="392113" y="760413"/>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2500" u="none">
                  <a:ln>
                    <a:noFill/>
                  </a:ln>
                  <a:solidFill>
                    <a:srgbClr val="26AADB"/>
                  </a:solidFill>
                  <a:effectLst/>
                  <a:uLnTx/>
                  <a:uFillTx/>
                  <a:latin typeface="微软雅黑"/>
                  <a:ea typeface="微软雅黑"/>
                  <a:cs typeface="+mn-cs"/>
                </a:rPr>
                <a:t>2</a:t>
              </a:r>
            </a:p>
          </p:txBody>
        </p:sp>
      </p:grpSp>
      <p:grpSp>
        <p:nvGrpSpPr>
          <p:cNvPr id="14" name="组合 13"/>
          <p:cNvGrpSpPr/>
          <p:nvPr/>
        </p:nvGrpSpPr>
        <p:grpSpPr>
          <a:xfrm>
            <a:off x="4932040" y="3541908"/>
            <a:ext cx="623903" cy="623903"/>
            <a:chOff x="304800" y="673100"/>
            <a:chExt cx="4000500" cy="4000500"/>
          </a:xfrm>
          <a:effectLst>
            <a:outerShdw algn="tr" blurRad="317500" dir="8100000" dist="190500" rotWithShape="0">
              <a:prstClr val="black">
                <a:alpha val="50000"/>
              </a:prstClr>
            </a:outerShdw>
          </a:effectLst>
        </p:grpSpPr>
        <p:sp>
          <p:nvSpPr>
            <p:cNvPr id="15" name="同心圆 14"/>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1" baseline="0" cap="none" i="0" kern="1200" kumimoji="0" lang="zh-CN" noProof="0" normalizeH="0" spc="0" strike="noStrike" sz="2500" u="none">
                <a:ln>
                  <a:noFill/>
                </a:ln>
                <a:solidFill>
                  <a:srgbClr val="26AADB"/>
                </a:solidFill>
                <a:effectLst/>
                <a:uLnTx/>
                <a:uFillTx/>
                <a:latin typeface="微软雅黑"/>
                <a:ea typeface="微软雅黑"/>
                <a:cs typeface="+mn-cs"/>
              </a:endParaRPr>
            </a:p>
          </p:txBody>
        </p:sp>
        <p:sp>
          <p:nvSpPr>
            <p:cNvPr id="16" name="椭圆 15"/>
            <p:cNvSpPr/>
            <p:nvPr/>
          </p:nvSpPr>
          <p:spPr>
            <a:xfrm>
              <a:off x="392113" y="760413"/>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2500" u="none">
                  <a:ln>
                    <a:noFill/>
                  </a:ln>
                  <a:solidFill>
                    <a:srgbClr val="26AADB"/>
                  </a:solidFill>
                  <a:effectLst/>
                  <a:uLnTx/>
                  <a:uFillTx/>
                  <a:latin typeface="微软雅黑"/>
                  <a:ea typeface="微软雅黑"/>
                  <a:cs typeface="+mn-cs"/>
                </a:rPr>
                <a:t>3</a:t>
              </a:r>
            </a:p>
          </p:txBody>
        </p:sp>
      </p:grpSp>
      <p:sp>
        <p:nvSpPr>
          <p:cNvPr id="17" name="TextBox 15"/>
          <p:cNvSpPr txBox="1"/>
          <p:nvPr/>
        </p:nvSpPr>
        <p:spPr>
          <a:xfrm>
            <a:off x="1429324" y="2460253"/>
            <a:ext cx="508000" cy="609600"/>
          </a:xfrm>
          <a:prstGeom prst="rect">
            <a:avLst/>
          </a:prstGeom>
          <a:noFill/>
        </p:spPr>
        <p:txBody>
          <a:bodyPr bIns="0" lIns="0" rIns="0" rtlCol="0" tIns="0" wrap="none">
            <a:spAutoFit/>
          </a:bodyPr>
          <a:lstStyle/>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2000" u="none">
                <a:ln>
                  <a:noFill/>
                </a:ln>
                <a:solidFill>
                  <a:prstClr val="white"/>
                </a:solidFill>
                <a:effectLst/>
                <a:uLnTx/>
                <a:uFillTx/>
                <a:latin typeface="微软雅黑"/>
                <a:ea typeface="微软雅黑"/>
                <a:cs typeface="+mn-cs"/>
              </a:rPr>
              <a:t>标题</a:t>
            </a:r>
          </a:p>
          <a:p>
            <a:pPr algn="ctr" defTabSz="914400" eaLnBrk="1" fontAlgn="base" hangingPunct="1" indent="0" latinLnBrk="0" lvl="0" marL="0" marR="0" rtl="0">
              <a:lnSpc>
                <a:spcPct val="100000"/>
              </a:lnSpc>
              <a:spcBef>
                <a:spcPct val="0"/>
              </a:spcBef>
              <a:spcAft>
                <a:spcPct val="0"/>
              </a:spcAft>
              <a:buClrTx/>
              <a:buSzTx/>
              <a:buFontTx/>
              <a:buNone/>
              <a:defRPr/>
            </a:pPr>
            <a:r>
              <a:rPr altLang="en-US" b="1" baseline="0" cap="none" i="0" kern="1200" kumimoji="0" lang="zh-CN" noProof="0" normalizeH="0" smtClean="0" spc="0" strike="noStrike" sz="2000" u="none">
                <a:ln>
                  <a:noFill/>
                </a:ln>
                <a:solidFill>
                  <a:prstClr val="white"/>
                </a:solidFill>
                <a:effectLst/>
                <a:uLnTx/>
                <a:uFillTx/>
                <a:latin typeface="微软雅黑"/>
                <a:ea typeface="微软雅黑"/>
                <a:cs typeface="+mn-cs"/>
              </a:rPr>
              <a:t>内容</a:t>
            </a:r>
          </a:p>
        </p:txBody>
      </p:sp>
      <p:sp>
        <p:nvSpPr>
          <p:cNvPr id="18" name="TextBox 16"/>
          <p:cNvSpPr txBox="1"/>
          <p:nvPr/>
        </p:nvSpPr>
        <p:spPr>
          <a:xfrm>
            <a:off x="5827795" y="1438817"/>
            <a:ext cx="2200588" cy="571500"/>
          </a:xfrm>
          <a:prstGeom prst="rect">
            <a:avLst/>
          </a:prstGeom>
          <a:noFill/>
        </p:spPr>
        <p:txBody>
          <a:bodyPr bIns="0" lIns="0" rIns="0" rtlCol="0" tIns="0" wrap="square">
            <a:spAutoFit/>
          </a:bodyPr>
          <a:lstStyle/>
          <a:p>
            <a:pPr algn="just" defTabSz="914400" eaLnBrk="1" fontAlgn="base" hangingPunct="1" indent="0" latinLnBrk="0" lvl="0" marL="0" marR="0" rtl="0">
              <a:lnSpc>
                <a:spcPts val="15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prstClr val="black"/>
                </a:solidFill>
                <a:effectLst/>
                <a:uLnTx/>
                <a:uFillTx/>
                <a:latin typeface="微软雅黑"/>
                <a:ea typeface="微软雅黑"/>
                <a:cs typeface="+mn-cs"/>
              </a:rPr>
              <a:t>点击输入简要文字内容，文字内容需概括精炼，不用多余的文字修饰，言简意赅的说明分项内容……。</a:t>
            </a:r>
          </a:p>
        </p:txBody>
      </p:sp>
      <p:sp>
        <p:nvSpPr>
          <p:cNvPr id="19" name="TextBox 17"/>
          <p:cNvSpPr txBox="1"/>
          <p:nvPr/>
        </p:nvSpPr>
        <p:spPr>
          <a:xfrm>
            <a:off x="6259843" y="2478885"/>
            <a:ext cx="2200588" cy="571500"/>
          </a:xfrm>
          <a:prstGeom prst="rect">
            <a:avLst/>
          </a:prstGeom>
          <a:noFill/>
        </p:spPr>
        <p:txBody>
          <a:bodyPr bIns="0" lIns="0" rIns="0" rtlCol="0" tIns="0" wrap="square">
            <a:spAutoFit/>
          </a:bodyPr>
          <a:lstStyle/>
          <a:p>
            <a:pPr algn="just" defTabSz="914400" eaLnBrk="1" fontAlgn="base" hangingPunct="1" indent="0" latinLnBrk="0" lvl="0" marL="0" marR="0" rtl="0">
              <a:lnSpc>
                <a:spcPts val="15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prstClr val="black"/>
                </a:solidFill>
                <a:effectLst/>
                <a:uLnTx/>
                <a:uFillTx/>
                <a:latin typeface="微软雅黑"/>
                <a:ea typeface="微软雅黑"/>
                <a:cs typeface="+mn-cs"/>
              </a:rPr>
              <a:t>点击输入简要文字内容，文字内容需概括精炼，不用多余的文字修饰，言简意赅的说明分项内容……。</a:t>
            </a:r>
          </a:p>
        </p:txBody>
      </p:sp>
      <p:sp>
        <p:nvSpPr>
          <p:cNvPr id="20" name="TextBox 18"/>
          <p:cNvSpPr txBox="1"/>
          <p:nvPr/>
        </p:nvSpPr>
        <p:spPr>
          <a:xfrm>
            <a:off x="5774440" y="3593199"/>
            <a:ext cx="2200588" cy="571500"/>
          </a:xfrm>
          <a:prstGeom prst="rect">
            <a:avLst/>
          </a:prstGeom>
          <a:noFill/>
        </p:spPr>
        <p:txBody>
          <a:bodyPr bIns="0" lIns="0" rIns="0" rtlCol="0" tIns="0" wrap="square">
            <a:spAutoFit/>
          </a:bodyPr>
          <a:lstStyle/>
          <a:p>
            <a:pPr algn="just" defTabSz="914400" eaLnBrk="1" fontAlgn="base" hangingPunct="1" indent="0" latinLnBrk="0" lvl="0" marL="0" marR="0" rtl="0">
              <a:lnSpc>
                <a:spcPts val="1500"/>
              </a:lnSpc>
              <a:spcBef>
                <a:spcPct val="0"/>
              </a:spcBef>
              <a:spcAft>
                <a:spcPct val="0"/>
              </a:spcAft>
              <a:buClrTx/>
              <a:buSzTx/>
              <a:buFontTx/>
              <a:buNone/>
              <a:defRPr/>
            </a:pPr>
            <a:r>
              <a:rPr altLang="en-US" b="0" baseline="0" cap="none" i="0" kern="1200" kumimoji="0" lang="zh-CN" noProof="0" normalizeH="0" smtClean="0" spc="0" strike="noStrike" sz="1000" u="none">
                <a:ln>
                  <a:noFill/>
                </a:ln>
                <a:solidFill>
                  <a:prstClr val="black"/>
                </a:solidFill>
                <a:effectLst/>
                <a:uLnTx/>
                <a:uFillTx/>
                <a:latin typeface="微软雅黑"/>
                <a:ea typeface="微软雅黑"/>
                <a:cs typeface="+mn-cs"/>
              </a:rPr>
              <a:t>点击输入简要文字内容，文字内容需概括精炼，不用多余的文字修饰，言简意赅的说明分项内容……。</a:t>
            </a:r>
          </a:p>
        </p:txBody>
      </p:sp>
      <p:sp>
        <p:nvSpPr>
          <p:cNvPr id="21" name="TextBox 19"/>
          <p:cNvSpPr txBox="1"/>
          <p:nvPr/>
        </p:nvSpPr>
        <p:spPr>
          <a:xfrm>
            <a:off x="3491879" y="2069425"/>
            <a:ext cx="1752111" cy="1386840"/>
          </a:xfrm>
          <a:prstGeom prst="rect">
            <a:avLst/>
          </a:prstGeom>
          <a:noFill/>
        </p:spPr>
        <p:txBody>
          <a:bodyPr bIns="0" lIns="0" rIns="0" rtlCol="0" tIns="0" wrap="square">
            <a:spAutoFit/>
          </a:bodyPr>
          <a:lstStyle/>
          <a:p>
            <a:pPr algn="just" defTabSz="914400" eaLnBrk="1" fontAlgn="base" hangingPunct="1" indent="0" latinLnBrk="0" lvl="0" marL="0" marR="0" rtl="0">
              <a:lnSpc>
                <a:spcPct val="130000"/>
              </a:lnSpc>
              <a:spcBef>
                <a:spcPct val="0"/>
              </a:spcBef>
              <a:spcAft>
                <a:spcPct val="0"/>
              </a:spcAft>
              <a:buClrTx/>
              <a:buSzTx/>
              <a:buFontTx/>
              <a:buNone/>
              <a:defRPr/>
            </a:pPr>
            <a:r>
              <a:rPr altLang="en-US" b="0" baseline="0" cap="none" i="0" kern="1200" kumimoji="0" lang="zh-CN" noProof="0" normalizeH="0" spc="0" strike="noStrike" sz="1400" u="none">
                <a:ln>
                  <a:noFill/>
                </a:ln>
                <a:solidFill>
                  <a:prstClr val="black"/>
                </a:solidFill>
                <a:effectLst/>
                <a:uLnTx/>
                <a:uFillTx/>
                <a:latin typeface="微软雅黑"/>
                <a:ea typeface="微软雅黑"/>
                <a:cs typeface="+mn-cs"/>
              </a:rPr>
              <a:t>点击输入简要文字内容，文字内容需概括精炼，不用多余的文字修饰，言简意赅的说明分项内容……</a:t>
            </a:r>
          </a:p>
        </p:txBody>
      </p:sp>
      <p:sp>
        <p:nvSpPr>
          <p:cNvPr id="22" name="Half Frame 12"/>
          <p:cNvSpPr/>
          <p:nvPr/>
        </p:nvSpPr>
        <p:spPr>
          <a:xfrm rot="8097294">
            <a:off x="2428709" y="2569527"/>
            <a:ext cx="360168" cy="395798"/>
          </a:xfrm>
          <a:prstGeom prst="halfFrame">
            <a:avLst/>
          </a:prstGeom>
          <a:solidFill>
            <a:schemeClr val="accent1"/>
          </a:solidFill>
          <a:effectLst/>
        </p:spPr>
        <p:style>
          <a:lnRef idx="0">
            <a:schemeClr val="lt1">
              <a:hueOff val="0"/>
              <a:satOff val="0"/>
              <a:lumOff val="0"/>
              <a:alphaOff val="0"/>
            </a:schemeClr>
          </a:lnRef>
          <a:fillRef idx="3">
            <a:scrgbClr b="0" g="0" r="0"/>
          </a:fillRef>
          <a:effectRef idx="2">
            <a:schemeClr val="accent1">
              <a:hueOff val="0"/>
              <a:satOff val="0"/>
              <a:lumOff val="0"/>
              <a:alphaOff val="0"/>
            </a:schemeClr>
          </a:effectRef>
          <a:fontRef idx="minor">
            <a:schemeClr val="lt1"/>
          </a:fontRef>
        </p:style>
        <p:txBody>
          <a:bodyPr/>
          <a:lstStyle/>
          <a:p/>
        </p:txBody>
      </p:sp>
    </p:spTree>
    <p:extLst>
      <p:ext uri="{BB962C8B-B14F-4D97-AF65-F5344CB8AC3E}">
        <p14:creationId val="3384205775"/>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accel="42000" fill="hold" grpId="0" id="5" nodeType="afterEffect" presetClass="entr" presetID="2" presetSubtype="8">
                                  <p:stCondLst>
                                    <p:cond delay="0"/>
                                  </p:stCondLst>
                                  <p:childTnLst>
                                    <p:set>
                                      <p:cBhvr>
                                        <p:cTn dur="1" fill="hold" id="6">
                                          <p:stCondLst>
                                            <p:cond delay="0"/>
                                          </p:stCondLst>
                                        </p:cTn>
                                        <p:tgtEl>
                                          <p:spTgt spid="4"/>
                                        </p:tgtEl>
                                        <p:attrNameLst>
                                          <p:attrName>style.visibility</p:attrName>
                                        </p:attrNameLst>
                                      </p:cBhvr>
                                      <p:to>
                                        <p:strVal val="visible"/>
                                      </p:to>
                                    </p:set>
                                    <p:anim calcmode="lin" valueType="num">
                                      <p:cBhvr additive="base">
                                        <p:cTn dur="1000" fill="hold" id="7"/>
                                        <p:tgtEl>
                                          <p:spTgt spid="4"/>
                                        </p:tgtEl>
                                        <p:attrNameLst>
                                          <p:attrName>ppt_x</p:attrName>
                                        </p:attrNameLst>
                                      </p:cBhvr>
                                      <p:tavLst>
                                        <p:tav tm="0">
                                          <p:val>
                                            <p:strVal val="0-#ppt_w/2"/>
                                          </p:val>
                                        </p:tav>
                                        <p:tav tm="100000">
                                          <p:val>
                                            <p:strVal val="#ppt_x"/>
                                          </p:val>
                                        </p:tav>
                                      </p:tavLst>
                                    </p:anim>
                                    <p:anim calcmode="lin" valueType="num">
                                      <p:cBhvr additive="base">
                                        <p:cTn dur="1000" fill="hold" id="8"/>
                                        <p:tgtEl>
                                          <p:spTgt spid="4"/>
                                        </p:tgtEl>
                                        <p:attrNameLst>
                                          <p:attrName>ppt_y</p:attrName>
                                        </p:attrNameLst>
                                      </p:cBhvr>
                                      <p:tavLst>
                                        <p:tav tm="0">
                                          <p:val>
                                            <p:strVal val="#ppt_y"/>
                                          </p:val>
                                        </p:tav>
                                        <p:tav tm="100000">
                                          <p:val>
                                            <p:strVal val="#ppt_y"/>
                                          </p:val>
                                        </p:tav>
                                      </p:tavLst>
                                    </p:anim>
                                  </p:childTnLst>
                                </p:cTn>
                              </p:par>
                            </p:childTnLst>
                          </p:cTn>
                        </p:par>
                        <p:par>
                          <p:cTn fill="hold" id="9" nodeType="afterGroup">
                            <p:stCondLst>
                              <p:cond delay="1000"/>
                            </p:stCondLst>
                            <p:childTnLst>
                              <p:par>
                                <p:cTn fill="hold" id="10" nodeType="afterEffect" presetClass="entr" presetID="22" presetSubtype="8">
                                  <p:stCondLst>
                                    <p:cond delay="0"/>
                                  </p:stCondLst>
                                  <p:childTnLst>
                                    <p:set>
                                      <p:cBhvr>
                                        <p:cTn dur="1" fill="hold" id="11">
                                          <p:stCondLst>
                                            <p:cond delay="0"/>
                                          </p:stCondLst>
                                        </p:cTn>
                                        <p:tgtEl>
                                          <p:spTgt spid="22"/>
                                        </p:tgtEl>
                                        <p:attrNameLst>
                                          <p:attrName>style.visibility</p:attrName>
                                        </p:attrNameLst>
                                      </p:cBhvr>
                                      <p:to>
                                        <p:strVal val="visible"/>
                                      </p:to>
                                    </p:set>
                                    <p:animEffect filter="wipe(left)" transition="in">
                                      <p:cBhvr>
                                        <p:cTn dur="500" id="12"/>
                                        <p:tgtEl>
                                          <p:spTgt spid="22"/>
                                        </p:tgtEl>
                                      </p:cBhvr>
                                    </p:animEffect>
                                  </p:childTnLst>
                                </p:cTn>
                              </p:par>
                            </p:childTnLst>
                          </p:cTn>
                        </p:par>
                        <p:par>
                          <p:cTn fill="hold" id="13" nodeType="afterGroup">
                            <p:stCondLst>
                              <p:cond delay="1500"/>
                            </p:stCondLst>
                            <p:childTnLst>
                              <p:par>
                                <p:cTn fill="hold" grpId="0" id="14" nodeType="afterEffect" presetClass="entr" presetID="53" presetSubtype="0">
                                  <p:stCondLst>
                                    <p:cond delay="0"/>
                                  </p:stCondLst>
                                  <p:childTnLst>
                                    <p:set>
                                      <p:cBhvr>
                                        <p:cTn dur="1" fill="hold" id="15">
                                          <p:stCondLst>
                                            <p:cond delay="0"/>
                                          </p:stCondLst>
                                        </p:cTn>
                                        <p:tgtEl>
                                          <p:spTgt spid="17"/>
                                        </p:tgtEl>
                                        <p:attrNameLst>
                                          <p:attrName>style.visibility</p:attrName>
                                        </p:attrNameLst>
                                      </p:cBhvr>
                                      <p:to>
                                        <p:strVal val="visible"/>
                                      </p:to>
                                    </p:set>
                                    <p:anim calcmode="lin" valueType="num">
                                      <p:cBhvr>
                                        <p:cTn dur="500" fill="hold" id="16"/>
                                        <p:tgtEl>
                                          <p:spTgt spid="17"/>
                                        </p:tgtEl>
                                        <p:attrNameLst>
                                          <p:attrName>ppt_w</p:attrName>
                                        </p:attrNameLst>
                                      </p:cBhvr>
                                      <p:tavLst>
                                        <p:tav tm="0">
                                          <p:val>
                                            <p:fltVal val="0"/>
                                          </p:val>
                                        </p:tav>
                                        <p:tav tm="100000">
                                          <p:val>
                                            <p:strVal val="#ppt_w"/>
                                          </p:val>
                                        </p:tav>
                                      </p:tavLst>
                                    </p:anim>
                                    <p:anim calcmode="lin" valueType="num">
                                      <p:cBhvr>
                                        <p:cTn dur="500" fill="hold" id="17"/>
                                        <p:tgtEl>
                                          <p:spTgt spid="17"/>
                                        </p:tgtEl>
                                        <p:attrNameLst>
                                          <p:attrName>ppt_h</p:attrName>
                                        </p:attrNameLst>
                                      </p:cBhvr>
                                      <p:tavLst>
                                        <p:tav tm="0">
                                          <p:val>
                                            <p:fltVal val="0"/>
                                          </p:val>
                                        </p:tav>
                                        <p:tav tm="100000">
                                          <p:val>
                                            <p:strVal val="#ppt_h"/>
                                          </p:val>
                                        </p:tav>
                                      </p:tavLst>
                                    </p:anim>
                                    <p:animEffect filter="fade" transition="in">
                                      <p:cBhvr>
                                        <p:cTn dur="500" id="18"/>
                                        <p:tgtEl>
                                          <p:spTgt spid="17"/>
                                        </p:tgtEl>
                                      </p:cBhvr>
                                    </p:animEffect>
                                  </p:childTnLst>
                                </p:cTn>
                              </p:par>
                            </p:childTnLst>
                          </p:cTn>
                        </p:par>
                        <p:par>
                          <p:cTn fill="hold" id="19" nodeType="afterGroup">
                            <p:stCondLst>
                              <p:cond delay="2000"/>
                            </p:stCondLst>
                            <p:childTnLst>
                              <p:par>
                                <p:cTn accel="42000" fill="hold" id="20" nodeType="afterEffect" presetClass="entr" presetID="2" presetSubtype="4">
                                  <p:stCondLst>
                                    <p:cond delay="0"/>
                                  </p:stCondLst>
                                  <p:childTnLst>
                                    <p:set>
                                      <p:cBhvr>
                                        <p:cTn dur="1" fill="hold" id="21">
                                          <p:stCondLst>
                                            <p:cond delay="0"/>
                                          </p:stCondLst>
                                        </p:cTn>
                                        <p:tgtEl>
                                          <p:spTgt spid="5"/>
                                        </p:tgtEl>
                                        <p:attrNameLst>
                                          <p:attrName>style.visibility</p:attrName>
                                        </p:attrNameLst>
                                      </p:cBhvr>
                                      <p:to>
                                        <p:strVal val="visible"/>
                                      </p:to>
                                    </p:set>
                                    <p:anim calcmode="lin" valueType="num">
                                      <p:cBhvr additive="base">
                                        <p:cTn dur="1000" fill="hold" id="22"/>
                                        <p:tgtEl>
                                          <p:spTgt spid="5"/>
                                        </p:tgtEl>
                                        <p:attrNameLst>
                                          <p:attrName>ppt_x</p:attrName>
                                        </p:attrNameLst>
                                      </p:cBhvr>
                                      <p:tavLst>
                                        <p:tav tm="0">
                                          <p:val>
                                            <p:strVal val="#ppt_x"/>
                                          </p:val>
                                        </p:tav>
                                        <p:tav tm="100000">
                                          <p:val>
                                            <p:strVal val="#ppt_x"/>
                                          </p:val>
                                        </p:tav>
                                      </p:tavLst>
                                    </p:anim>
                                    <p:anim calcmode="lin" valueType="num">
                                      <p:cBhvr additive="base">
                                        <p:cTn dur="1000" fill="hold" id="23"/>
                                        <p:tgtEl>
                                          <p:spTgt spid="5"/>
                                        </p:tgtEl>
                                        <p:attrNameLst>
                                          <p:attrName>ppt_y</p:attrName>
                                        </p:attrNameLst>
                                      </p:cBhvr>
                                      <p:tavLst>
                                        <p:tav tm="0">
                                          <p:val>
                                            <p:strVal val="1+#ppt_h/2"/>
                                          </p:val>
                                        </p:tav>
                                        <p:tav tm="100000">
                                          <p:val>
                                            <p:strVal val="#ppt_y"/>
                                          </p:val>
                                        </p:tav>
                                      </p:tavLst>
                                    </p:anim>
                                  </p:childTnLst>
                                </p:cTn>
                              </p:par>
                            </p:childTnLst>
                          </p:cTn>
                        </p:par>
                        <p:par>
                          <p:cTn fill="hold" id="24" nodeType="afterGroup">
                            <p:stCondLst>
                              <p:cond delay="3000"/>
                            </p:stCondLst>
                            <p:childTnLst>
                              <p:par>
                                <p:cTn fill="hold" grpId="0" id="25" nodeType="afterEffect" presetClass="entr" presetID="22" presetSubtype="1">
                                  <p:stCondLst>
                                    <p:cond delay="0"/>
                                  </p:stCondLst>
                                  <p:childTnLst>
                                    <p:set>
                                      <p:cBhvr>
                                        <p:cTn dur="1" fill="hold" id="26">
                                          <p:stCondLst>
                                            <p:cond delay="0"/>
                                          </p:stCondLst>
                                        </p:cTn>
                                        <p:tgtEl>
                                          <p:spTgt spid="21"/>
                                        </p:tgtEl>
                                        <p:attrNameLst>
                                          <p:attrName>style.visibility</p:attrName>
                                        </p:attrNameLst>
                                      </p:cBhvr>
                                      <p:to>
                                        <p:strVal val="visible"/>
                                      </p:to>
                                    </p:set>
                                    <p:animEffect filter="wipe(up)" transition="in">
                                      <p:cBhvr>
                                        <p:cTn dur="500" id="27"/>
                                        <p:tgtEl>
                                          <p:spTgt spid="21"/>
                                        </p:tgtEl>
                                      </p:cBhvr>
                                    </p:animEffect>
                                  </p:childTnLst>
                                </p:cTn>
                              </p:par>
                            </p:childTnLst>
                          </p:cTn>
                        </p:par>
                        <p:par>
                          <p:cTn fill="hold" id="28" nodeType="afterGroup">
                            <p:stCondLst>
                              <p:cond delay="3500"/>
                            </p:stCondLst>
                            <p:childTnLst>
                              <p:par>
                                <p:cTn accel="52000" fill="hold" id="29" nodeType="afterEffect" presetClass="entr" presetID="2" presetSubtype="3">
                                  <p:stCondLst>
                                    <p:cond delay="0"/>
                                  </p:stCondLst>
                                  <p:childTnLst>
                                    <p:set>
                                      <p:cBhvr>
                                        <p:cTn dur="1" fill="hold" id="30">
                                          <p:stCondLst>
                                            <p:cond delay="0"/>
                                          </p:stCondLst>
                                        </p:cTn>
                                        <p:tgtEl>
                                          <p:spTgt spid="8"/>
                                        </p:tgtEl>
                                        <p:attrNameLst>
                                          <p:attrName>style.visibility</p:attrName>
                                        </p:attrNameLst>
                                      </p:cBhvr>
                                      <p:to>
                                        <p:strVal val="visible"/>
                                      </p:to>
                                    </p:set>
                                    <p:anim calcmode="lin" valueType="num">
                                      <p:cBhvr additive="base">
                                        <p:cTn dur="1600" fill="hold" id="31"/>
                                        <p:tgtEl>
                                          <p:spTgt spid="8"/>
                                        </p:tgtEl>
                                        <p:attrNameLst>
                                          <p:attrName>ppt_x</p:attrName>
                                        </p:attrNameLst>
                                      </p:cBhvr>
                                      <p:tavLst>
                                        <p:tav tm="0">
                                          <p:val>
                                            <p:strVal val="1+#ppt_w/2"/>
                                          </p:val>
                                        </p:tav>
                                        <p:tav tm="100000">
                                          <p:val>
                                            <p:strVal val="#ppt_x"/>
                                          </p:val>
                                        </p:tav>
                                      </p:tavLst>
                                    </p:anim>
                                    <p:anim calcmode="lin" valueType="num">
                                      <p:cBhvr additive="base">
                                        <p:cTn dur="1600" fill="hold" id="32"/>
                                        <p:tgtEl>
                                          <p:spTgt spid="8"/>
                                        </p:tgtEl>
                                        <p:attrNameLst>
                                          <p:attrName>ppt_y</p:attrName>
                                        </p:attrNameLst>
                                      </p:cBhvr>
                                      <p:tavLst>
                                        <p:tav tm="0">
                                          <p:val>
                                            <p:strVal val="0-#ppt_h/2"/>
                                          </p:val>
                                        </p:tav>
                                        <p:tav tm="100000">
                                          <p:val>
                                            <p:strVal val="#ppt_y"/>
                                          </p:val>
                                        </p:tav>
                                      </p:tavLst>
                                    </p:anim>
                                  </p:childTnLst>
                                </p:cTn>
                              </p:par>
                              <p:par>
                                <p:cTn accel="52000" fill="hold" id="33" nodeType="withEffect" presetClass="entr" presetID="2" presetSubtype="2">
                                  <p:stCondLst>
                                    <p:cond delay="0"/>
                                  </p:stCondLst>
                                  <p:childTnLst>
                                    <p:set>
                                      <p:cBhvr>
                                        <p:cTn dur="1" fill="hold" id="34">
                                          <p:stCondLst>
                                            <p:cond delay="0"/>
                                          </p:stCondLst>
                                        </p:cTn>
                                        <p:tgtEl>
                                          <p:spTgt spid="11"/>
                                        </p:tgtEl>
                                        <p:attrNameLst>
                                          <p:attrName>style.visibility</p:attrName>
                                        </p:attrNameLst>
                                      </p:cBhvr>
                                      <p:to>
                                        <p:strVal val="visible"/>
                                      </p:to>
                                    </p:set>
                                    <p:anim calcmode="lin" valueType="num">
                                      <p:cBhvr additive="base">
                                        <p:cTn dur="1600" fill="hold" id="35"/>
                                        <p:tgtEl>
                                          <p:spTgt spid="11"/>
                                        </p:tgtEl>
                                        <p:attrNameLst>
                                          <p:attrName>ppt_x</p:attrName>
                                        </p:attrNameLst>
                                      </p:cBhvr>
                                      <p:tavLst>
                                        <p:tav tm="0">
                                          <p:val>
                                            <p:strVal val="1+#ppt_w/2"/>
                                          </p:val>
                                        </p:tav>
                                        <p:tav tm="100000">
                                          <p:val>
                                            <p:strVal val="#ppt_x"/>
                                          </p:val>
                                        </p:tav>
                                      </p:tavLst>
                                    </p:anim>
                                    <p:anim calcmode="lin" valueType="num">
                                      <p:cBhvr additive="base">
                                        <p:cTn dur="1600" fill="hold" id="36"/>
                                        <p:tgtEl>
                                          <p:spTgt spid="11"/>
                                        </p:tgtEl>
                                        <p:attrNameLst>
                                          <p:attrName>ppt_y</p:attrName>
                                        </p:attrNameLst>
                                      </p:cBhvr>
                                      <p:tavLst>
                                        <p:tav tm="0">
                                          <p:val>
                                            <p:strVal val="#ppt_y"/>
                                          </p:val>
                                        </p:tav>
                                        <p:tav tm="100000">
                                          <p:val>
                                            <p:strVal val="#ppt_y"/>
                                          </p:val>
                                        </p:tav>
                                      </p:tavLst>
                                    </p:anim>
                                  </p:childTnLst>
                                </p:cTn>
                              </p:par>
                              <p:par>
                                <p:cTn accel="52000" fill="hold" id="37" nodeType="withEffect" presetClass="entr" presetID="2" presetSubtype="6">
                                  <p:stCondLst>
                                    <p:cond delay="0"/>
                                  </p:stCondLst>
                                  <p:childTnLst>
                                    <p:set>
                                      <p:cBhvr>
                                        <p:cTn dur="1" fill="hold" id="38">
                                          <p:stCondLst>
                                            <p:cond delay="0"/>
                                          </p:stCondLst>
                                        </p:cTn>
                                        <p:tgtEl>
                                          <p:spTgt spid="14"/>
                                        </p:tgtEl>
                                        <p:attrNameLst>
                                          <p:attrName>style.visibility</p:attrName>
                                        </p:attrNameLst>
                                      </p:cBhvr>
                                      <p:to>
                                        <p:strVal val="visible"/>
                                      </p:to>
                                    </p:set>
                                    <p:anim calcmode="lin" valueType="num">
                                      <p:cBhvr additive="base">
                                        <p:cTn dur="1600" fill="hold" id="39"/>
                                        <p:tgtEl>
                                          <p:spTgt spid="14"/>
                                        </p:tgtEl>
                                        <p:attrNameLst>
                                          <p:attrName>ppt_x</p:attrName>
                                        </p:attrNameLst>
                                      </p:cBhvr>
                                      <p:tavLst>
                                        <p:tav tm="0">
                                          <p:val>
                                            <p:strVal val="1+#ppt_w/2"/>
                                          </p:val>
                                        </p:tav>
                                        <p:tav tm="100000">
                                          <p:val>
                                            <p:strVal val="#ppt_x"/>
                                          </p:val>
                                        </p:tav>
                                      </p:tavLst>
                                    </p:anim>
                                    <p:anim calcmode="lin" valueType="num">
                                      <p:cBhvr additive="base">
                                        <p:cTn dur="1600" fill="hold" id="40"/>
                                        <p:tgtEl>
                                          <p:spTgt spid="14"/>
                                        </p:tgtEl>
                                        <p:attrNameLst>
                                          <p:attrName>ppt_y</p:attrName>
                                        </p:attrNameLst>
                                      </p:cBhvr>
                                      <p:tavLst>
                                        <p:tav tm="0">
                                          <p:val>
                                            <p:strVal val="1+#ppt_h/2"/>
                                          </p:val>
                                        </p:tav>
                                        <p:tav tm="100000">
                                          <p:val>
                                            <p:strVal val="#ppt_y"/>
                                          </p:val>
                                        </p:tav>
                                      </p:tavLst>
                                    </p:anim>
                                  </p:childTnLst>
                                </p:cTn>
                              </p:par>
                            </p:childTnLst>
                          </p:cTn>
                        </p:par>
                        <p:par>
                          <p:cTn fill="hold" id="41" nodeType="afterGroup">
                            <p:stCondLst>
                              <p:cond delay="5100"/>
                            </p:stCondLst>
                            <p:childTnLst>
                              <p:par>
                                <p:cTn fill="hold" grpId="0" id="42" nodeType="afterEffect" presetClass="entr" presetID="22" presetSubtype="8">
                                  <p:stCondLst>
                                    <p:cond delay="0"/>
                                  </p:stCondLst>
                                  <p:childTnLst>
                                    <p:set>
                                      <p:cBhvr>
                                        <p:cTn dur="1" fill="hold" id="43">
                                          <p:stCondLst>
                                            <p:cond delay="0"/>
                                          </p:stCondLst>
                                        </p:cTn>
                                        <p:tgtEl>
                                          <p:spTgt spid="18"/>
                                        </p:tgtEl>
                                        <p:attrNameLst>
                                          <p:attrName>style.visibility</p:attrName>
                                        </p:attrNameLst>
                                      </p:cBhvr>
                                      <p:to>
                                        <p:strVal val="visible"/>
                                      </p:to>
                                    </p:set>
                                    <p:animEffect filter="wipe(left)" transition="in">
                                      <p:cBhvr>
                                        <p:cTn dur="500" id="44"/>
                                        <p:tgtEl>
                                          <p:spTgt spid="18"/>
                                        </p:tgtEl>
                                      </p:cBhvr>
                                    </p:animEffect>
                                  </p:childTnLst>
                                </p:cTn>
                              </p:par>
                              <p:par>
                                <p:cTn fill="hold" grpId="0" id="45" nodeType="withEffect" presetClass="entr" presetID="22" presetSubtype="8">
                                  <p:stCondLst>
                                    <p:cond delay="200"/>
                                  </p:stCondLst>
                                  <p:childTnLst>
                                    <p:set>
                                      <p:cBhvr>
                                        <p:cTn dur="1" fill="hold" id="46">
                                          <p:stCondLst>
                                            <p:cond delay="0"/>
                                          </p:stCondLst>
                                        </p:cTn>
                                        <p:tgtEl>
                                          <p:spTgt spid="19"/>
                                        </p:tgtEl>
                                        <p:attrNameLst>
                                          <p:attrName>style.visibility</p:attrName>
                                        </p:attrNameLst>
                                      </p:cBhvr>
                                      <p:to>
                                        <p:strVal val="visible"/>
                                      </p:to>
                                    </p:set>
                                    <p:animEffect filter="wipe(left)" transition="in">
                                      <p:cBhvr>
                                        <p:cTn dur="500" id="47"/>
                                        <p:tgtEl>
                                          <p:spTgt spid="19"/>
                                        </p:tgtEl>
                                      </p:cBhvr>
                                    </p:animEffect>
                                  </p:childTnLst>
                                </p:cTn>
                              </p:par>
                              <p:par>
                                <p:cTn fill="hold" grpId="0" id="48" nodeType="withEffect" presetClass="entr" presetID="22" presetSubtype="8">
                                  <p:stCondLst>
                                    <p:cond delay="400"/>
                                  </p:stCondLst>
                                  <p:childTnLst>
                                    <p:set>
                                      <p:cBhvr>
                                        <p:cTn dur="1" fill="hold" id="49">
                                          <p:stCondLst>
                                            <p:cond delay="0"/>
                                          </p:stCondLst>
                                        </p:cTn>
                                        <p:tgtEl>
                                          <p:spTgt spid="20"/>
                                        </p:tgtEl>
                                        <p:attrNameLst>
                                          <p:attrName>style.visibility</p:attrName>
                                        </p:attrNameLst>
                                      </p:cBhvr>
                                      <p:to>
                                        <p:strVal val="visible"/>
                                      </p:to>
                                    </p:set>
                                    <p:animEffect filter="wipe(left)" transition="in">
                                      <p:cBhvr>
                                        <p:cTn dur="500" id="50"/>
                                        <p:tgtEl>
                                          <p:spTgt spid="2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17"/>
      <p:bldP grpId="0" spid="18"/>
      <p:bldP grpId="0" spid="19"/>
      <p:bldP grpId="0" spid="20"/>
      <p:bldP grpId="0" spid="21"/>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椭圆 3"/>
          <p:cNvSpPr/>
          <p:nvPr/>
        </p:nvSpPr>
        <p:spPr>
          <a:xfrm>
            <a:off x="1168280" y="1085351"/>
            <a:ext cx="3171495" cy="3171495"/>
          </a:xfrm>
          <a:prstGeom prst="ellipse">
            <a:avLst/>
          </a:prstGeom>
          <a:noFill/>
          <a:ln w="76200">
            <a:solidFill>
              <a:srgbClr val="5F5F5F"/>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nvGrpSpPr>
          <p:cNvPr id="5" name="组合 4"/>
          <p:cNvGrpSpPr/>
          <p:nvPr/>
        </p:nvGrpSpPr>
        <p:grpSpPr>
          <a:xfrm>
            <a:off x="659172" y="2539810"/>
            <a:ext cx="1130909" cy="1130909"/>
            <a:chOff x="659172" y="2539810"/>
            <a:chExt cx="1130909" cy="1130909"/>
          </a:xfrm>
          <a:solidFill>
            <a:srgbClr val="1A3F6C"/>
          </a:solidFill>
        </p:grpSpPr>
        <p:sp>
          <p:nvSpPr>
            <p:cNvPr id="6" name="椭圆 5"/>
            <p:cNvSpPr/>
            <p:nvPr/>
          </p:nvSpPr>
          <p:spPr>
            <a:xfrm>
              <a:off x="659172" y="2539810"/>
              <a:ext cx="1130909" cy="1130909"/>
            </a:xfrm>
            <a:prstGeom prst="ellipse">
              <a:avLst/>
            </a:prstGeom>
            <a:solidFill>
              <a:schemeClr val="accent2"/>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7" name="TextBox 47"/>
            <p:cNvSpPr txBox="1"/>
            <p:nvPr/>
          </p:nvSpPr>
          <p:spPr>
            <a:xfrm>
              <a:off x="908957" y="2627556"/>
              <a:ext cx="590868" cy="82296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4800" u="none">
                  <a:ln>
                    <a:noFill/>
                  </a:ln>
                  <a:solidFill>
                    <a:prstClr val="white"/>
                  </a:solidFill>
                  <a:effectLst/>
                  <a:uLnTx/>
                  <a:uFillTx/>
                  <a:latin typeface="微软雅黑"/>
                  <a:ea typeface="微软雅黑"/>
                  <a:cs typeface="+mn-cs"/>
                </a:rPr>
                <a:t>C</a:t>
              </a:r>
            </a:p>
          </p:txBody>
        </p:sp>
      </p:grpSp>
      <p:grpSp>
        <p:nvGrpSpPr>
          <p:cNvPr id="8" name="组合 7"/>
          <p:cNvGrpSpPr/>
          <p:nvPr/>
        </p:nvGrpSpPr>
        <p:grpSpPr>
          <a:xfrm>
            <a:off x="1758454" y="3300716"/>
            <a:ext cx="1583943" cy="1583943"/>
            <a:chOff x="1758454" y="3300716"/>
            <a:chExt cx="1583943" cy="1583943"/>
          </a:xfrm>
        </p:grpSpPr>
        <p:grpSp>
          <p:nvGrpSpPr>
            <p:cNvPr id="9" name="组合 8"/>
            <p:cNvGrpSpPr/>
            <p:nvPr/>
          </p:nvGrpSpPr>
          <p:grpSpPr>
            <a:xfrm>
              <a:off x="1758454" y="3300716"/>
              <a:ext cx="1583943" cy="1583943"/>
              <a:chOff x="304800" y="673100"/>
              <a:chExt cx="4000500" cy="4000500"/>
            </a:xfrm>
            <a:effectLst>
              <a:outerShdw algn="tr" blurRad="444500" dir="8100000" dist="254000" rotWithShape="0">
                <a:prstClr val="black">
                  <a:alpha val="50000"/>
                </a:prstClr>
              </a:outerShdw>
            </a:effectLst>
          </p:grpSpPr>
          <p:sp>
            <p:nvSpPr>
              <p:cNvPr id="11" name="同心圆 10"/>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12" name="椭圆 11"/>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0" name="TextBox 48"/>
            <p:cNvSpPr txBox="1"/>
            <p:nvPr/>
          </p:nvSpPr>
          <p:spPr>
            <a:xfrm>
              <a:off x="2184500" y="3587733"/>
              <a:ext cx="763905" cy="10058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6000" u="none">
                  <a:ln>
                    <a:noFill/>
                  </a:ln>
                  <a:solidFill>
                    <a:prstClr val="black"/>
                  </a:solidFill>
                  <a:effectLst/>
                  <a:uLnTx/>
                  <a:uFillTx/>
                  <a:latin typeface="微软雅黑"/>
                  <a:ea typeface="微软雅黑"/>
                  <a:cs typeface="+mn-cs"/>
                </a:rPr>
                <a:t>D</a:t>
              </a:r>
            </a:p>
          </p:txBody>
        </p:sp>
      </p:grpSp>
      <p:grpSp>
        <p:nvGrpSpPr>
          <p:cNvPr id="13" name="组合 12"/>
          <p:cNvGrpSpPr/>
          <p:nvPr/>
        </p:nvGrpSpPr>
        <p:grpSpPr>
          <a:xfrm>
            <a:off x="939680" y="1458801"/>
            <a:ext cx="813432" cy="813432"/>
            <a:chOff x="939680" y="1458801"/>
            <a:chExt cx="813432" cy="813432"/>
          </a:xfrm>
        </p:grpSpPr>
        <p:grpSp>
          <p:nvGrpSpPr>
            <p:cNvPr id="14" name="组合 13"/>
            <p:cNvGrpSpPr/>
            <p:nvPr/>
          </p:nvGrpSpPr>
          <p:grpSpPr>
            <a:xfrm>
              <a:off x="939680" y="1458801"/>
              <a:ext cx="813432" cy="813432"/>
              <a:chOff x="304800" y="673100"/>
              <a:chExt cx="4000500" cy="4000500"/>
            </a:xfrm>
            <a:effectLst>
              <a:outerShdw algn="tr" blurRad="444500" dir="8100000" dist="254000" rotWithShape="0">
                <a:prstClr val="black">
                  <a:alpha val="50000"/>
                </a:prstClr>
              </a:outerShdw>
            </a:effectLst>
          </p:grpSpPr>
          <p:sp>
            <p:nvSpPr>
              <p:cNvPr id="16" name="同心圆 15"/>
              <p:cNvSpPr/>
              <p:nvPr/>
            </p:nvSpPr>
            <p:spPr>
              <a:xfrm>
                <a:off x="304800" y="673100"/>
                <a:ext cx="4000500" cy="4000500"/>
              </a:xfrm>
              <a:prstGeom prst="donut">
                <a:avLst>
                  <a:gd fmla="val 4879" name="adj"/>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black"/>
                  </a:solidFill>
                  <a:effectLst/>
                  <a:uLnTx/>
                  <a:uFillTx/>
                  <a:latin typeface="微软雅黑"/>
                  <a:ea typeface="微软雅黑"/>
                  <a:cs typeface="+mn-cs"/>
                </a:endParaRPr>
              </a:p>
            </p:txBody>
          </p:sp>
          <p:sp>
            <p:nvSpPr>
              <p:cNvPr id="17" name="椭圆 16"/>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grpSp>
        <p:sp>
          <p:nvSpPr>
            <p:cNvPr id="15" name="TextBox 49"/>
            <p:cNvSpPr txBox="1"/>
            <p:nvPr/>
          </p:nvSpPr>
          <p:spPr>
            <a:xfrm>
              <a:off x="1088748" y="1565452"/>
              <a:ext cx="438468" cy="5791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3200" u="none">
                  <a:ln>
                    <a:noFill/>
                  </a:ln>
                  <a:solidFill>
                    <a:prstClr val="black"/>
                  </a:solidFill>
                  <a:effectLst/>
                  <a:uLnTx/>
                  <a:uFillTx/>
                  <a:latin typeface="微软雅黑"/>
                  <a:ea typeface="微软雅黑"/>
                  <a:cs typeface="+mn-cs"/>
                </a:rPr>
                <a:t>B</a:t>
              </a:r>
            </a:p>
          </p:txBody>
        </p:sp>
      </p:grpSp>
      <p:grpSp>
        <p:nvGrpSpPr>
          <p:cNvPr id="18" name="组合 17"/>
          <p:cNvGrpSpPr/>
          <p:nvPr/>
        </p:nvGrpSpPr>
        <p:grpSpPr>
          <a:xfrm>
            <a:off x="1732409" y="996451"/>
            <a:ext cx="559417" cy="559417"/>
            <a:chOff x="1732409" y="996451"/>
            <a:chExt cx="559417" cy="559417"/>
          </a:xfrm>
          <a:solidFill>
            <a:srgbClr val="1A3F6C"/>
          </a:solidFill>
        </p:grpSpPr>
        <p:sp>
          <p:nvSpPr>
            <p:cNvPr id="19" name="椭圆 18"/>
            <p:cNvSpPr/>
            <p:nvPr/>
          </p:nvSpPr>
          <p:spPr>
            <a:xfrm>
              <a:off x="1732409" y="996451"/>
              <a:ext cx="559417" cy="559417"/>
            </a:xfrm>
            <a:prstGeom prst="ellipse">
              <a:avLst/>
            </a:prstGeom>
            <a:solidFill>
              <a:schemeClr val="accent1"/>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20" name="TextBox 50"/>
            <p:cNvSpPr txBox="1"/>
            <p:nvPr/>
          </p:nvSpPr>
          <p:spPr>
            <a:xfrm>
              <a:off x="1808937" y="1049342"/>
              <a:ext cx="362268" cy="39624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2000" u="none">
                  <a:ln>
                    <a:noFill/>
                  </a:ln>
                  <a:solidFill>
                    <a:prstClr val="white"/>
                  </a:solidFill>
                  <a:effectLst/>
                  <a:uLnTx/>
                  <a:uFillTx/>
                  <a:latin typeface="微软雅黑"/>
                  <a:ea typeface="微软雅黑"/>
                  <a:cs typeface="+mn-cs"/>
                </a:rPr>
                <a:t>A</a:t>
              </a:r>
            </a:p>
          </p:txBody>
        </p:sp>
      </p:grpSp>
      <p:grpSp>
        <p:nvGrpSpPr>
          <p:cNvPr id="21" name="组合 20"/>
          <p:cNvGrpSpPr/>
          <p:nvPr/>
        </p:nvGrpSpPr>
        <p:grpSpPr>
          <a:xfrm>
            <a:off x="3273321" y="1746824"/>
            <a:ext cx="2209109" cy="2209109"/>
            <a:chOff x="3273321" y="1746824"/>
            <a:chExt cx="2209109" cy="2209109"/>
          </a:xfrm>
          <a:solidFill>
            <a:srgbClr val="1A3F6C"/>
          </a:solidFill>
        </p:grpSpPr>
        <p:sp>
          <p:nvSpPr>
            <p:cNvPr id="22" name="椭圆 21"/>
            <p:cNvSpPr/>
            <p:nvPr/>
          </p:nvSpPr>
          <p:spPr>
            <a:xfrm>
              <a:off x="3273321" y="1746824"/>
              <a:ext cx="2209109" cy="2209109"/>
            </a:xfrm>
            <a:prstGeom prst="ellipse">
              <a:avLst/>
            </a:prstGeom>
            <a:solidFill>
              <a:schemeClr val="accent3"/>
            </a:solidFill>
            <a:ln>
              <a:noFill/>
            </a:ln>
            <a:effectLst>
              <a:outerShdw algn="tr" blurRad="444500" dir="8100000" dist="254000"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1200" kumimoji="0" lang="zh-CN" noProof="0" normalizeH="0" spc="0" strike="noStrike" sz="1800" u="none">
                <a:ln>
                  <a:noFill/>
                </a:ln>
                <a:solidFill>
                  <a:prstClr val="white"/>
                </a:solidFill>
                <a:effectLst/>
                <a:uLnTx/>
                <a:uFillTx/>
                <a:latin typeface="微软雅黑"/>
                <a:ea typeface="微软雅黑"/>
                <a:cs typeface="+mn-cs"/>
              </a:endParaRPr>
            </a:p>
          </p:txBody>
        </p:sp>
        <p:sp>
          <p:nvSpPr>
            <p:cNvPr id="23" name="TextBox 51"/>
            <p:cNvSpPr txBox="1"/>
            <p:nvPr/>
          </p:nvSpPr>
          <p:spPr>
            <a:xfrm>
              <a:off x="3949887" y="1997410"/>
              <a:ext cx="852805" cy="155448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mtClean="0" spc="0" strike="noStrike" sz="9600" u="none">
                  <a:ln>
                    <a:noFill/>
                  </a:ln>
                  <a:solidFill>
                    <a:prstClr val="white"/>
                  </a:solidFill>
                  <a:effectLst/>
                  <a:uLnTx/>
                  <a:uFillTx/>
                  <a:latin typeface="微软雅黑"/>
                  <a:ea typeface="微软雅黑"/>
                  <a:cs typeface="+mn-cs"/>
                </a:rPr>
                <a:t>E</a:t>
              </a:r>
            </a:p>
          </p:txBody>
        </p:sp>
      </p:grpSp>
      <p:sp>
        <p:nvSpPr>
          <p:cNvPr id="24" name="矩形 23"/>
          <p:cNvSpPr/>
          <p:nvPr/>
        </p:nvSpPr>
        <p:spPr>
          <a:xfrm>
            <a:off x="2000656" y="2271917"/>
            <a:ext cx="1097280" cy="640080"/>
          </a:xfrm>
          <a:prstGeom prst="rect">
            <a:avLst/>
          </a:prstGeom>
        </p:spPr>
        <p:txBody>
          <a:bodyPr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3600" u="none">
                <a:ln>
                  <a:noFill/>
                </a:ln>
                <a:solidFill>
                  <a:srgbClr val="26AADB"/>
                </a:solidFill>
                <a:effectLst/>
                <a:uLnTx/>
                <a:uFillTx/>
                <a:latin typeface="微软雅黑"/>
                <a:ea typeface="微软雅黑"/>
                <a:cs typeface="+mn-cs"/>
              </a:rPr>
              <a:t>标题</a:t>
            </a:r>
          </a:p>
        </p:txBody>
      </p:sp>
      <p:sp>
        <p:nvSpPr>
          <p:cNvPr id="25" name="TextBox 59"/>
          <p:cNvSpPr txBox="1"/>
          <p:nvPr/>
        </p:nvSpPr>
        <p:spPr>
          <a:xfrm>
            <a:off x="5817337" y="1165837"/>
            <a:ext cx="1097280" cy="2743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typeface="+mn-cs"/>
              </a:rPr>
              <a:t>添加文字标题</a:t>
            </a:r>
          </a:p>
        </p:txBody>
      </p:sp>
      <p:sp>
        <p:nvSpPr>
          <p:cNvPr id="26" name="TextBox 60"/>
          <p:cNvSpPr txBox="1"/>
          <p:nvPr/>
        </p:nvSpPr>
        <p:spPr>
          <a:xfrm>
            <a:off x="5817337" y="1325154"/>
            <a:ext cx="2468880" cy="2743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charset="2" pitchFamily="2" typeface="方正兰亭细黑_GBK_M"/>
              </a:rPr>
              <a:t>添加文字内容，内容详尽简要清晰。</a:t>
            </a:r>
          </a:p>
        </p:txBody>
      </p:sp>
      <p:cxnSp>
        <p:nvCxnSpPr>
          <p:cNvPr id="27" name="直接连接符 26"/>
          <p:cNvCxnSpPr/>
          <p:nvPr/>
        </p:nvCxnSpPr>
        <p:spPr>
          <a:xfrm flipH="1" flipV="1">
            <a:off x="5688716" y="1175827"/>
            <a:ext cx="0" cy="409069"/>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8" name="TextBox 62"/>
          <p:cNvSpPr txBox="1"/>
          <p:nvPr/>
        </p:nvSpPr>
        <p:spPr>
          <a:xfrm>
            <a:off x="5817337" y="1894280"/>
            <a:ext cx="1097280" cy="2743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typeface="+mn-cs"/>
              </a:rPr>
              <a:t>添加文字标题</a:t>
            </a:r>
          </a:p>
        </p:txBody>
      </p:sp>
      <p:sp>
        <p:nvSpPr>
          <p:cNvPr id="29" name="TextBox 65"/>
          <p:cNvSpPr txBox="1"/>
          <p:nvPr/>
        </p:nvSpPr>
        <p:spPr>
          <a:xfrm>
            <a:off x="5817337" y="2053597"/>
            <a:ext cx="2468880" cy="2743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charset="2" pitchFamily="2" typeface="方正兰亭细黑_GBK_M"/>
              </a:rPr>
              <a:t>添加文字内容，内容详尽简要清晰。</a:t>
            </a:r>
          </a:p>
        </p:txBody>
      </p:sp>
      <p:cxnSp>
        <p:nvCxnSpPr>
          <p:cNvPr id="30" name="直接连接符 29"/>
          <p:cNvCxnSpPr/>
          <p:nvPr/>
        </p:nvCxnSpPr>
        <p:spPr>
          <a:xfrm flipH="1" flipV="1">
            <a:off x="5688716" y="1904270"/>
            <a:ext cx="0" cy="426326"/>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1" name="TextBox 81"/>
          <p:cNvSpPr txBox="1"/>
          <p:nvPr/>
        </p:nvSpPr>
        <p:spPr>
          <a:xfrm>
            <a:off x="5817337" y="2621018"/>
            <a:ext cx="1097280" cy="2743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typeface="+mn-cs"/>
              </a:rPr>
              <a:t>添加文字标题</a:t>
            </a:r>
          </a:p>
        </p:txBody>
      </p:sp>
      <p:sp>
        <p:nvSpPr>
          <p:cNvPr id="32" name="TextBox 87"/>
          <p:cNvSpPr txBox="1"/>
          <p:nvPr/>
        </p:nvSpPr>
        <p:spPr>
          <a:xfrm>
            <a:off x="5817337" y="2780335"/>
            <a:ext cx="2468880" cy="2743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charset="2" pitchFamily="2" typeface="方正兰亭细黑_GBK_M"/>
              </a:rPr>
              <a:t>添加文字内容，内容详尽简要清晰。</a:t>
            </a:r>
          </a:p>
        </p:txBody>
      </p:sp>
      <p:cxnSp>
        <p:nvCxnSpPr>
          <p:cNvPr id="33" name="直接连接符 32"/>
          <p:cNvCxnSpPr/>
          <p:nvPr/>
        </p:nvCxnSpPr>
        <p:spPr>
          <a:xfrm flipH="1" flipV="1">
            <a:off x="5688716" y="2631008"/>
            <a:ext cx="0" cy="426326"/>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4" name="TextBox 89"/>
          <p:cNvSpPr txBox="1"/>
          <p:nvPr/>
        </p:nvSpPr>
        <p:spPr>
          <a:xfrm>
            <a:off x="5817337" y="3390433"/>
            <a:ext cx="1097280" cy="2743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typeface="+mn-cs"/>
              </a:rPr>
              <a:t>添加文字标题</a:t>
            </a:r>
          </a:p>
        </p:txBody>
      </p:sp>
      <p:sp>
        <p:nvSpPr>
          <p:cNvPr id="35" name="TextBox 90"/>
          <p:cNvSpPr txBox="1"/>
          <p:nvPr/>
        </p:nvSpPr>
        <p:spPr>
          <a:xfrm>
            <a:off x="5817337" y="3549750"/>
            <a:ext cx="2468880" cy="2743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charset="2" pitchFamily="2" typeface="方正兰亭细黑_GBK_M"/>
              </a:rPr>
              <a:t>添加文字内容，内容详尽简要清晰。</a:t>
            </a:r>
          </a:p>
        </p:txBody>
      </p:sp>
      <p:cxnSp>
        <p:nvCxnSpPr>
          <p:cNvPr id="36" name="直接连接符 35"/>
          <p:cNvCxnSpPr/>
          <p:nvPr/>
        </p:nvCxnSpPr>
        <p:spPr>
          <a:xfrm flipH="1" flipV="1">
            <a:off x="5688716" y="3400423"/>
            <a:ext cx="0" cy="426326"/>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7" name="TextBox 92"/>
          <p:cNvSpPr txBox="1"/>
          <p:nvPr/>
        </p:nvSpPr>
        <p:spPr>
          <a:xfrm>
            <a:off x="5817337" y="4115248"/>
            <a:ext cx="1097280" cy="2743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typeface="+mn-cs"/>
              </a:rPr>
              <a:t>添加文字标题</a:t>
            </a:r>
          </a:p>
        </p:txBody>
      </p:sp>
      <p:sp>
        <p:nvSpPr>
          <p:cNvPr id="38" name="TextBox 94"/>
          <p:cNvSpPr txBox="1"/>
          <p:nvPr/>
        </p:nvSpPr>
        <p:spPr>
          <a:xfrm>
            <a:off x="5817337" y="4274565"/>
            <a:ext cx="2468880" cy="274320"/>
          </a:xfrm>
          <a:prstGeom prst="rect">
            <a:avLst/>
          </a:prstGeom>
          <a:noFill/>
        </p:spPr>
        <p:txBody>
          <a:bodyPr rtlCol="0" wrap="non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en-US" b="0" baseline="0" cap="none" i="0" kern="1200" kumimoji="0" lang="zh-CN" noProof="0" normalizeH="0" smtClean="0" spc="0" strike="noStrike" sz="1200" u="none">
                <a:ln>
                  <a:noFill/>
                </a:ln>
                <a:solidFill>
                  <a:srgbClr val="080808"/>
                </a:solidFill>
                <a:effectLst/>
                <a:uLnTx/>
                <a:uFillTx/>
                <a:latin typeface="微软雅黑"/>
                <a:ea typeface="微软雅黑"/>
                <a:cs charset="2" pitchFamily="2" typeface="方正兰亭细黑_GBK_M"/>
              </a:rPr>
              <a:t>添加文字内容，内容详尽简要清晰。</a:t>
            </a:r>
          </a:p>
        </p:txBody>
      </p:sp>
      <p:cxnSp>
        <p:nvCxnSpPr>
          <p:cNvPr id="39" name="直接连接符 38"/>
          <p:cNvCxnSpPr/>
          <p:nvPr/>
        </p:nvCxnSpPr>
        <p:spPr>
          <a:xfrm flipH="1" flipV="1">
            <a:off x="5688716" y="4125238"/>
            <a:ext cx="0" cy="426326"/>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238343295"/>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2" presetSubtype="4">
                                  <p:stCondLst>
                                    <p:cond delay="0"/>
                                  </p:stCondLst>
                                  <p:iterate type="lt">
                                    <p:tmPct val="0"/>
                                  </p:iterate>
                                  <p:childTnLst>
                                    <p:set>
                                      <p:cBhvr>
                                        <p:cTn dur="1" fill="hold" id="6">
                                          <p:stCondLst>
                                            <p:cond delay="0"/>
                                          </p:stCondLst>
                                        </p:cTn>
                                        <p:tgtEl>
                                          <p:spTgt spid="24"/>
                                        </p:tgtEl>
                                        <p:attrNameLst>
                                          <p:attrName>style.visibility</p:attrName>
                                        </p:attrNameLst>
                                      </p:cBhvr>
                                      <p:to>
                                        <p:strVal val="visible"/>
                                      </p:to>
                                    </p:set>
                                    <p:anim calcmode="lin" valueType="num">
                                      <p:cBhvr additive="base">
                                        <p:cTn dur="500" fill="hold" id="7"/>
                                        <p:tgtEl>
                                          <p:spTgt spid="24"/>
                                        </p:tgtEl>
                                        <p:attrNameLst>
                                          <p:attrName>ppt_x</p:attrName>
                                        </p:attrNameLst>
                                      </p:cBhvr>
                                      <p:tavLst>
                                        <p:tav tm="0">
                                          <p:val>
                                            <p:strVal val="#ppt_x"/>
                                          </p:val>
                                        </p:tav>
                                        <p:tav tm="100000">
                                          <p:val>
                                            <p:strVal val="#ppt_x"/>
                                          </p:val>
                                        </p:tav>
                                      </p:tavLst>
                                    </p:anim>
                                    <p:anim calcmode="lin" valueType="num">
                                      <p:cBhvr additive="base">
                                        <p:cTn dur="500" fill="hold" id="8"/>
                                        <p:tgtEl>
                                          <p:spTgt spid="24"/>
                                        </p:tgtEl>
                                        <p:attrNameLst>
                                          <p:attrName>ppt_y</p:attrName>
                                        </p:attrNameLst>
                                      </p:cBhvr>
                                      <p:tavLst>
                                        <p:tav tm="0">
                                          <p:val>
                                            <p:strVal val="1+#ppt_h/2"/>
                                          </p:val>
                                        </p:tav>
                                        <p:tav tm="100000">
                                          <p:val>
                                            <p:strVal val="#ppt_y"/>
                                          </p:val>
                                        </p:tav>
                                      </p:tavLst>
                                    </p:anim>
                                  </p:childTnLst>
                                </p:cTn>
                              </p:par>
                            </p:childTnLst>
                          </p:cTn>
                        </p:par>
                        <p:par>
                          <p:cTn fill="hold" id="9" nodeType="afterGroup">
                            <p:stCondLst>
                              <p:cond delay="500"/>
                            </p:stCondLst>
                            <p:childTnLst>
                              <p:par>
                                <p:cTn fill="hold" grpId="1" id="10" nodeType="afterEffect" presetClass="emph" presetID="34" presetSubtype="0">
                                  <p:stCondLst>
                                    <p:cond delay="0"/>
                                  </p:stCondLst>
                                  <p:iterate type="lt">
                                    <p:tmPct val="10000"/>
                                  </p:iterate>
                                  <p:childTnLst>
                                    <p:animMotion origin="layout" path="M -2.77778E-07 -9.876539E-07 L -2.77778E-07 -0.07222" pathEditMode="relative" ptsTypes="AA" rAng="0">
                                      <p:cBhvr>
                                        <p:cTn accel="50000" autoRev="1" decel="50000" dur="250" fill="hold" id="11">
                                          <p:stCondLst>
                                            <p:cond delay="0"/>
                                          </p:stCondLst>
                                        </p:cTn>
                                        <p:tgtEl>
                                          <p:spTgt spid="24"/>
                                        </p:tgtEl>
                                        <p:attrNameLst>
                                          <p:attrName>ppt_x</p:attrName>
                                          <p:attrName>ppt_y</p:attrName>
                                        </p:attrNameLst>
                                      </p:cBhvr>
                                      <p:rCtr x="0" y="-3611"/>
                                    </p:animMotion>
                                    <p:animRot by="1500000">
                                      <p:cBhvr>
                                        <p:cTn dur="125" fill="hold" id="12">
                                          <p:stCondLst>
                                            <p:cond delay="0"/>
                                          </p:stCondLst>
                                        </p:cTn>
                                        <p:tgtEl>
                                          <p:spTgt spid="24"/>
                                        </p:tgtEl>
                                        <p:attrNameLst>
                                          <p:attrName>r</p:attrName>
                                        </p:attrNameLst>
                                      </p:cBhvr>
                                    </p:animRot>
                                    <p:animRot by="-1500000">
                                      <p:cBhvr>
                                        <p:cTn dur="125" fill="hold" id="13">
                                          <p:stCondLst>
                                            <p:cond delay="125"/>
                                          </p:stCondLst>
                                        </p:cTn>
                                        <p:tgtEl>
                                          <p:spTgt spid="24"/>
                                        </p:tgtEl>
                                        <p:attrNameLst>
                                          <p:attrName>r</p:attrName>
                                        </p:attrNameLst>
                                      </p:cBhvr>
                                    </p:animRot>
                                    <p:animRot by="-1500000">
                                      <p:cBhvr>
                                        <p:cTn dur="125" fill="hold" id="14">
                                          <p:stCondLst>
                                            <p:cond delay="250"/>
                                          </p:stCondLst>
                                        </p:cTn>
                                        <p:tgtEl>
                                          <p:spTgt spid="24"/>
                                        </p:tgtEl>
                                        <p:attrNameLst>
                                          <p:attrName>r</p:attrName>
                                        </p:attrNameLst>
                                      </p:cBhvr>
                                    </p:animRot>
                                    <p:animRot by="1500000">
                                      <p:cBhvr>
                                        <p:cTn dur="125" fill="hold" id="15">
                                          <p:stCondLst>
                                            <p:cond delay="375"/>
                                          </p:stCondLst>
                                        </p:cTn>
                                        <p:tgtEl>
                                          <p:spTgt spid="24"/>
                                        </p:tgtEl>
                                        <p:attrNameLst>
                                          <p:attrName>r</p:attrName>
                                        </p:attrNameLst>
                                      </p:cBhvr>
                                    </p:animRot>
                                  </p:childTnLst>
                                </p:cTn>
                              </p:par>
                              <p:par>
                                <p:cTn fill="hold" grpId="0" id="16" nodeType="withEffect" presetClass="entr" presetID="53" presetSubtype="0">
                                  <p:stCondLst>
                                    <p:cond delay="0"/>
                                  </p:stCondLst>
                                  <p:childTnLst>
                                    <p:set>
                                      <p:cBhvr>
                                        <p:cTn dur="1" fill="hold" id="17">
                                          <p:stCondLst>
                                            <p:cond delay="0"/>
                                          </p:stCondLst>
                                        </p:cTn>
                                        <p:tgtEl>
                                          <p:spTgt spid="4"/>
                                        </p:tgtEl>
                                        <p:attrNameLst>
                                          <p:attrName>style.visibility</p:attrName>
                                        </p:attrNameLst>
                                      </p:cBhvr>
                                      <p:to>
                                        <p:strVal val="visible"/>
                                      </p:to>
                                    </p:set>
                                    <p:anim calcmode="lin" valueType="num">
                                      <p:cBhvr>
                                        <p:cTn dur="500" fill="hold" id="18"/>
                                        <p:tgtEl>
                                          <p:spTgt spid="4"/>
                                        </p:tgtEl>
                                        <p:attrNameLst>
                                          <p:attrName>ppt_w</p:attrName>
                                        </p:attrNameLst>
                                      </p:cBhvr>
                                      <p:tavLst>
                                        <p:tav tm="0">
                                          <p:val>
                                            <p:fltVal val="0"/>
                                          </p:val>
                                        </p:tav>
                                        <p:tav tm="100000">
                                          <p:val>
                                            <p:strVal val="#ppt_w"/>
                                          </p:val>
                                        </p:tav>
                                      </p:tavLst>
                                    </p:anim>
                                    <p:anim calcmode="lin" valueType="num">
                                      <p:cBhvr>
                                        <p:cTn dur="500" fill="hold" id="19"/>
                                        <p:tgtEl>
                                          <p:spTgt spid="4"/>
                                        </p:tgtEl>
                                        <p:attrNameLst>
                                          <p:attrName>ppt_h</p:attrName>
                                        </p:attrNameLst>
                                      </p:cBhvr>
                                      <p:tavLst>
                                        <p:tav tm="0">
                                          <p:val>
                                            <p:fltVal val="0"/>
                                          </p:val>
                                        </p:tav>
                                        <p:tav tm="100000">
                                          <p:val>
                                            <p:strVal val="#ppt_h"/>
                                          </p:val>
                                        </p:tav>
                                      </p:tavLst>
                                    </p:anim>
                                    <p:animEffect filter="fade" transition="in">
                                      <p:cBhvr>
                                        <p:cTn dur="500" id="20"/>
                                        <p:tgtEl>
                                          <p:spTgt spid="4"/>
                                        </p:tgtEl>
                                      </p:cBhvr>
                                    </p:animEffect>
                                  </p:childTnLst>
                                </p:cTn>
                              </p:par>
                            </p:childTnLst>
                          </p:cTn>
                        </p:par>
                        <p:par>
                          <p:cTn fill="hold" id="21" nodeType="afterGroup">
                            <p:stCondLst>
                              <p:cond delay="1000"/>
                            </p:stCondLst>
                            <p:childTnLst>
                              <p:par>
                                <p:cTn fill="hold" id="22" nodeType="afterEffect" presetClass="entr" presetID="2" presetSubtype="1">
                                  <p:stCondLst>
                                    <p:cond delay="0"/>
                                  </p:stCondLst>
                                  <p:childTnLst>
                                    <p:set>
                                      <p:cBhvr>
                                        <p:cTn dur="1" fill="hold" id="23">
                                          <p:stCondLst>
                                            <p:cond delay="0"/>
                                          </p:stCondLst>
                                        </p:cTn>
                                        <p:tgtEl>
                                          <p:spTgt spid="18"/>
                                        </p:tgtEl>
                                        <p:attrNameLst>
                                          <p:attrName>style.visibility</p:attrName>
                                        </p:attrNameLst>
                                      </p:cBhvr>
                                      <p:to>
                                        <p:strVal val="visible"/>
                                      </p:to>
                                    </p:set>
                                    <p:anim calcmode="lin" valueType="num">
                                      <p:cBhvr additive="base">
                                        <p:cTn dur="500" fill="hold" id="24"/>
                                        <p:tgtEl>
                                          <p:spTgt spid="18"/>
                                        </p:tgtEl>
                                        <p:attrNameLst>
                                          <p:attrName>ppt_x</p:attrName>
                                        </p:attrNameLst>
                                      </p:cBhvr>
                                      <p:tavLst>
                                        <p:tav tm="0">
                                          <p:val>
                                            <p:strVal val="#ppt_x"/>
                                          </p:val>
                                        </p:tav>
                                        <p:tav tm="100000">
                                          <p:val>
                                            <p:strVal val="#ppt_x"/>
                                          </p:val>
                                        </p:tav>
                                      </p:tavLst>
                                    </p:anim>
                                    <p:anim calcmode="lin" valueType="num">
                                      <p:cBhvr additive="base">
                                        <p:cTn dur="500" fill="hold" id="25"/>
                                        <p:tgtEl>
                                          <p:spTgt spid="18"/>
                                        </p:tgtEl>
                                        <p:attrNameLst>
                                          <p:attrName>ppt_y</p:attrName>
                                        </p:attrNameLst>
                                      </p:cBhvr>
                                      <p:tavLst>
                                        <p:tav tm="0">
                                          <p:val>
                                            <p:strVal val="0-#ppt_h/2"/>
                                          </p:val>
                                        </p:tav>
                                        <p:tav tm="100000">
                                          <p:val>
                                            <p:strVal val="#ppt_y"/>
                                          </p:val>
                                        </p:tav>
                                      </p:tavLst>
                                    </p:anim>
                                  </p:childTnLst>
                                </p:cTn>
                              </p:par>
                              <p:par>
                                <p:cTn fill="hold" id="26" nodeType="withEffect" presetClass="entr" presetID="2" presetSubtype="9">
                                  <p:stCondLst>
                                    <p:cond delay="0"/>
                                  </p:stCondLst>
                                  <p:childTnLst>
                                    <p:set>
                                      <p:cBhvr>
                                        <p:cTn dur="1" fill="hold" id="27">
                                          <p:stCondLst>
                                            <p:cond delay="0"/>
                                          </p:stCondLst>
                                        </p:cTn>
                                        <p:tgtEl>
                                          <p:spTgt spid="13"/>
                                        </p:tgtEl>
                                        <p:attrNameLst>
                                          <p:attrName>style.visibility</p:attrName>
                                        </p:attrNameLst>
                                      </p:cBhvr>
                                      <p:to>
                                        <p:strVal val="visible"/>
                                      </p:to>
                                    </p:set>
                                    <p:anim calcmode="lin" valueType="num">
                                      <p:cBhvr additive="base">
                                        <p:cTn dur="500" fill="hold" id="28"/>
                                        <p:tgtEl>
                                          <p:spTgt spid="13"/>
                                        </p:tgtEl>
                                        <p:attrNameLst>
                                          <p:attrName>ppt_x</p:attrName>
                                        </p:attrNameLst>
                                      </p:cBhvr>
                                      <p:tavLst>
                                        <p:tav tm="0">
                                          <p:val>
                                            <p:strVal val="0-#ppt_w/2"/>
                                          </p:val>
                                        </p:tav>
                                        <p:tav tm="100000">
                                          <p:val>
                                            <p:strVal val="#ppt_x"/>
                                          </p:val>
                                        </p:tav>
                                      </p:tavLst>
                                    </p:anim>
                                    <p:anim calcmode="lin" valueType="num">
                                      <p:cBhvr additive="base">
                                        <p:cTn dur="500" fill="hold" id="29"/>
                                        <p:tgtEl>
                                          <p:spTgt spid="13"/>
                                        </p:tgtEl>
                                        <p:attrNameLst>
                                          <p:attrName>ppt_y</p:attrName>
                                        </p:attrNameLst>
                                      </p:cBhvr>
                                      <p:tavLst>
                                        <p:tav tm="0">
                                          <p:val>
                                            <p:strVal val="0-#ppt_h/2"/>
                                          </p:val>
                                        </p:tav>
                                        <p:tav tm="100000">
                                          <p:val>
                                            <p:strVal val="#ppt_y"/>
                                          </p:val>
                                        </p:tav>
                                      </p:tavLst>
                                    </p:anim>
                                  </p:childTnLst>
                                </p:cTn>
                              </p:par>
                              <p:par>
                                <p:cTn fill="hold" id="30" nodeType="withEffect" presetClass="entr" presetID="2" presetSubtype="8">
                                  <p:stCondLst>
                                    <p:cond delay="0"/>
                                  </p:stCondLst>
                                  <p:childTnLst>
                                    <p:set>
                                      <p:cBhvr>
                                        <p:cTn dur="1" fill="hold" id="31">
                                          <p:stCondLst>
                                            <p:cond delay="0"/>
                                          </p:stCondLst>
                                        </p:cTn>
                                        <p:tgtEl>
                                          <p:spTgt spid="5"/>
                                        </p:tgtEl>
                                        <p:attrNameLst>
                                          <p:attrName>style.visibility</p:attrName>
                                        </p:attrNameLst>
                                      </p:cBhvr>
                                      <p:to>
                                        <p:strVal val="visible"/>
                                      </p:to>
                                    </p:set>
                                    <p:anim calcmode="lin" valueType="num">
                                      <p:cBhvr additive="base">
                                        <p:cTn dur="500" fill="hold" id="32"/>
                                        <p:tgtEl>
                                          <p:spTgt spid="5"/>
                                        </p:tgtEl>
                                        <p:attrNameLst>
                                          <p:attrName>ppt_x</p:attrName>
                                        </p:attrNameLst>
                                      </p:cBhvr>
                                      <p:tavLst>
                                        <p:tav tm="0">
                                          <p:val>
                                            <p:strVal val="0-#ppt_w/2"/>
                                          </p:val>
                                        </p:tav>
                                        <p:tav tm="100000">
                                          <p:val>
                                            <p:strVal val="#ppt_x"/>
                                          </p:val>
                                        </p:tav>
                                      </p:tavLst>
                                    </p:anim>
                                    <p:anim calcmode="lin" valueType="num">
                                      <p:cBhvr additive="base">
                                        <p:cTn dur="500" fill="hold" id="33"/>
                                        <p:tgtEl>
                                          <p:spTgt spid="5"/>
                                        </p:tgtEl>
                                        <p:attrNameLst>
                                          <p:attrName>ppt_y</p:attrName>
                                        </p:attrNameLst>
                                      </p:cBhvr>
                                      <p:tavLst>
                                        <p:tav tm="0">
                                          <p:val>
                                            <p:strVal val="#ppt_y"/>
                                          </p:val>
                                        </p:tav>
                                        <p:tav tm="100000">
                                          <p:val>
                                            <p:strVal val="#ppt_y"/>
                                          </p:val>
                                        </p:tav>
                                      </p:tavLst>
                                    </p:anim>
                                  </p:childTnLst>
                                </p:cTn>
                              </p:par>
                              <p:par>
                                <p:cTn fill="hold" id="34" nodeType="withEffect" presetClass="entr" presetID="2" presetSubtype="4">
                                  <p:stCondLst>
                                    <p:cond delay="0"/>
                                  </p:stCondLst>
                                  <p:childTnLst>
                                    <p:set>
                                      <p:cBhvr>
                                        <p:cTn dur="1" fill="hold" id="35">
                                          <p:stCondLst>
                                            <p:cond delay="0"/>
                                          </p:stCondLst>
                                        </p:cTn>
                                        <p:tgtEl>
                                          <p:spTgt spid="8"/>
                                        </p:tgtEl>
                                        <p:attrNameLst>
                                          <p:attrName>style.visibility</p:attrName>
                                        </p:attrNameLst>
                                      </p:cBhvr>
                                      <p:to>
                                        <p:strVal val="visible"/>
                                      </p:to>
                                    </p:set>
                                    <p:anim calcmode="lin" valueType="num">
                                      <p:cBhvr additive="base">
                                        <p:cTn dur="500" fill="hold" id="36"/>
                                        <p:tgtEl>
                                          <p:spTgt spid="8"/>
                                        </p:tgtEl>
                                        <p:attrNameLst>
                                          <p:attrName>ppt_x</p:attrName>
                                        </p:attrNameLst>
                                      </p:cBhvr>
                                      <p:tavLst>
                                        <p:tav tm="0">
                                          <p:val>
                                            <p:strVal val="#ppt_x"/>
                                          </p:val>
                                        </p:tav>
                                        <p:tav tm="100000">
                                          <p:val>
                                            <p:strVal val="#ppt_x"/>
                                          </p:val>
                                        </p:tav>
                                      </p:tavLst>
                                    </p:anim>
                                    <p:anim calcmode="lin" valueType="num">
                                      <p:cBhvr additive="base">
                                        <p:cTn dur="500" fill="hold" id="37"/>
                                        <p:tgtEl>
                                          <p:spTgt spid="8"/>
                                        </p:tgtEl>
                                        <p:attrNameLst>
                                          <p:attrName>ppt_y</p:attrName>
                                        </p:attrNameLst>
                                      </p:cBhvr>
                                      <p:tavLst>
                                        <p:tav tm="0">
                                          <p:val>
                                            <p:strVal val="1+#ppt_h/2"/>
                                          </p:val>
                                        </p:tav>
                                        <p:tav tm="100000">
                                          <p:val>
                                            <p:strVal val="#ppt_y"/>
                                          </p:val>
                                        </p:tav>
                                      </p:tavLst>
                                    </p:anim>
                                  </p:childTnLst>
                                </p:cTn>
                              </p:par>
                              <p:par>
                                <p:cTn fill="hold" id="38" nodeType="withEffect" presetClass="entr" presetID="2" presetSubtype="2">
                                  <p:stCondLst>
                                    <p:cond delay="0"/>
                                  </p:stCondLst>
                                  <p:childTnLst>
                                    <p:set>
                                      <p:cBhvr>
                                        <p:cTn dur="1" fill="hold" id="39">
                                          <p:stCondLst>
                                            <p:cond delay="0"/>
                                          </p:stCondLst>
                                        </p:cTn>
                                        <p:tgtEl>
                                          <p:spTgt spid="21"/>
                                        </p:tgtEl>
                                        <p:attrNameLst>
                                          <p:attrName>style.visibility</p:attrName>
                                        </p:attrNameLst>
                                      </p:cBhvr>
                                      <p:to>
                                        <p:strVal val="visible"/>
                                      </p:to>
                                    </p:set>
                                    <p:anim calcmode="lin" valueType="num">
                                      <p:cBhvr additive="base">
                                        <p:cTn dur="500" fill="hold" id="40"/>
                                        <p:tgtEl>
                                          <p:spTgt spid="21"/>
                                        </p:tgtEl>
                                        <p:attrNameLst>
                                          <p:attrName>ppt_x</p:attrName>
                                        </p:attrNameLst>
                                      </p:cBhvr>
                                      <p:tavLst>
                                        <p:tav tm="0">
                                          <p:val>
                                            <p:strVal val="1+#ppt_w/2"/>
                                          </p:val>
                                        </p:tav>
                                        <p:tav tm="100000">
                                          <p:val>
                                            <p:strVal val="#ppt_x"/>
                                          </p:val>
                                        </p:tav>
                                      </p:tavLst>
                                    </p:anim>
                                    <p:anim calcmode="lin" valueType="num">
                                      <p:cBhvr additive="base">
                                        <p:cTn dur="500" fill="hold" id="41"/>
                                        <p:tgtEl>
                                          <p:spTgt spid="21"/>
                                        </p:tgtEl>
                                        <p:attrNameLst>
                                          <p:attrName>ppt_y</p:attrName>
                                        </p:attrNameLst>
                                      </p:cBhvr>
                                      <p:tavLst>
                                        <p:tav tm="0">
                                          <p:val>
                                            <p:strVal val="#ppt_y"/>
                                          </p:val>
                                        </p:tav>
                                        <p:tav tm="100000">
                                          <p:val>
                                            <p:strVal val="#ppt_y"/>
                                          </p:val>
                                        </p:tav>
                                      </p:tavLst>
                                    </p:anim>
                                  </p:childTnLst>
                                </p:cTn>
                              </p:par>
                              <p:par>
                                <p:cTn fill="hold" id="42" nodeType="withEffect" presetClass="entr" presetID="12" presetSubtype="8">
                                  <p:stCondLst>
                                    <p:cond delay="500"/>
                                  </p:stCondLst>
                                  <p:childTnLst>
                                    <p:set>
                                      <p:cBhvr>
                                        <p:cTn dur="1" fill="hold" id="43">
                                          <p:stCondLst>
                                            <p:cond delay="0"/>
                                          </p:stCondLst>
                                        </p:cTn>
                                        <p:tgtEl>
                                          <p:spTgt spid="27"/>
                                        </p:tgtEl>
                                        <p:attrNameLst>
                                          <p:attrName>style.visibility</p:attrName>
                                        </p:attrNameLst>
                                      </p:cBhvr>
                                      <p:to>
                                        <p:strVal val="visible"/>
                                      </p:to>
                                    </p:set>
                                    <p:anim calcmode="lin" valueType="num">
                                      <p:cBhvr additive="base">
                                        <p:cTn dur="500" id="44"/>
                                        <p:tgtEl>
                                          <p:spTgt spid="27"/>
                                        </p:tgtEl>
                                        <p:attrNameLst>
                                          <p:attrName>ppt_x</p:attrName>
                                        </p:attrNameLst>
                                      </p:cBhvr>
                                      <p:tavLst>
                                        <p:tav tm="0">
                                          <p:val>
                                            <p:strVal val="#ppt_x-#ppt_w*1.125000"/>
                                          </p:val>
                                        </p:tav>
                                        <p:tav tm="100000">
                                          <p:val>
                                            <p:strVal val="#ppt_x"/>
                                          </p:val>
                                        </p:tav>
                                      </p:tavLst>
                                    </p:anim>
                                    <p:animEffect filter="wipe(right)" transition="in">
                                      <p:cBhvr>
                                        <p:cTn dur="500" id="45"/>
                                        <p:tgtEl>
                                          <p:spTgt spid="27"/>
                                        </p:tgtEl>
                                      </p:cBhvr>
                                    </p:animEffect>
                                  </p:childTnLst>
                                </p:cTn>
                              </p:par>
                              <p:par>
                                <p:cTn fill="hold" grpId="0" id="46" nodeType="withEffect" presetClass="entr" presetID="12" presetSubtype="8">
                                  <p:stCondLst>
                                    <p:cond delay="500"/>
                                  </p:stCondLst>
                                  <p:childTnLst>
                                    <p:set>
                                      <p:cBhvr>
                                        <p:cTn dur="1" fill="hold" id="47">
                                          <p:stCondLst>
                                            <p:cond delay="0"/>
                                          </p:stCondLst>
                                        </p:cTn>
                                        <p:tgtEl>
                                          <p:spTgt spid="25"/>
                                        </p:tgtEl>
                                        <p:attrNameLst>
                                          <p:attrName>style.visibility</p:attrName>
                                        </p:attrNameLst>
                                      </p:cBhvr>
                                      <p:to>
                                        <p:strVal val="visible"/>
                                      </p:to>
                                    </p:set>
                                    <p:anim calcmode="lin" valueType="num">
                                      <p:cBhvr additive="base">
                                        <p:cTn dur="500" id="48"/>
                                        <p:tgtEl>
                                          <p:spTgt spid="25"/>
                                        </p:tgtEl>
                                        <p:attrNameLst>
                                          <p:attrName>ppt_x</p:attrName>
                                        </p:attrNameLst>
                                      </p:cBhvr>
                                      <p:tavLst>
                                        <p:tav tm="0">
                                          <p:val>
                                            <p:strVal val="#ppt_x-#ppt_w*1.125000"/>
                                          </p:val>
                                        </p:tav>
                                        <p:tav tm="100000">
                                          <p:val>
                                            <p:strVal val="#ppt_x"/>
                                          </p:val>
                                        </p:tav>
                                      </p:tavLst>
                                    </p:anim>
                                    <p:animEffect filter="wipe(right)" transition="in">
                                      <p:cBhvr>
                                        <p:cTn dur="500" id="49"/>
                                        <p:tgtEl>
                                          <p:spTgt spid="25"/>
                                        </p:tgtEl>
                                      </p:cBhvr>
                                    </p:animEffect>
                                  </p:childTnLst>
                                </p:cTn>
                              </p:par>
                              <p:par>
                                <p:cTn fill="hold" grpId="0" id="50" nodeType="withEffect" presetClass="entr" presetID="12" presetSubtype="8">
                                  <p:stCondLst>
                                    <p:cond delay="500"/>
                                  </p:stCondLst>
                                  <p:childTnLst>
                                    <p:set>
                                      <p:cBhvr>
                                        <p:cTn dur="1" fill="hold" id="51">
                                          <p:stCondLst>
                                            <p:cond delay="0"/>
                                          </p:stCondLst>
                                        </p:cTn>
                                        <p:tgtEl>
                                          <p:spTgt spid="26"/>
                                        </p:tgtEl>
                                        <p:attrNameLst>
                                          <p:attrName>style.visibility</p:attrName>
                                        </p:attrNameLst>
                                      </p:cBhvr>
                                      <p:to>
                                        <p:strVal val="visible"/>
                                      </p:to>
                                    </p:set>
                                    <p:anim calcmode="lin" valueType="num">
                                      <p:cBhvr additive="base">
                                        <p:cTn dur="500" id="52"/>
                                        <p:tgtEl>
                                          <p:spTgt spid="26"/>
                                        </p:tgtEl>
                                        <p:attrNameLst>
                                          <p:attrName>ppt_x</p:attrName>
                                        </p:attrNameLst>
                                      </p:cBhvr>
                                      <p:tavLst>
                                        <p:tav tm="0">
                                          <p:val>
                                            <p:strVal val="#ppt_x-#ppt_w*1.125000"/>
                                          </p:val>
                                        </p:tav>
                                        <p:tav tm="100000">
                                          <p:val>
                                            <p:strVal val="#ppt_x"/>
                                          </p:val>
                                        </p:tav>
                                      </p:tavLst>
                                    </p:anim>
                                    <p:animEffect filter="wipe(right)" transition="in">
                                      <p:cBhvr>
                                        <p:cTn dur="500" id="53"/>
                                        <p:tgtEl>
                                          <p:spTgt spid="26"/>
                                        </p:tgtEl>
                                      </p:cBhvr>
                                    </p:animEffect>
                                  </p:childTnLst>
                                </p:cTn>
                              </p:par>
                              <p:par>
                                <p:cTn fill="hold" id="54" nodeType="withEffect" presetClass="entr" presetID="12" presetSubtype="8">
                                  <p:stCondLst>
                                    <p:cond delay="800"/>
                                  </p:stCondLst>
                                  <p:childTnLst>
                                    <p:set>
                                      <p:cBhvr>
                                        <p:cTn dur="1" fill="hold" id="55">
                                          <p:stCondLst>
                                            <p:cond delay="0"/>
                                          </p:stCondLst>
                                        </p:cTn>
                                        <p:tgtEl>
                                          <p:spTgt spid="30"/>
                                        </p:tgtEl>
                                        <p:attrNameLst>
                                          <p:attrName>style.visibility</p:attrName>
                                        </p:attrNameLst>
                                      </p:cBhvr>
                                      <p:to>
                                        <p:strVal val="visible"/>
                                      </p:to>
                                    </p:set>
                                    <p:anim calcmode="lin" valueType="num">
                                      <p:cBhvr additive="base">
                                        <p:cTn dur="500" id="56"/>
                                        <p:tgtEl>
                                          <p:spTgt spid="30"/>
                                        </p:tgtEl>
                                        <p:attrNameLst>
                                          <p:attrName>ppt_x</p:attrName>
                                        </p:attrNameLst>
                                      </p:cBhvr>
                                      <p:tavLst>
                                        <p:tav tm="0">
                                          <p:val>
                                            <p:strVal val="#ppt_x-#ppt_w*1.125000"/>
                                          </p:val>
                                        </p:tav>
                                        <p:tav tm="100000">
                                          <p:val>
                                            <p:strVal val="#ppt_x"/>
                                          </p:val>
                                        </p:tav>
                                      </p:tavLst>
                                    </p:anim>
                                    <p:animEffect filter="wipe(right)" transition="in">
                                      <p:cBhvr>
                                        <p:cTn dur="500" id="57"/>
                                        <p:tgtEl>
                                          <p:spTgt spid="30"/>
                                        </p:tgtEl>
                                      </p:cBhvr>
                                    </p:animEffect>
                                  </p:childTnLst>
                                </p:cTn>
                              </p:par>
                              <p:par>
                                <p:cTn fill="hold" grpId="0" id="58" nodeType="withEffect" presetClass="entr" presetID="12" presetSubtype="8">
                                  <p:stCondLst>
                                    <p:cond delay="800"/>
                                  </p:stCondLst>
                                  <p:childTnLst>
                                    <p:set>
                                      <p:cBhvr>
                                        <p:cTn dur="1" fill="hold" id="59">
                                          <p:stCondLst>
                                            <p:cond delay="0"/>
                                          </p:stCondLst>
                                        </p:cTn>
                                        <p:tgtEl>
                                          <p:spTgt spid="28"/>
                                        </p:tgtEl>
                                        <p:attrNameLst>
                                          <p:attrName>style.visibility</p:attrName>
                                        </p:attrNameLst>
                                      </p:cBhvr>
                                      <p:to>
                                        <p:strVal val="visible"/>
                                      </p:to>
                                    </p:set>
                                    <p:anim calcmode="lin" valueType="num">
                                      <p:cBhvr additive="base">
                                        <p:cTn dur="500" id="60"/>
                                        <p:tgtEl>
                                          <p:spTgt spid="28"/>
                                        </p:tgtEl>
                                        <p:attrNameLst>
                                          <p:attrName>ppt_x</p:attrName>
                                        </p:attrNameLst>
                                      </p:cBhvr>
                                      <p:tavLst>
                                        <p:tav tm="0">
                                          <p:val>
                                            <p:strVal val="#ppt_x-#ppt_w*1.125000"/>
                                          </p:val>
                                        </p:tav>
                                        <p:tav tm="100000">
                                          <p:val>
                                            <p:strVal val="#ppt_x"/>
                                          </p:val>
                                        </p:tav>
                                      </p:tavLst>
                                    </p:anim>
                                    <p:animEffect filter="wipe(right)" transition="in">
                                      <p:cBhvr>
                                        <p:cTn dur="500" id="61"/>
                                        <p:tgtEl>
                                          <p:spTgt spid="28"/>
                                        </p:tgtEl>
                                      </p:cBhvr>
                                    </p:animEffect>
                                  </p:childTnLst>
                                </p:cTn>
                              </p:par>
                              <p:par>
                                <p:cTn fill="hold" grpId="0" id="62" nodeType="withEffect" presetClass="entr" presetID="12" presetSubtype="8">
                                  <p:stCondLst>
                                    <p:cond delay="800"/>
                                  </p:stCondLst>
                                  <p:childTnLst>
                                    <p:set>
                                      <p:cBhvr>
                                        <p:cTn dur="1" fill="hold" id="63">
                                          <p:stCondLst>
                                            <p:cond delay="0"/>
                                          </p:stCondLst>
                                        </p:cTn>
                                        <p:tgtEl>
                                          <p:spTgt spid="29"/>
                                        </p:tgtEl>
                                        <p:attrNameLst>
                                          <p:attrName>style.visibility</p:attrName>
                                        </p:attrNameLst>
                                      </p:cBhvr>
                                      <p:to>
                                        <p:strVal val="visible"/>
                                      </p:to>
                                    </p:set>
                                    <p:anim calcmode="lin" valueType="num">
                                      <p:cBhvr additive="base">
                                        <p:cTn dur="500" id="64"/>
                                        <p:tgtEl>
                                          <p:spTgt spid="29"/>
                                        </p:tgtEl>
                                        <p:attrNameLst>
                                          <p:attrName>ppt_x</p:attrName>
                                        </p:attrNameLst>
                                      </p:cBhvr>
                                      <p:tavLst>
                                        <p:tav tm="0">
                                          <p:val>
                                            <p:strVal val="#ppt_x-#ppt_w*1.125000"/>
                                          </p:val>
                                        </p:tav>
                                        <p:tav tm="100000">
                                          <p:val>
                                            <p:strVal val="#ppt_x"/>
                                          </p:val>
                                        </p:tav>
                                      </p:tavLst>
                                    </p:anim>
                                    <p:animEffect filter="wipe(right)" transition="in">
                                      <p:cBhvr>
                                        <p:cTn dur="500" id="65"/>
                                        <p:tgtEl>
                                          <p:spTgt spid="29"/>
                                        </p:tgtEl>
                                      </p:cBhvr>
                                    </p:animEffect>
                                  </p:childTnLst>
                                </p:cTn>
                              </p:par>
                              <p:par>
                                <p:cTn fill="hold" id="66" nodeType="withEffect" presetClass="entr" presetID="12" presetSubtype="8">
                                  <p:stCondLst>
                                    <p:cond delay="1100"/>
                                  </p:stCondLst>
                                  <p:childTnLst>
                                    <p:set>
                                      <p:cBhvr>
                                        <p:cTn dur="1" fill="hold" id="67">
                                          <p:stCondLst>
                                            <p:cond delay="0"/>
                                          </p:stCondLst>
                                        </p:cTn>
                                        <p:tgtEl>
                                          <p:spTgt spid="33"/>
                                        </p:tgtEl>
                                        <p:attrNameLst>
                                          <p:attrName>style.visibility</p:attrName>
                                        </p:attrNameLst>
                                      </p:cBhvr>
                                      <p:to>
                                        <p:strVal val="visible"/>
                                      </p:to>
                                    </p:set>
                                    <p:anim calcmode="lin" valueType="num">
                                      <p:cBhvr additive="base">
                                        <p:cTn dur="500" id="68"/>
                                        <p:tgtEl>
                                          <p:spTgt spid="33"/>
                                        </p:tgtEl>
                                        <p:attrNameLst>
                                          <p:attrName>ppt_x</p:attrName>
                                        </p:attrNameLst>
                                      </p:cBhvr>
                                      <p:tavLst>
                                        <p:tav tm="0">
                                          <p:val>
                                            <p:strVal val="#ppt_x-#ppt_w*1.125000"/>
                                          </p:val>
                                        </p:tav>
                                        <p:tav tm="100000">
                                          <p:val>
                                            <p:strVal val="#ppt_x"/>
                                          </p:val>
                                        </p:tav>
                                      </p:tavLst>
                                    </p:anim>
                                    <p:animEffect filter="wipe(right)" transition="in">
                                      <p:cBhvr>
                                        <p:cTn dur="500" id="69"/>
                                        <p:tgtEl>
                                          <p:spTgt spid="33"/>
                                        </p:tgtEl>
                                      </p:cBhvr>
                                    </p:animEffect>
                                  </p:childTnLst>
                                </p:cTn>
                              </p:par>
                              <p:par>
                                <p:cTn fill="hold" grpId="0" id="70" nodeType="withEffect" presetClass="entr" presetID="12" presetSubtype="8">
                                  <p:stCondLst>
                                    <p:cond delay="1100"/>
                                  </p:stCondLst>
                                  <p:childTnLst>
                                    <p:set>
                                      <p:cBhvr>
                                        <p:cTn dur="1" fill="hold" id="71">
                                          <p:stCondLst>
                                            <p:cond delay="0"/>
                                          </p:stCondLst>
                                        </p:cTn>
                                        <p:tgtEl>
                                          <p:spTgt spid="31"/>
                                        </p:tgtEl>
                                        <p:attrNameLst>
                                          <p:attrName>style.visibility</p:attrName>
                                        </p:attrNameLst>
                                      </p:cBhvr>
                                      <p:to>
                                        <p:strVal val="visible"/>
                                      </p:to>
                                    </p:set>
                                    <p:anim calcmode="lin" valueType="num">
                                      <p:cBhvr additive="base">
                                        <p:cTn dur="500" id="72"/>
                                        <p:tgtEl>
                                          <p:spTgt spid="31"/>
                                        </p:tgtEl>
                                        <p:attrNameLst>
                                          <p:attrName>ppt_x</p:attrName>
                                        </p:attrNameLst>
                                      </p:cBhvr>
                                      <p:tavLst>
                                        <p:tav tm="0">
                                          <p:val>
                                            <p:strVal val="#ppt_x-#ppt_w*1.125000"/>
                                          </p:val>
                                        </p:tav>
                                        <p:tav tm="100000">
                                          <p:val>
                                            <p:strVal val="#ppt_x"/>
                                          </p:val>
                                        </p:tav>
                                      </p:tavLst>
                                    </p:anim>
                                    <p:animEffect filter="wipe(right)" transition="in">
                                      <p:cBhvr>
                                        <p:cTn dur="500" id="73"/>
                                        <p:tgtEl>
                                          <p:spTgt spid="31"/>
                                        </p:tgtEl>
                                      </p:cBhvr>
                                    </p:animEffect>
                                  </p:childTnLst>
                                </p:cTn>
                              </p:par>
                              <p:par>
                                <p:cTn fill="hold" grpId="0" id="74" nodeType="withEffect" presetClass="entr" presetID="12" presetSubtype="8">
                                  <p:stCondLst>
                                    <p:cond delay="1100"/>
                                  </p:stCondLst>
                                  <p:childTnLst>
                                    <p:set>
                                      <p:cBhvr>
                                        <p:cTn dur="1" fill="hold" id="75">
                                          <p:stCondLst>
                                            <p:cond delay="0"/>
                                          </p:stCondLst>
                                        </p:cTn>
                                        <p:tgtEl>
                                          <p:spTgt spid="32"/>
                                        </p:tgtEl>
                                        <p:attrNameLst>
                                          <p:attrName>style.visibility</p:attrName>
                                        </p:attrNameLst>
                                      </p:cBhvr>
                                      <p:to>
                                        <p:strVal val="visible"/>
                                      </p:to>
                                    </p:set>
                                    <p:anim calcmode="lin" valueType="num">
                                      <p:cBhvr additive="base">
                                        <p:cTn dur="500" id="76"/>
                                        <p:tgtEl>
                                          <p:spTgt spid="32"/>
                                        </p:tgtEl>
                                        <p:attrNameLst>
                                          <p:attrName>ppt_x</p:attrName>
                                        </p:attrNameLst>
                                      </p:cBhvr>
                                      <p:tavLst>
                                        <p:tav tm="0">
                                          <p:val>
                                            <p:strVal val="#ppt_x-#ppt_w*1.125000"/>
                                          </p:val>
                                        </p:tav>
                                        <p:tav tm="100000">
                                          <p:val>
                                            <p:strVal val="#ppt_x"/>
                                          </p:val>
                                        </p:tav>
                                      </p:tavLst>
                                    </p:anim>
                                    <p:animEffect filter="wipe(right)" transition="in">
                                      <p:cBhvr>
                                        <p:cTn dur="500" id="77"/>
                                        <p:tgtEl>
                                          <p:spTgt spid="32"/>
                                        </p:tgtEl>
                                      </p:cBhvr>
                                    </p:animEffect>
                                  </p:childTnLst>
                                </p:cTn>
                              </p:par>
                              <p:par>
                                <p:cTn fill="hold" id="78" nodeType="withEffect" presetClass="entr" presetID="12" presetSubtype="8">
                                  <p:stCondLst>
                                    <p:cond delay="1400"/>
                                  </p:stCondLst>
                                  <p:childTnLst>
                                    <p:set>
                                      <p:cBhvr>
                                        <p:cTn dur="1" fill="hold" id="79">
                                          <p:stCondLst>
                                            <p:cond delay="0"/>
                                          </p:stCondLst>
                                        </p:cTn>
                                        <p:tgtEl>
                                          <p:spTgt spid="36"/>
                                        </p:tgtEl>
                                        <p:attrNameLst>
                                          <p:attrName>style.visibility</p:attrName>
                                        </p:attrNameLst>
                                      </p:cBhvr>
                                      <p:to>
                                        <p:strVal val="visible"/>
                                      </p:to>
                                    </p:set>
                                    <p:anim calcmode="lin" valueType="num">
                                      <p:cBhvr additive="base">
                                        <p:cTn dur="500" id="80"/>
                                        <p:tgtEl>
                                          <p:spTgt spid="36"/>
                                        </p:tgtEl>
                                        <p:attrNameLst>
                                          <p:attrName>ppt_x</p:attrName>
                                        </p:attrNameLst>
                                      </p:cBhvr>
                                      <p:tavLst>
                                        <p:tav tm="0">
                                          <p:val>
                                            <p:strVal val="#ppt_x-#ppt_w*1.125000"/>
                                          </p:val>
                                        </p:tav>
                                        <p:tav tm="100000">
                                          <p:val>
                                            <p:strVal val="#ppt_x"/>
                                          </p:val>
                                        </p:tav>
                                      </p:tavLst>
                                    </p:anim>
                                    <p:animEffect filter="wipe(right)" transition="in">
                                      <p:cBhvr>
                                        <p:cTn dur="500" id="81"/>
                                        <p:tgtEl>
                                          <p:spTgt spid="36"/>
                                        </p:tgtEl>
                                      </p:cBhvr>
                                    </p:animEffect>
                                  </p:childTnLst>
                                </p:cTn>
                              </p:par>
                              <p:par>
                                <p:cTn fill="hold" grpId="0" id="82" nodeType="withEffect" presetClass="entr" presetID="12" presetSubtype="8">
                                  <p:stCondLst>
                                    <p:cond delay="1400"/>
                                  </p:stCondLst>
                                  <p:childTnLst>
                                    <p:set>
                                      <p:cBhvr>
                                        <p:cTn dur="1" fill="hold" id="83">
                                          <p:stCondLst>
                                            <p:cond delay="0"/>
                                          </p:stCondLst>
                                        </p:cTn>
                                        <p:tgtEl>
                                          <p:spTgt spid="35"/>
                                        </p:tgtEl>
                                        <p:attrNameLst>
                                          <p:attrName>style.visibility</p:attrName>
                                        </p:attrNameLst>
                                      </p:cBhvr>
                                      <p:to>
                                        <p:strVal val="visible"/>
                                      </p:to>
                                    </p:set>
                                    <p:anim calcmode="lin" valueType="num">
                                      <p:cBhvr additive="base">
                                        <p:cTn dur="500" id="84"/>
                                        <p:tgtEl>
                                          <p:spTgt spid="35"/>
                                        </p:tgtEl>
                                        <p:attrNameLst>
                                          <p:attrName>ppt_x</p:attrName>
                                        </p:attrNameLst>
                                      </p:cBhvr>
                                      <p:tavLst>
                                        <p:tav tm="0">
                                          <p:val>
                                            <p:strVal val="#ppt_x-#ppt_w*1.125000"/>
                                          </p:val>
                                        </p:tav>
                                        <p:tav tm="100000">
                                          <p:val>
                                            <p:strVal val="#ppt_x"/>
                                          </p:val>
                                        </p:tav>
                                      </p:tavLst>
                                    </p:anim>
                                    <p:animEffect filter="wipe(right)" transition="in">
                                      <p:cBhvr>
                                        <p:cTn dur="500" id="85"/>
                                        <p:tgtEl>
                                          <p:spTgt spid="35"/>
                                        </p:tgtEl>
                                      </p:cBhvr>
                                    </p:animEffect>
                                  </p:childTnLst>
                                </p:cTn>
                              </p:par>
                              <p:par>
                                <p:cTn fill="hold" grpId="0" id="86" nodeType="withEffect" presetClass="entr" presetID="12" presetSubtype="8">
                                  <p:stCondLst>
                                    <p:cond delay="1400"/>
                                  </p:stCondLst>
                                  <p:childTnLst>
                                    <p:set>
                                      <p:cBhvr>
                                        <p:cTn dur="1" fill="hold" id="87">
                                          <p:stCondLst>
                                            <p:cond delay="0"/>
                                          </p:stCondLst>
                                        </p:cTn>
                                        <p:tgtEl>
                                          <p:spTgt spid="34"/>
                                        </p:tgtEl>
                                        <p:attrNameLst>
                                          <p:attrName>style.visibility</p:attrName>
                                        </p:attrNameLst>
                                      </p:cBhvr>
                                      <p:to>
                                        <p:strVal val="visible"/>
                                      </p:to>
                                    </p:set>
                                    <p:anim calcmode="lin" valueType="num">
                                      <p:cBhvr additive="base">
                                        <p:cTn dur="500" id="88"/>
                                        <p:tgtEl>
                                          <p:spTgt spid="34"/>
                                        </p:tgtEl>
                                        <p:attrNameLst>
                                          <p:attrName>ppt_x</p:attrName>
                                        </p:attrNameLst>
                                      </p:cBhvr>
                                      <p:tavLst>
                                        <p:tav tm="0">
                                          <p:val>
                                            <p:strVal val="#ppt_x-#ppt_w*1.125000"/>
                                          </p:val>
                                        </p:tav>
                                        <p:tav tm="100000">
                                          <p:val>
                                            <p:strVal val="#ppt_x"/>
                                          </p:val>
                                        </p:tav>
                                      </p:tavLst>
                                    </p:anim>
                                    <p:animEffect filter="wipe(right)" transition="in">
                                      <p:cBhvr>
                                        <p:cTn dur="500" id="89"/>
                                        <p:tgtEl>
                                          <p:spTgt spid="34"/>
                                        </p:tgtEl>
                                      </p:cBhvr>
                                    </p:animEffect>
                                  </p:childTnLst>
                                </p:cTn>
                              </p:par>
                              <p:par>
                                <p:cTn fill="hold" id="90" nodeType="withEffect" presetClass="entr" presetID="12" presetSubtype="8">
                                  <p:stCondLst>
                                    <p:cond delay="1700"/>
                                  </p:stCondLst>
                                  <p:childTnLst>
                                    <p:set>
                                      <p:cBhvr>
                                        <p:cTn dur="1" fill="hold" id="91">
                                          <p:stCondLst>
                                            <p:cond delay="0"/>
                                          </p:stCondLst>
                                        </p:cTn>
                                        <p:tgtEl>
                                          <p:spTgt spid="39"/>
                                        </p:tgtEl>
                                        <p:attrNameLst>
                                          <p:attrName>style.visibility</p:attrName>
                                        </p:attrNameLst>
                                      </p:cBhvr>
                                      <p:to>
                                        <p:strVal val="visible"/>
                                      </p:to>
                                    </p:set>
                                    <p:anim calcmode="lin" valueType="num">
                                      <p:cBhvr additive="base">
                                        <p:cTn dur="500" id="92"/>
                                        <p:tgtEl>
                                          <p:spTgt spid="39"/>
                                        </p:tgtEl>
                                        <p:attrNameLst>
                                          <p:attrName>ppt_x</p:attrName>
                                        </p:attrNameLst>
                                      </p:cBhvr>
                                      <p:tavLst>
                                        <p:tav tm="0">
                                          <p:val>
                                            <p:strVal val="#ppt_x-#ppt_w*1.125000"/>
                                          </p:val>
                                        </p:tav>
                                        <p:tav tm="100000">
                                          <p:val>
                                            <p:strVal val="#ppt_x"/>
                                          </p:val>
                                        </p:tav>
                                      </p:tavLst>
                                    </p:anim>
                                    <p:animEffect filter="wipe(right)" transition="in">
                                      <p:cBhvr>
                                        <p:cTn dur="500" id="93"/>
                                        <p:tgtEl>
                                          <p:spTgt spid="39"/>
                                        </p:tgtEl>
                                      </p:cBhvr>
                                    </p:animEffect>
                                  </p:childTnLst>
                                </p:cTn>
                              </p:par>
                              <p:par>
                                <p:cTn fill="hold" grpId="0" id="94" nodeType="withEffect" presetClass="entr" presetID="12" presetSubtype="8">
                                  <p:stCondLst>
                                    <p:cond delay="1700"/>
                                  </p:stCondLst>
                                  <p:childTnLst>
                                    <p:set>
                                      <p:cBhvr>
                                        <p:cTn dur="1" fill="hold" id="95">
                                          <p:stCondLst>
                                            <p:cond delay="0"/>
                                          </p:stCondLst>
                                        </p:cTn>
                                        <p:tgtEl>
                                          <p:spTgt spid="38"/>
                                        </p:tgtEl>
                                        <p:attrNameLst>
                                          <p:attrName>style.visibility</p:attrName>
                                        </p:attrNameLst>
                                      </p:cBhvr>
                                      <p:to>
                                        <p:strVal val="visible"/>
                                      </p:to>
                                    </p:set>
                                    <p:anim calcmode="lin" valueType="num">
                                      <p:cBhvr additive="base">
                                        <p:cTn dur="500" id="96"/>
                                        <p:tgtEl>
                                          <p:spTgt spid="38"/>
                                        </p:tgtEl>
                                        <p:attrNameLst>
                                          <p:attrName>ppt_x</p:attrName>
                                        </p:attrNameLst>
                                      </p:cBhvr>
                                      <p:tavLst>
                                        <p:tav tm="0">
                                          <p:val>
                                            <p:strVal val="#ppt_x-#ppt_w*1.125000"/>
                                          </p:val>
                                        </p:tav>
                                        <p:tav tm="100000">
                                          <p:val>
                                            <p:strVal val="#ppt_x"/>
                                          </p:val>
                                        </p:tav>
                                      </p:tavLst>
                                    </p:anim>
                                    <p:animEffect filter="wipe(right)" transition="in">
                                      <p:cBhvr>
                                        <p:cTn dur="500" id="97"/>
                                        <p:tgtEl>
                                          <p:spTgt spid="38"/>
                                        </p:tgtEl>
                                      </p:cBhvr>
                                    </p:animEffect>
                                  </p:childTnLst>
                                </p:cTn>
                              </p:par>
                              <p:par>
                                <p:cTn fill="hold" grpId="0" id="98" nodeType="withEffect" presetClass="entr" presetID="12" presetSubtype="8">
                                  <p:stCondLst>
                                    <p:cond delay="1700"/>
                                  </p:stCondLst>
                                  <p:childTnLst>
                                    <p:set>
                                      <p:cBhvr>
                                        <p:cTn dur="1" fill="hold" id="99">
                                          <p:stCondLst>
                                            <p:cond delay="0"/>
                                          </p:stCondLst>
                                        </p:cTn>
                                        <p:tgtEl>
                                          <p:spTgt spid="37"/>
                                        </p:tgtEl>
                                        <p:attrNameLst>
                                          <p:attrName>style.visibility</p:attrName>
                                        </p:attrNameLst>
                                      </p:cBhvr>
                                      <p:to>
                                        <p:strVal val="visible"/>
                                      </p:to>
                                    </p:set>
                                    <p:anim calcmode="lin" valueType="num">
                                      <p:cBhvr additive="base">
                                        <p:cTn dur="500" id="100"/>
                                        <p:tgtEl>
                                          <p:spTgt spid="37"/>
                                        </p:tgtEl>
                                        <p:attrNameLst>
                                          <p:attrName>ppt_x</p:attrName>
                                        </p:attrNameLst>
                                      </p:cBhvr>
                                      <p:tavLst>
                                        <p:tav tm="0">
                                          <p:val>
                                            <p:strVal val="#ppt_x-#ppt_w*1.125000"/>
                                          </p:val>
                                        </p:tav>
                                        <p:tav tm="100000">
                                          <p:val>
                                            <p:strVal val="#ppt_x"/>
                                          </p:val>
                                        </p:tav>
                                      </p:tavLst>
                                    </p:anim>
                                    <p:animEffect filter="wipe(right)" transition="in">
                                      <p:cBhvr>
                                        <p:cTn dur="500" id="101"/>
                                        <p:tgtEl>
                                          <p:spTgt spid="37"/>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
      <p:bldP grpId="0" spid="24"/>
      <p:bldP grpId="1" spid="24"/>
      <p:bldP grpId="0" spid="25"/>
      <p:bldP grpId="0" spid="26"/>
      <p:bldP grpId="0" spid="28"/>
      <p:bldP grpId="0" spid="29"/>
      <p:bldP grpId="0" spid="31"/>
      <p:bldP grpId="0" spid="32"/>
      <p:bldP grpId="0" spid="34"/>
      <p:bldP grpId="0" spid="35"/>
      <p:bldP grpId="0" spid="37"/>
      <p:bldP grpId="0" spid="38"/>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18" name="图片 17"/>
          <p:cNvPicPr>
            <a:picLocks noChangeAspect="1"/>
          </p:cNvPicPr>
          <p:nvPr/>
        </p:nvPicPr>
        <p:blipFill>
          <a:blip r:embed="rId2">
            <a:extLst>
              <a:ext uri="{28A0092B-C50C-407E-A947-70E740481C1C}">
                <a14:useLocalDpi val="0"/>
              </a:ext>
            </a:extLst>
          </a:blip>
          <a:srcRect t="6914"/>
          <a:stretch>
            <a:fillRect/>
          </a:stretch>
        </p:blipFill>
        <p:spPr>
          <a:xfrm>
            <a:off x="2785847" y="1"/>
            <a:ext cx="6358153" cy="3329200"/>
          </a:xfrm>
          <a:prstGeom prst="rect">
            <a:avLst/>
          </a:prstGeom>
        </p:spPr>
      </p:pic>
      <p:sp>
        <p:nvSpPr>
          <p:cNvPr id="106" name="TextBox 11"/>
          <p:cNvSpPr txBox="1"/>
          <p:nvPr/>
        </p:nvSpPr>
        <p:spPr>
          <a:xfrm>
            <a:off x="3115322" y="2266454"/>
            <a:ext cx="1249680" cy="518160"/>
          </a:xfrm>
          <a:prstGeom prst="rect">
            <a:avLst/>
          </a:prstGeom>
          <a:noFill/>
        </p:spPr>
        <p:txBody>
          <a:bodyPr rtlCol="0" wrap="none">
            <a:spAutoFit/>
          </a:bodyPr>
          <a:lstStyle/>
          <a:p>
            <a:pPr algn="l"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1400" u="none">
                <a:ln>
                  <a:noFill/>
                </a:ln>
                <a:solidFill>
                  <a:srgbClr val="080808"/>
                </a:solidFill>
                <a:effectLst/>
                <a:uLnTx/>
                <a:uFillTx/>
                <a:latin typeface="微软雅黑"/>
                <a:ea typeface="微软雅黑"/>
                <a:cs typeface="+mn-cs"/>
              </a:rPr>
              <a:t> 第二部分</a:t>
            </a:r>
          </a:p>
          <a:p>
            <a:pPr algn="l" defTabSz="914400" eaLnBrk="1" fontAlgn="base" hangingPunct="1" indent="0" latinLnBrk="0" lvl="1" marL="0" marR="0" rtl="0">
              <a:lnSpc>
                <a:spcPct val="100000"/>
              </a:lnSpc>
              <a:spcBef>
                <a:spcPct val="0"/>
              </a:spcBef>
              <a:spcAft>
                <a:spcPct val="0"/>
              </a:spcAft>
              <a:buClrTx/>
              <a:buSzTx/>
              <a:buFontTx/>
              <a:buNone/>
              <a:defRPr/>
            </a:pPr>
            <a:r>
              <a:rPr altLang="en-US" b="1" baseline="0" cap="none" i="0" kern="1200" kumimoji="0" lang="zh-CN" noProof="0" normalizeH="0" spc="0" strike="noStrike" sz="1400" u="none">
                <a:ln>
                  <a:noFill/>
                </a:ln>
                <a:solidFill>
                  <a:srgbClr val="080808"/>
                </a:solidFill>
                <a:effectLst/>
                <a:uLnTx/>
                <a:uFillTx/>
                <a:latin typeface="微软雅黑"/>
                <a:ea typeface="微软雅黑"/>
                <a:cs typeface="+mn-cs"/>
              </a:rPr>
              <a:t>标题文字内容</a:t>
            </a:r>
          </a:p>
        </p:txBody>
      </p:sp>
      <p:cxnSp>
        <p:nvCxnSpPr>
          <p:cNvPr id="107" name="直接连接符 106"/>
          <p:cNvCxnSpPr/>
          <p:nvPr/>
        </p:nvCxnSpPr>
        <p:spPr>
          <a:xfrm flipH="1" flipV="1">
            <a:off x="2899296" y="2194446"/>
            <a:ext cx="0" cy="1924424"/>
          </a:xfrm>
          <a:prstGeom prst="line">
            <a:avLst/>
          </a:prstGeom>
          <a:noFill/>
          <a:ln algn="ctr" cap="flat" cmpd="sng" w="12700">
            <a:solidFill>
              <a:srgbClr val="080808"/>
            </a:solidFill>
            <a:prstDash val="dash"/>
          </a:ln>
          <a:effectLst/>
        </p:spPr>
      </p:cxnSp>
      <p:sp>
        <p:nvSpPr>
          <p:cNvPr id="108" name="TextBox 13"/>
          <p:cNvSpPr txBox="1"/>
          <p:nvPr/>
        </p:nvSpPr>
        <p:spPr>
          <a:xfrm>
            <a:off x="1581296" y="3788530"/>
            <a:ext cx="902846" cy="243840"/>
          </a:xfrm>
          <a:prstGeom prst="rect">
            <a:avLst/>
          </a:prstGeom>
          <a:noFill/>
        </p:spPr>
        <p:txBody>
          <a:bodyPr bIns="0" lIns="0" rIns="0" rtlCol="0" tIns="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600" u="none">
                <a:ln>
                  <a:noFill/>
                </a:ln>
                <a:solidFill>
                  <a:srgbClr val="080808"/>
                </a:solidFill>
                <a:effectLst/>
                <a:uLnTx/>
                <a:uFillTx/>
                <a:latin typeface="微软雅黑"/>
                <a:ea typeface="微软雅黑"/>
                <a:cs typeface="+mn-cs"/>
              </a:rPr>
              <a:t>PART 02</a:t>
            </a:r>
          </a:p>
        </p:txBody>
      </p:sp>
      <p:grpSp>
        <p:nvGrpSpPr>
          <p:cNvPr id="109" name="组合 108"/>
          <p:cNvGrpSpPr/>
          <p:nvPr/>
        </p:nvGrpSpPr>
        <p:grpSpPr>
          <a:xfrm>
            <a:off x="1387128" y="2266456"/>
            <a:ext cx="1197175" cy="1197175"/>
            <a:chOff x="304800" y="673100"/>
            <a:chExt cx="4000500" cy="4000500"/>
          </a:xfrm>
          <a:effectLst>
            <a:outerShdw algn="tr" blurRad="444500" dir="8100000" dist="254000" rotWithShape="0">
              <a:prstClr val="black">
                <a:alpha val="50000"/>
              </a:prstClr>
            </a:outerShdw>
          </a:effectLst>
        </p:grpSpPr>
        <p:sp>
          <p:nvSpPr>
            <p:cNvPr id="110" name="同心圆 109"/>
            <p:cNvSpPr/>
            <p:nvPr/>
          </p:nvSpPr>
          <p:spPr>
            <a:xfrm>
              <a:off x="304800" y="673100"/>
              <a:ext cx="4000500" cy="4000500"/>
            </a:xfrm>
            <a:prstGeom prst="donut">
              <a:avLst>
                <a:gd fmla="val 4879" name="adj"/>
              </a:avLst>
            </a:prstGeom>
            <a:gradFill>
              <a:gsLst>
                <a:gs pos="0">
                  <a:sysClr lastClr="FFFFFF" val="window"/>
                </a:gs>
                <a:gs pos="55000">
                  <a:sysClr lastClr="FFFFFF" val="window">
                    <a:lumMod val="95000"/>
                  </a:sysClr>
                </a:gs>
                <a:gs pos="100000">
                  <a:sysClr lastClr="FFFFFF" val="window">
                    <a:lumMod val="65000"/>
                  </a:sysClr>
                </a:gs>
              </a:gsLst>
              <a:lin ang="8100000" scaled="0"/>
            </a:gradFill>
            <a:ln algn="ctr" cap="flat" cmpd="sng" w="25400">
              <a:noFill/>
              <a:prstDash val="solid"/>
            </a:ln>
            <a:effectLst/>
          </p:spPr>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rgbClr val="080808"/>
                </a:solidFill>
                <a:effectLst/>
                <a:uLnTx/>
                <a:uFillTx/>
                <a:latin typeface="微软雅黑"/>
                <a:ea typeface="微软雅黑"/>
                <a:cs typeface="+mn-cs"/>
              </a:endParaRPr>
            </a:p>
          </p:txBody>
        </p:sp>
        <p:sp>
          <p:nvSpPr>
            <p:cNvPr id="111" name="椭圆 110"/>
            <p:cNvSpPr/>
            <p:nvPr/>
          </p:nvSpPr>
          <p:spPr>
            <a:xfrm>
              <a:off x="392112" y="760412"/>
              <a:ext cx="3825874" cy="3825874"/>
            </a:xfrm>
            <a:prstGeom prst="ellipse">
              <a:avLst/>
            </a:prstGeom>
            <a:gradFill>
              <a:gsLst>
                <a:gs pos="0">
                  <a:sysClr lastClr="FFFFFF" val="window"/>
                </a:gs>
                <a:gs pos="51000">
                  <a:sysClr lastClr="FFFFFF" val="window">
                    <a:lumMod val="95000"/>
                  </a:sysClr>
                </a:gs>
                <a:gs pos="100000">
                  <a:sysClr lastClr="FFFFFF" val="window">
                    <a:lumMod val="75000"/>
                  </a:sysClr>
                </a:gs>
              </a:gsLst>
              <a:lin ang="18900000" scaled="0"/>
            </a:gradFill>
            <a:ln algn="ctr" cap="flat" cmpd="sng" w="25400">
              <a:noFill/>
              <a:prstDash val="solid"/>
            </a:ln>
            <a:effectLst/>
          </p:spPr>
          <p:txBody>
            <a:bodyPr anchor="ctr" rtlCol="0"/>
            <a:lstStyle/>
            <a:p>
              <a:pPr algn="ctr" defTabSz="914400" eaLnBrk="1" fontAlgn="base" hangingPunct="1" indent="0" latinLnBrk="0" lvl="0" marL="0" marR="0" rtl="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rgbClr val="080808"/>
                </a:solidFill>
                <a:effectLst/>
                <a:uLnTx/>
                <a:uFillTx/>
                <a:latin typeface="微软雅黑"/>
                <a:ea typeface="微软雅黑"/>
                <a:cs typeface="+mn-cs"/>
              </a:endParaRPr>
            </a:p>
          </p:txBody>
        </p:sp>
      </p:grpSp>
      <p:sp>
        <p:nvSpPr>
          <p:cNvPr id="112" name="TextBox 24"/>
          <p:cNvSpPr txBox="1"/>
          <p:nvPr/>
        </p:nvSpPr>
        <p:spPr>
          <a:xfrm>
            <a:off x="3211992" y="3346574"/>
            <a:ext cx="1027882"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3" name="TextBox 25"/>
          <p:cNvSpPr txBox="1"/>
          <p:nvPr/>
        </p:nvSpPr>
        <p:spPr>
          <a:xfrm>
            <a:off x="4264663" y="3346574"/>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4" name="TextBox 26"/>
          <p:cNvSpPr txBox="1"/>
          <p:nvPr/>
        </p:nvSpPr>
        <p:spPr>
          <a:xfrm>
            <a:off x="5274689" y="3346574"/>
            <a:ext cx="1027882"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5" name="TextBox 27"/>
          <p:cNvSpPr txBox="1"/>
          <p:nvPr/>
        </p:nvSpPr>
        <p:spPr>
          <a:xfrm>
            <a:off x="3211992"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6" name="TextBox 28"/>
          <p:cNvSpPr txBox="1"/>
          <p:nvPr/>
        </p:nvSpPr>
        <p:spPr>
          <a:xfrm>
            <a:off x="4264664"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7" name="TextBox 29"/>
          <p:cNvSpPr txBox="1"/>
          <p:nvPr/>
        </p:nvSpPr>
        <p:spPr>
          <a:xfrm>
            <a:off x="5274303" y="3693645"/>
            <a:ext cx="985236" cy="243350"/>
          </a:xfrm>
          <a:prstGeom prst="rect">
            <a:avLst/>
          </a:prstGeom>
          <a:noFill/>
        </p:spPr>
        <p:txBody>
          <a:bodyPr bIns="30235" lIns="60469" rIns="60469" rtlCol="0" tIns="30235"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0" baseline="0" cap="none" i="0" kern="1200" kumimoji="0" lang="en-US" noProof="0" normalizeH="0" spc="0" strike="noStrike" sz="1200" u="none">
                <a:ln>
                  <a:noFill/>
                </a:ln>
                <a:solidFill>
                  <a:srgbClr val="080808"/>
                </a:solidFill>
                <a:effectLst/>
                <a:uLnTx/>
                <a:uFillTx/>
                <a:latin typeface="微软雅黑"/>
                <a:ea typeface="微软雅黑"/>
                <a:cs typeface="+mn-cs"/>
              </a:rPr>
              <a:t>※ 添加内容</a:t>
            </a:r>
          </a:p>
        </p:txBody>
      </p:sp>
      <p:sp>
        <p:nvSpPr>
          <p:cNvPr id="118" name="TextBox 13"/>
          <p:cNvSpPr txBox="1"/>
          <p:nvPr/>
        </p:nvSpPr>
        <p:spPr>
          <a:xfrm>
            <a:off x="1607738" y="2480322"/>
            <a:ext cx="902846" cy="762000"/>
          </a:xfrm>
          <a:prstGeom prst="rect">
            <a:avLst/>
          </a:prstGeom>
          <a:noFill/>
        </p:spPr>
        <p:txBody>
          <a:bodyPr bIns="0" lIns="0" rIns="0" rtlCol="0" tIns="0" wrap="square">
            <a:spAutoFit/>
          </a:bodyPr>
          <a:lstStyle/>
          <a:p>
            <a:pPr algn="l" defTabSz="914400" eaLnBrk="1" fontAlgn="base" hangingPunct="1" indent="0" latinLnBrk="0" lvl="0" marL="0" marR="0" rtl="0">
              <a:lnSpc>
                <a:spcPct val="100000"/>
              </a:lnSpc>
              <a:spcBef>
                <a:spcPct val="0"/>
              </a:spcBef>
              <a:spcAft>
                <a:spcPct val="0"/>
              </a:spcAft>
              <a:buClrTx/>
              <a:buSzTx/>
              <a:buFontTx/>
              <a:buNone/>
              <a:defRPr/>
            </a:pPr>
            <a:r>
              <a:rPr altLang="zh-CN" b="1" baseline="0" cap="none" i="0" kern="1200" kumimoji="0" lang="en-US" noProof="0" normalizeH="0" smtClean="0" spc="0" strike="noStrike" sz="5000" u="none">
                <a:ln>
                  <a:noFill/>
                </a:ln>
                <a:solidFill>
                  <a:srgbClr val="26AADB"/>
                </a:solidFill>
                <a:effectLst/>
                <a:uLnTx/>
                <a:uFillTx/>
                <a:latin typeface="微软雅黑"/>
                <a:ea typeface="微软雅黑"/>
                <a:cs typeface="+mn-cs"/>
              </a:rPr>
              <a:t>02</a:t>
            </a:r>
          </a:p>
        </p:txBody>
      </p:sp>
    </p:spTree>
    <p:extLst>
      <p:ext uri="{BB962C8B-B14F-4D97-AF65-F5344CB8AC3E}">
        <p14:creationId val="1931565523"/>
      </p:ext>
    </p:extLst>
  </p:cSld>
  <p:clrMapOvr>
    <a:masterClrMapping/>
  </p:clrMapOvr>
  <mc:AlternateContent>
    <mc:Choice Requires="p14">
      <p:transition p14:dur="1600" spd="slow">
        <p14:gallery dir="l"/>
      </p:transition>
    </mc:Choice>
    <mc:Fallback>
      <p:transition spd="slow">
        <p:fade/>
      </p:transition>
    </mc:Fallback>
  </mc:AlternateContent>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10" presetSubtype="0">
                                  <p:stCondLst>
                                    <p:cond delay="0"/>
                                  </p:stCondLst>
                                  <p:childTnLst>
                                    <p:set>
                                      <p:cBhvr>
                                        <p:cTn dur="1" fill="hold" id="6">
                                          <p:stCondLst>
                                            <p:cond delay="0"/>
                                          </p:stCondLst>
                                        </p:cTn>
                                        <p:tgtEl>
                                          <p:spTgt spid="109"/>
                                        </p:tgtEl>
                                        <p:attrNameLst>
                                          <p:attrName>style.visibility</p:attrName>
                                        </p:attrNameLst>
                                      </p:cBhvr>
                                      <p:to>
                                        <p:strVal val="visible"/>
                                      </p:to>
                                    </p:set>
                                    <p:animEffect filter="fade" transition="in">
                                      <p:cBhvr>
                                        <p:cTn dur="500" id="7"/>
                                        <p:tgtEl>
                                          <p:spTgt spid="109"/>
                                        </p:tgtEl>
                                      </p:cBhvr>
                                    </p:animEffect>
                                  </p:childTnLst>
                                </p:cTn>
                              </p:par>
                            </p:childTnLst>
                          </p:cTn>
                        </p:par>
                        <p:par>
                          <p:cTn fill="hold" id="8" nodeType="afterGroup">
                            <p:stCondLst>
                              <p:cond delay="500"/>
                            </p:stCondLst>
                            <p:childTnLst>
                              <p:par>
                                <p:cTn fill="hold" grpId="0" id="9" nodeType="afterEffect" presetClass="entr" presetID="47" presetSubtype="0">
                                  <p:stCondLst>
                                    <p:cond delay="0"/>
                                  </p:stCondLst>
                                  <p:childTnLst>
                                    <p:set>
                                      <p:cBhvr>
                                        <p:cTn dur="1" fill="hold" id="10">
                                          <p:stCondLst>
                                            <p:cond delay="0"/>
                                          </p:stCondLst>
                                        </p:cTn>
                                        <p:tgtEl>
                                          <p:spTgt spid="118"/>
                                        </p:tgtEl>
                                        <p:attrNameLst>
                                          <p:attrName>style.visibility</p:attrName>
                                        </p:attrNameLst>
                                      </p:cBhvr>
                                      <p:to>
                                        <p:strVal val="visible"/>
                                      </p:to>
                                    </p:set>
                                    <p:animEffect filter="fade" transition="in">
                                      <p:cBhvr>
                                        <p:cTn dur="500" id="11"/>
                                        <p:tgtEl>
                                          <p:spTgt spid="118"/>
                                        </p:tgtEl>
                                      </p:cBhvr>
                                    </p:animEffect>
                                    <p:anim calcmode="lin" valueType="num">
                                      <p:cBhvr>
                                        <p:cTn dur="500" fill="hold" id="12"/>
                                        <p:tgtEl>
                                          <p:spTgt spid="118"/>
                                        </p:tgtEl>
                                        <p:attrNameLst>
                                          <p:attrName>ppt_x</p:attrName>
                                        </p:attrNameLst>
                                      </p:cBhvr>
                                      <p:tavLst>
                                        <p:tav tm="0">
                                          <p:val>
                                            <p:strVal val="#ppt_x"/>
                                          </p:val>
                                        </p:tav>
                                        <p:tav tm="100000">
                                          <p:val>
                                            <p:strVal val="#ppt_x"/>
                                          </p:val>
                                        </p:tav>
                                      </p:tavLst>
                                    </p:anim>
                                    <p:anim calcmode="lin" valueType="num">
                                      <p:cBhvr>
                                        <p:cTn dur="500" fill="hold" id="13"/>
                                        <p:tgtEl>
                                          <p:spTgt spid="118"/>
                                        </p:tgtEl>
                                        <p:attrNameLst>
                                          <p:attrName>ppt_y</p:attrName>
                                        </p:attrNameLst>
                                      </p:cBhvr>
                                      <p:tavLst>
                                        <p:tav tm="0">
                                          <p:val>
                                            <p:strVal val="#ppt_y-.1"/>
                                          </p:val>
                                        </p:tav>
                                        <p:tav tm="100000">
                                          <p:val>
                                            <p:strVal val="#ppt_y"/>
                                          </p:val>
                                        </p:tav>
                                      </p:tavLst>
                                    </p:anim>
                                  </p:childTnLst>
                                </p:cTn>
                              </p:par>
                            </p:childTnLst>
                          </p:cTn>
                        </p:par>
                        <p:par>
                          <p:cTn fill="hold" id="14" nodeType="afterGroup">
                            <p:stCondLst>
                              <p:cond delay="1000"/>
                            </p:stCondLst>
                            <p:childTnLst>
                              <p:par>
                                <p:cTn fill="hold" id="15" nodeType="afterEffect" presetClass="entr" presetID="22" presetSubtype="4">
                                  <p:stCondLst>
                                    <p:cond delay="0"/>
                                  </p:stCondLst>
                                  <p:childTnLst>
                                    <p:set>
                                      <p:cBhvr>
                                        <p:cTn dur="1" fill="hold" id="16">
                                          <p:stCondLst>
                                            <p:cond delay="0"/>
                                          </p:stCondLst>
                                        </p:cTn>
                                        <p:tgtEl>
                                          <p:spTgt spid="107"/>
                                        </p:tgtEl>
                                        <p:attrNameLst>
                                          <p:attrName>style.visibility</p:attrName>
                                        </p:attrNameLst>
                                      </p:cBhvr>
                                      <p:to>
                                        <p:strVal val="visible"/>
                                      </p:to>
                                    </p:set>
                                    <p:animEffect filter="wipe(down)" transition="in">
                                      <p:cBhvr>
                                        <p:cTn dur="500" id="17"/>
                                        <p:tgtEl>
                                          <p:spTgt spid="107"/>
                                        </p:tgtEl>
                                      </p:cBhvr>
                                    </p:animEffect>
                                  </p:childTnLst>
                                </p:cTn>
                              </p:par>
                            </p:childTnLst>
                          </p:cTn>
                        </p:par>
                        <p:par>
                          <p:cTn fill="hold" id="18" nodeType="afterGroup">
                            <p:stCondLst>
                              <p:cond delay="1500"/>
                            </p:stCondLst>
                            <p:childTnLst>
                              <p:par>
                                <p:cTn fill="hold" grpId="0" id="19" nodeType="afterEffect" presetClass="entr" presetID="12" presetSubtype="8">
                                  <p:stCondLst>
                                    <p:cond delay="0"/>
                                  </p:stCondLst>
                                  <p:childTnLst>
                                    <p:set>
                                      <p:cBhvr>
                                        <p:cTn dur="1" fill="hold" id="20">
                                          <p:stCondLst>
                                            <p:cond delay="0"/>
                                          </p:stCondLst>
                                        </p:cTn>
                                        <p:tgtEl>
                                          <p:spTgt spid="106"/>
                                        </p:tgtEl>
                                        <p:attrNameLst>
                                          <p:attrName>style.visibility</p:attrName>
                                        </p:attrNameLst>
                                      </p:cBhvr>
                                      <p:to>
                                        <p:strVal val="visible"/>
                                      </p:to>
                                    </p:set>
                                    <p:anim calcmode="lin" valueType="num">
                                      <p:cBhvr additive="base">
                                        <p:cTn dur="500" id="21"/>
                                        <p:tgtEl>
                                          <p:spTgt spid="106"/>
                                        </p:tgtEl>
                                        <p:attrNameLst>
                                          <p:attrName>ppt_x</p:attrName>
                                        </p:attrNameLst>
                                      </p:cBhvr>
                                      <p:tavLst>
                                        <p:tav tm="0">
                                          <p:val>
                                            <p:strVal val="#ppt_x-#ppt_w*1.125000"/>
                                          </p:val>
                                        </p:tav>
                                        <p:tav tm="100000">
                                          <p:val>
                                            <p:strVal val="#ppt_x"/>
                                          </p:val>
                                        </p:tav>
                                      </p:tavLst>
                                    </p:anim>
                                    <p:animEffect filter="wipe(right)" transition="in">
                                      <p:cBhvr>
                                        <p:cTn dur="500" id="22"/>
                                        <p:tgtEl>
                                          <p:spTgt spid="106"/>
                                        </p:tgtEl>
                                      </p:cBhvr>
                                    </p:animEffect>
                                  </p:childTnLst>
                                </p:cTn>
                              </p:par>
                            </p:childTnLst>
                          </p:cTn>
                        </p:par>
                        <p:par>
                          <p:cTn fill="hold" id="23" nodeType="afterGroup">
                            <p:stCondLst>
                              <p:cond delay="2000"/>
                            </p:stCondLst>
                            <p:childTnLst>
                              <p:par>
                                <p:cTn fill="hold" grpId="0" id="24" nodeType="afterEffect" presetClass="entr" presetID="47" presetSubtype="0">
                                  <p:stCondLst>
                                    <p:cond delay="0"/>
                                  </p:stCondLst>
                                  <p:childTnLst>
                                    <p:set>
                                      <p:cBhvr>
                                        <p:cTn dur="1" fill="hold" id="25">
                                          <p:stCondLst>
                                            <p:cond delay="0"/>
                                          </p:stCondLst>
                                        </p:cTn>
                                        <p:tgtEl>
                                          <p:spTgt spid="108"/>
                                        </p:tgtEl>
                                        <p:attrNameLst>
                                          <p:attrName>style.visibility</p:attrName>
                                        </p:attrNameLst>
                                      </p:cBhvr>
                                      <p:to>
                                        <p:strVal val="visible"/>
                                      </p:to>
                                    </p:set>
                                    <p:animEffect filter="fade" transition="in">
                                      <p:cBhvr>
                                        <p:cTn dur="500" id="26"/>
                                        <p:tgtEl>
                                          <p:spTgt spid="108"/>
                                        </p:tgtEl>
                                      </p:cBhvr>
                                    </p:animEffect>
                                    <p:anim calcmode="lin" valueType="num">
                                      <p:cBhvr>
                                        <p:cTn dur="500" fill="hold" id="27"/>
                                        <p:tgtEl>
                                          <p:spTgt spid="108"/>
                                        </p:tgtEl>
                                        <p:attrNameLst>
                                          <p:attrName>ppt_x</p:attrName>
                                        </p:attrNameLst>
                                      </p:cBhvr>
                                      <p:tavLst>
                                        <p:tav tm="0">
                                          <p:val>
                                            <p:strVal val="#ppt_x"/>
                                          </p:val>
                                        </p:tav>
                                        <p:tav tm="100000">
                                          <p:val>
                                            <p:strVal val="#ppt_x"/>
                                          </p:val>
                                        </p:tav>
                                      </p:tavLst>
                                    </p:anim>
                                    <p:anim calcmode="lin" valueType="num">
                                      <p:cBhvr>
                                        <p:cTn dur="500" fill="hold" id="28"/>
                                        <p:tgtEl>
                                          <p:spTgt spid="108"/>
                                        </p:tgtEl>
                                        <p:attrNameLst>
                                          <p:attrName>ppt_y</p:attrName>
                                        </p:attrNameLst>
                                      </p:cBhvr>
                                      <p:tavLst>
                                        <p:tav tm="0">
                                          <p:val>
                                            <p:strVal val="#ppt_y-.1"/>
                                          </p:val>
                                        </p:tav>
                                        <p:tav tm="100000">
                                          <p:val>
                                            <p:strVal val="#ppt_y"/>
                                          </p:val>
                                        </p:tav>
                                      </p:tavLst>
                                    </p:anim>
                                  </p:childTnLst>
                                </p:cTn>
                              </p:par>
                            </p:childTnLst>
                          </p:cTn>
                        </p:par>
                        <p:par>
                          <p:cTn fill="hold" id="29" nodeType="afterGroup">
                            <p:stCondLst>
                              <p:cond delay="2500"/>
                            </p:stCondLst>
                            <p:childTnLst>
                              <p:par>
                                <p:cTn fill="hold" grpId="0" id="30" nodeType="afterEffect" presetClass="entr" presetID="2" presetSubtype="4">
                                  <p:stCondLst>
                                    <p:cond delay="0"/>
                                  </p:stCondLst>
                                  <p:childTnLst>
                                    <p:set>
                                      <p:cBhvr>
                                        <p:cTn dur="1" fill="hold" id="31">
                                          <p:stCondLst>
                                            <p:cond delay="0"/>
                                          </p:stCondLst>
                                        </p:cTn>
                                        <p:tgtEl>
                                          <p:spTgt spid="112"/>
                                        </p:tgtEl>
                                        <p:attrNameLst>
                                          <p:attrName>style.visibility</p:attrName>
                                        </p:attrNameLst>
                                      </p:cBhvr>
                                      <p:to>
                                        <p:strVal val="visible"/>
                                      </p:to>
                                    </p:set>
                                    <p:anim calcmode="lin" valueType="num">
                                      <p:cBhvr additive="base">
                                        <p:cTn dur="500" fill="hold" id="32"/>
                                        <p:tgtEl>
                                          <p:spTgt spid="112"/>
                                        </p:tgtEl>
                                        <p:attrNameLst>
                                          <p:attrName>ppt_x</p:attrName>
                                        </p:attrNameLst>
                                      </p:cBhvr>
                                      <p:tavLst>
                                        <p:tav tm="0">
                                          <p:val>
                                            <p:strVal val="#ppt_x"/>
                                          </p:val>
                                        </p:tav>
                                        <p:tav tm="100000">
                                          <p:val>
                                            <p:strVal val="#ppt_x"/>
                                          </p:val>
                                        </p:tav>
                                      </p:tavLst>
                                    </p:anim>
                                    <p:anim calcmode="lin" valueType="num">
                                      <p:cBhvr additive="base">
                                        <p:cTn dur="500" fill="hold" id="33"/>
                                        <p:tgtEl>
                                          <p:spTgt spid="112"/>
                                        </p:tgtEl>
                                        <p:attrNameLst>
                                          <p:attrName>ppt_y</p:attrName>
                                        </p:attrNameLst>
                                      </p:cBhvr>
                                      <p:tavLst>
                                        <p:tav tm="0">
                                          <p:val>
                                            <p:strVal val="1+#ppt_h/2"/>
                                          </p:val>
                                        </p:tav>
                                        <p:tav tm="100000">
                                          <p:val>
                                            <p:strVal val="#ppt_y"/>
                                          </p:val>
                                        </p:tav>
                                      </p:tavLst>
                                    </p:anim>
                                  </p:childTnLst>
                                </p:cTn>
                              </p:par>
                              <p:par>
                                <p:cTn fill="hold" grpId="0" id="34" nodeType="withEffect" presetClass="entr" presetID="2" presetSubtype="4">
                                  <p:stCondLst>
                                    <p:cond delay="200"/>
                                  </p:stCondLst>
                                  <p:childTnLst>
                                    <p:set>
                                      <p:cBhvr>
                                        <p:cTn dur="1" fill="hold" id="35">
                                          <p:stCondLst>
                                            <p:cond delay="0"/>
                                          </p:stCondLst>
                                        </p:cTn>
                                        <p:tgtEl>
                                          <p:spTgt spid="113"/>
                                        </p:tgtEl>
                                        <p:attrNameLst>
                                          <p:attrName>style.visibility</p:attrName>
                                        </p:attrNameLst>
                                      </p:cBhvr>
                                      <p:to>
                                        <p:strVal val="visible"/>
                                      </p:to>
                                    </p:set>
                                    <p:anim calcmode="lin" valueType="num">
                                      <p:cBhvr additive="base">
                                        <p:cTn dur="500" fill="hold" id="36"/>
                                        <p:tgtEl>
                                          <p:spTgt spid="113"/>
                                        </p:tgtEl>
                                        <p:attrNameLst>
                                          <p:attrName>ppt_x</p:attrName>
                                        </p:attrNameLst>
                                      </p:cBhvr>
                                      <p:tavLst>
                                        <p:tav tm="0">
                                          <p:val>
                                            <p:strVal val="#ppt_x"/>
                                          </p:val>
                                        </p:tav>
                                        <p:tav tm="100000">
                                          <p:val>
                                            <p:strVal val="#ppt_x"/>
                                          </p:val>
                                        </p:tav>
                                      </p:tavLst>
                                    </p:anim>
                                    <p:anim calcmode="lin" valueType="num">
                                      <p:cBhvr additive="base">
                                        <p:cTn dur="500" fill="hold" id="37"/>
                                        <p:tgtEl>
                                          <p:spTgt spid="113"/>
                                        </p:tgtEl>
                                        <p:attrNameLst>
                                          <p:attrName>ppt_y</p:attrName>
                                        </p:attrNameLst>
                                      </p:cBhvr>
                                      <p:tavLst>
                                        <p:tav tm="0">
                                          <p:val>
                                            <p:strVal val="1+#ppt_h/2"/>
                                          </p:val>
                                        </p:tav>
                                        <p:tav tm="100000">
                                          <p:val>
                                            <p:strVal val="#ppt_y"/>
                                          </p:val>
                                        </p:tav>
                                      </p:tavLst>
                                    </p:anim>
                                  </p:childTnLst>
                                </p:cTn>
                              </p:par>
                              <p:par>
                                <p:cTn fill="hold" grpId="0" id="38" nodeType="withEffect" presetClass="entr" presetID="2" presetSubtype="4">
                                  <p:stCondLst>
                                    <p:cond delay="400"/>
                                  </p:stCondLst>
                                  <p:childTnLst>
                                    <p:set>
                                      <p:cBhvr>
                                        <p:cTn dur="1" fill="hold" id="39">
                                          <p:stCondLst>
                                            <p:cond delay="0"/>
                                          </p:stCondLst>
                                        </p:cTn>
                                        <p:tgtEl>
                                          <p:spTgt spid="114"/>
                                        </p:tgtEl>
                                        <p:attrNameLst>
                                          <p:attrName>style.visibility</p:attrName>
                                        </p:attrNameLst>
                                      </p:cBhvr>
                                      <p:to>
                                        <p:strVal val="visible"/>
                                      </p:to>
                                    </p:set>
                                    <p:anim calcmode="lin" valueType="num">
                                      <p:cBhvr additive="base">
                                        <p:cTn dur="500" fill="hold" id="40"/>
                                        <p:tgtEl>
                                          <p:spTgt spid="114"/>
                                        </p:tgtEl>
                                        <p:attrNameLst>
                                          <p:attrName>ppt_x</p:attrName>
                                        </p:attrNameLst>
                                      </p:cBhvr>
                                      <p:tavLst>
                                        <p:tav tm="0">
                                          <p:val>
                                            <p:strVal val="#ppt_x"/>
                                          </p:val>
                                        </p:tav>
                                        <p:tav tm="100000">
                                          <p:val>
                                            <p:strVal val="#ppt_x"/>
                                          </p:val>
                                        </p:tav>
                                      </p:tavLst>
                                    </p:anim>
                                    <p:anim calcmode="lin" valueType="num">
                                      <p:cBhvr additive="base">
                                        <p:cTn dur="500" fill="hold" id="41"/>
                                        <p:tgtEl>
                                          <p:spTgt spid="114"/>
                                        </p:tgtEl>
                                        <p:attrNameLst>
                                          <p:attrName>ppt_y</p:attrName>
                                        </p:attrNameLst>
                                      </p:cBhvr>
                                      <p:tavLst>
                                        <p:tav tm="0">
                                          <p:val>
                                            <p:strVal val="1+#ppt_h/2"/>
                                          </p:val>
                                        </p:tav>
                                        <p:tav tm="100000">
                                          <p:val>
                                            <p:strVal val="#ppt_y"/>
                                          </p:val>
                                        </p:tav>
                                      </p:tavLst>
                                    </p:anim>
                                  </p:childTnLst>
                                </p:cTn>
                              </p:par>
                              <p:par>
                                <p:cTn fill="hold" grpId="0" id="42" nodeType="withEffect" presetClass="entr" presetID="2" presetSubtype="4">
                                  <p:stCondLst>
                                    <p:cond delay="600"/>
                                  </p:stCondLst>
                                  <p:childTnLst>
                                    <p:set>
                                      <p:cBhvr>
                                        <p:cTn dur="1" fill="hold" id="43">
                                          <p:stCondLst>
                                            <p:cond delay="0"/>
                                          </p:stCondLst>
                                        </p:cTn>
                                        <p:tgtEl>
                                          <p:spTgt spid="115"/>
                                        </p:tgtEl>
                                        <p:attrNameLst>
                                          <p:attrName>style.visibility</p:attrName>
                                        </p:attrNameLst>
                                      </p:cBhvr>
                                      <p:to>
                                        <p:strVal val="visible"/>
                                      </p:to>
                                    </p:set>
                                    <p:anim calcmode="lin" valueType="num">
                                      <p:cBhvr additive="base">
                                        <p:cTn dur="500" fill="hold" id="44"/>
                                        <p:tgtEl>
                                          <p:spTgt spid="115"/>
                                        </p:tgtEl>
                                        <p:attrNameLst>
                                          <p:attrName>ppt_x</p:attrName>
                                        </p:attrNameLst>
                                      </p:cBhvr>
                                      <p:tavLst>
                                        <p:tav tm="0">
                                          <p:val>
                                            <p:strVal val="#ppt_x"/>
                                          </p:val>
                                        </p:tav>
                                        <p:tav tm="100000">
                                          <p:val>
                                            <p:strVal val="#ppt_x"/>
                                          </p:val>
                                        </p:tav>
                                      </p:tavLst>
                                    </p:anim>
                                    <p:anim calcmode="lin" valueType="num">
                                      <p:cBhvr additive="base">
                                        <p:cTn dur="500" fill="hold" id="45"/>
                                        <p:tgtEl>
                                          <p:spTgt spid="115"/>
                                        </p:tgtEl>
                                        <p:attrNameLst>
                                          <p:attrName>ppt_y</p:attrName>
                                        </p:attrNameLst>
                                      </p:cBhvr>
                                      <p:tavLst>
                                        <p:tav tm="0">
                                          <p:val>
                                            <p:strVal val="1+#ppt_h/2"/>
                                          </p:val>
                                        </p:tav>
                                        <p:tav tm="100000">
                                          <p:val>
                                            <p:strVal val="#ppt_y"/>
                                          </p:val>
                                        </p:tav>
                                      </p:tavLst>
                                    </p:anim>
                                  </p:childTnLst>
                                </p:cTn>
                              </p:par>
                              <p:par>
                                <p:cTn fill="hold" grpId="0" id="46" nodeType="withEffect" presetClass="entr" presetID="2" presetSubtype="4">
                                  <p:stCondLst>
                                    <p:cond delay="800"/>
                                  </p:stCondLst>
                                  <p:childTnLst>
                                    <p:set>
                                      <p:cBhvr>
                                        <p:cTn dur="1" fill="hold" id="47">
                                          <p:stCondLst>
                                            <p:cond delay="0"/>
                                          </p:stCondLst>
                                        </p:cTn>
                                        <p:tgtEl>
                                          <p:spTgt spid="116"/>
                                        </p:tgtEl>
                                        <p:attrNameLst>
                                          <p:attrName>style.visibility</p:attrName>
                                        </p:attrNameLst>
                                      </p:cBhvr>
                                      <p:to>
                                        <p:strVal val="visible"/>
                                      </p:to>
                                    </p:set>
                                    <p:anim calcmode="lin" valueType="num">
                                      <p:cBhvr additive="base">
                                        <p:cTn dur="500" fill="hold" id="48"/>
                                        <p:tgtEl>
                                          <p:spTgt spid="116"/>
                                        </p:tgtEl>
                                        <p:attrNameLst>
                                          <p:attrName>ppt_x</p:attrName>
                                        </p:attrNameLst>
                                      </p:cBhvr>
                                      <p:tavLst>
                                        <p:tav tm="0">
                                          <p:val>
                                            <p:strVal val="#ppt_x"/>
                                          </p:val>
                                        </p:tav>
                                        <p:tav tm="100000">
                                          <p:val>
                                            <p:strVal val="#ppt_x"/>
                                          </p:val>
                                        </p:tav>
                                      </p:tavLst>
                                    </p:anim>
                                    <p:anim calcmode="lin" valueType="num">
                                      <p:cBhvr additive="base">
                                        <p:cTn dur="500" fill="hold" id="49"/>
                                        <p:tgtEl>
                                          <p:spTgt spid="116"/>
                                        </p:tgtEl>
                                        <p:attrNameLst>
                                          <p:attrName>ppt_y</p:attrName>
                                        </p:attrNameLst>
                                      </p:cBhvr>
                                      <p:tavLst>
                                        <p:tav tm="0">
                                          <p:val>
                                            <p:strVal val="1+#ppt_h/2"/>
                                          </p:val>
                                        </p:tav>
                                        <p:tav tm="100000">
                                          <p:val>
                                            <p:strVal val="#ppt_y"/>
                                          </p:val>
                                        </p:tav>
                                      </p:tavLst>
                                    </p:anim>
                                  </p:childTnLst>
                                </p:cTn>
                              </p:par>
                              <p:par>
                                <p:cTn fill="hold" grpId="0" id="50" nodeType="withEffect" presetClass="entr" presetID="2" presetSubtype="4">
                                  <p:stCondLst>
                                    <p:cond delay="1000"/>
                                  </p:stCondLst>
                                  <p:childTnLst>
                                    <p:set>
                                      <p:cBhvr>
                                        <p:cTn dur="1" fill="hold" id="51">
                                          <p:stCondLst>
                                            <p:cond delay="0"/>
                                          </p:stCondLst>
                                        </p:cTn>
                                        <p:tgtEl>
                                          <p:spTgt spid="117"/>
                                        </p:tgtEl>
                                        <p:attrNameLst>
                                          <p:attrName>style.visibility</p:attrName>
                                        </p:attrNameLst>
                                      </p:cBhvr>
                                      <p:to>
                                        <p:strVal val="visible"/>
                                      </p:to>
                                    </p:set>
                                    <p:anim calcmode="lin" valueType="num">
                                      <p:cBhvr additive="base">
                                        <p:cTn dur="500" fill="hold" id="52"/>
                                        <p:tgtEl>
                                          <p:spTgt spid="117"/>
                                        </p:tgtEl>
                                        <p:attrNameLst>
                                          <p:attrName>ppt_x</p:attrName>
                                        </p:attrNameLst>
                                      </p:cBhvr>
                                      <p:tavLst>
                                        <p:tav tm="0">
                                          <p:val>
                                            <p:strVal val="#ppt_x"/>
                                          </p:val>
                                        </p:tav>
                                        <p:tav tm="100000">
                                          <p:val>
                                            <p:strVal val="#ppt_x"/>
                                          </p:val>
                                        </p:tav>
                                      </p:tavLst>
                                    </p:anim>
                                    <p:anim calcmode="lin" valueType="num">
                                      <p:cBhvr additive="base">
                                        <p:cTn dur="500" fill="hold" id="53"/>
                                        <p:tgtEl>
                                          <p:spTgt spid="1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06"/>
      <p:bldP grpId="0" spid="108"/>
      <p:bldP grpId="0" spid="112"/>
      <p:bldP grpId="0" spid="113"/>
      <p:bldP grpId="0" spid="114"/>
      <p:bldP grpId="0" spid="115"/>
      <p:bldP grpId="0" spid="116"/>
      <p:bldP grpId="0" spid="117"/>
      <p:bldP grpId="0" spid="118"/>
    </p:bldLs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2">
      <a:majorFont>
        <a:latin typeface="等线 Light"/>
        <a:ea typeface="微软雅黑"/>
        <a:cs typeface="Arial"/>
      </a:majorFont>
      <a:minorFont>
        <a:latin typeface="等线"/>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
  <a:themeElements>
    <a:clrScheme name="自定义 265">
      <a:dk1>
        <a:sysClr val="windowText" lastClr="000000"/>
      </a:dk1>
      <a:lt1>
        <a:sysClr val="window" lastClr="FFFFFF"/>
      </a:lt1>
      <a:dk2>
        <a:srgbClr val="7F7F7F"/>
      </a:dk2>
      <a:lt2>
        <a:srgbClr val="7F7F7F"/>
      </a:lt2>
      <a:accent1>
        <a:srgbClr val="26AADB"/>
      </a:accent1>
      <a:accent2>
        <a:srgbClr val="26AADB"/>
      </a:accent2>
      <a:accent3>
        <a:srgbClr val="26AADB"/>
      </a:accent3>
      <a:accent4>
        <a:srgbClr val="26AADB"/>
      </a:accent4>
      <a:accent5>
        <a:srgbClr val="808080"/>
      </a:accent5>
      <a:accent6>
        <a:srgbClr val="808080"/>
      </a:accent6>
      <a:hlink>
        <a:srgbClr val="FFFFFF"/>
      </a:hlink>
      <a:folHlink>
        <a:srgbClr val="FFFFFF"/>
      </a:folHlink>
    </a:clrScheme>
    <a:fontScheme name="自定义 1">
      <a:majorFont>
        <a:latin typeface="Calibri" panose="020f0502020204030204"/>
        <a:ea typeface="微软雅黑"/>
        <a:cs typeface="Arial"/>
      </a:majorFont>
      <a:minorFont>
        <a:latin typeface="Calibri" panose="020f0502020204030204"/>
        <a:ea typeface="微软雅黑"/>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bIns="0" lIns="0" rIns="0" rtlCol="0" tIns="0" wrap="none">
        <a:spAutoFit/>
      </a:bodyPr>
      <a:lstStyle>
        <a:defPPr>
          <a:defRPr b="1" dirty="0" smtClean="0" sz="1600">
            <a:solidFill>
              <a:schemeClr val="accent6"/>
            </a:solidFill>
            <a:latin charset="-122" pitchFamily="34" typeface="微软雅黑"/>
            <a:ea charset="-122" pitchFamily="34" typeface="微软雅黑"/>
          </a:defRPr>
        </a:defPPr>
      </a:lstStyle>
    </a:txDef>
  </a:objectDefaults>
</a:theme>
</file>

<file path=ppt/theme/theme4.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5.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On-screen Show (16:9)</PresentationFormat>
  <Paragraphs>234</Paragraphs>
  <Slides>27</Slides>
  <Notes>20</Notes>
  <TotalTime>0</TotalTime>
  <HiddenSlides>0</HiddenSlides>
  <MMClips>0</MMClips>
  <ScaleCrop>0</ScaleCrop>
  <HeadingPairs>
    <vt:vector baseType="variant" size="6">
      <vt:variant>
        <vt:lpstr>Fonts used</vt:lpstr>
      </vt:variant>
      <vt:variant>
        <vt:i4>15</vt:i4>
      </vt:variant>
      <vt:variant>
        <vt:lpstr>Theme</vt:lpstr>
      </vt:variant>
      <vt:variant>
        <vt:i4>1</vt:i4>
      </vt:variant>
      <vt:variant>
        <vt:lpstr>Slide Titles</vt:lpstr>
      </vt:variant>
      <vt:variant>
        <vt:i4>27</vt:i4>
      </vt:variant>
    </vt:vector>
  </HeadingPairs>
  <TitlesOfParts>
    <vt:vector baseType="lpstr" size="43">
      <vt:lpstr>Arial</vt:lpstr>
      <vt:lpstr>等线 Light</vt:lpstr>
      <vt:lpstr>微软雅黑</vt:lpstr>
      <vt:lpstr>等线</vt:lpstr>
      <vt:lpstr>Calibri</vt:lpstr>
      <vt:lpstr>Calibri Light</vt:lpstr>
      <vt:lpstr>宋体</vt:lpstr>
      <vt:lpstr>仿宋_GB2312</vt:lpstr>
      <vt:lpstr>Lato Light</vt:lpstr>
      <vt:lpstr>方正兰亭细黑_GBK_M</vt:lpstr>
      <vt:lpstr>华文黑体</vt:lpstr>
      <vt:lpstr>ITC Avant Garde Std Bk</vt:lpstr>
      <vt:lpstr>方正正纤黑简体</vt:lpstr>
      <vt:lpstr>Clear Sans Thin</vt:lpstr>
      <vt:lpstr>ITC Avant Garde Std Md</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2021-08-22T12:02:47Z</dcterms:created>
  <cp:lastPrinted>2021-08-22T12:02:47Z</cp:lastPrinted>
  <dcterms:modified xsi:type="dcterms:W3CDTF">2021-08-22T05:54:06Z</dcterms:modified>
  <cp:revision>1</cp:revision>
</cp:coreProperties>
</file>