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diagramColors+xml" PartName="/ppt/diagrams/colors1.xml"/>
  <Override ContentType="application/vnd.openxmlformats-officedocument.drawingml.diagramColors+xml" PartName="/ppt/diagrams/colors2.xml"/>
  <Override ContentType="application/vnd.openxmlformats-officedocument.drawingml.diagramColors+xml" PartName="/ppt/diagrams/colors3.xml"/>
  <Override ContentType="application/vnd.openxmlformats-officedocument.drawingml.diagramData+xml" PartName="/ppt/diagrams/data1.xml"/>
  <Override ContentType="application/vnd.openxmlformats-officedocument.drawingml.diagramData+xml" PartName="/ppt/diagrams/data2.xml"/>
  <Override ContentType="application/vnd.openxmlformats-officedocument.drawingml.diagramData+xml" PartName="/ppt/diagrams/data3.xml"/>
  <Override ContentType="application/vnd.ms-office.drawingml.diagramDrawing+xml" PartName="/ppt/diagrams/drawing1.xml"/>
  <Override ContentType="application/vnd.ms-office.drawingml.diagramDrawing+xml" PartName="/ppt/diagrams/drawing2.xml"/>
  <Override ContentType="application/vnd.ms-office.drawingml.diagramDrawing+xml" PartName="/ppt/diagrams/drawing3.xml"/>
  <Override ContentType="application/vnd.openxmlformats-officedocument.drawingml.diagramLayout+xml" PartName="/ppt/diagrams/layout1.xml"/>
  <Override ContentType="application/vnd.openxmlformats-officedocument.drawingml.diagramLayout+xml" PartName="/ppt/diagrams/layout2.xml"/>
  <Override ContentType="application/vnd.openxmlformats-officedocument.drawingml.diagramLayout+xml" PartName="/ppt/diagrams/layout3.xml"/>
  <Override ContentType="application/vnd.openxmlformats-officedocument.drawingml.diagramStyle+xml" PartName="/ppt/diagrams/quickStyle1.xml"/>
  <Override ContentType="application/vnd.openxmlformats-officedocument.drawingml.diagramStyle+xml" PartName="/ppt/diagrams/quickStyle2.xml"/>
  <Override ContentType="application/vnd.openxmlformats-officedocument.drawingml.diagramStyle+xml" PartName="/ppt/diagrams/quickStyle3.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6" r:id="rId4"/>
    <p:sldId id="257" r:id="rId5"/>
    <p:sldId id="271" r:id="rId6"/>
    <p:sldId id="278" r:id="rId7"/>
    <p:sldId id="258" r:id="rId8"/>
    <p:sldId id="259" r:id="rId9"/>
    <p:sldId id="260" r:id="rId10"/>
    <p:sldId id="263" r:id="rId11"/>
    <p:sldId id="261" r:id="rId12"/>
    <p:sldId id="262" r:id="rId13"/>
    <p:sldId id="266" r:id="rId14"/>
    <p:sldId id="267" r:id="rId15"/>
    <p:sldId id="268" r:id="rId16"/>
    <p:sldId id="280" r:id="rId17"/>
    <p:sldId id="265" r:id="rId18"/>
    <p:sldId id="269" r:id="rId19"/>
    <p:sldId id="264" r:id="rId20"/>
    <p:sldId id="272" r:id="rId21"/>
    <p:sldId id="277" r:id="rId22"/>
    <p:sldId id="275" r:id="rId23"/>
    <p:sldId id="282" r:id="rId24"/>
    <p:sldId id="281" r:id="rId25"/>
    <p:sldId id="283" r:id="rId26"/>
    <p:sldId id="284" r:id="rId27"/>
    <p:sldId id="285" r:id="rId28"/>
  </p:sldIdLst>
  <p:sldSz cx="9144000" cy="5143500" type="screen16x9"/>
  <p:notesSz cx="6858000" cy="9144000"/>
  <p:custDataLst>
    <p:tags r:id="rId29"/>
  </p:custDataLst>
  <p:defaultTextStyle>
    <a:defPPr>
      <a:defRPr lang="tr-TR"/>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4" autoAdjust="0"/>
    <p:restoredTop sz="94705" autoAdjust="0"/>
  </p:normalViewPr>
  <p:slideViewPr>
    <p:cSldViewPr>
      <p:cViewPr varScale="1">
        <p:scale>
          <a:sx n="141" d="100"/>
          <a:sy n="141" d="100"/>
        </p:scale>
        <p:origin x="744" y="11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tags/tag1.xml" Type="http://schemas.openxmlformats.org/officeDocument/2006/relationships/tags"/><Relationship Id="rId3" Target="notesMasters/notesMaster1.xml" Type="http://schemas.openxmlformats.org/officeDocument/2006/relationships/notesMaster"/><Relationship Id="rId30" Target="presProps.xml" Type="http://schemas.openxmlformats.org/officeDocument/2006/relationships/presProps"/><Relationship Id="rId31" Target="viewProps.xml" Type="http://schemas.openxmlformats.org/officeDocument/2006/relationships/viewProps"/><Relationship Id="rId32" Target="theme/theme1.xml" Type="http://schemas.openxmlformats.org/officeDocument/2006/relationships/theme"/><Relationship Id="rId33"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diagrams/colors1.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4617389C-EE16-4559-9D8D-137F06C11B9B}" type="doc">
      <dgm:prSet loTypeId="urn:microsoft.com/office/officeart/2005/8/layout/chart3" loCatId="cycle" qsTypeId="urn:microsoft.com/office/officeart/2005/8/quickstyle/simple4" qsCatId="simple" csTypeId="urn:microsoft.com/office/officeart/2005/8/colors/accent1_2" csCatId="accent1" phldr="1"/>
      <dgm:spPr/>
      <dgm:t>
        <a:bodyPr/>
        <a:lstStyle/>
        <a:p/>
      </dgm:t>
    </dgm:pt>
    <dgm:pt modelId="{B4D3E2B5-FE30-4B3F-BF22-72A1A1DDA518}" type="parTrans" cxnId="{EE138880-A2EA-465C-8D37-86D2C0F3D8F4}">
      <dgm:prSet/>
      <dgm:spPr/>
      <dgm:t>
        <a:bodyPr/>
        <a:lstStyle/>
        <a:p>
          <a:endParaRPr lang="tr-TR"/>
        </a:p>
      </dgm:t>
    </dgm:pt>
    <dgm:pt modelId="{7875780F-B637-417F-99EE-E7B86C37CE17}">
      <dgm:prSet phldrT="[Text]"/>
      <dgm:spPr>
        <a:solidFill>
          <a:srgbClr val="2782A7"/>
        </a:solidFill>
        <a:ln>
          <a:noFill/>
        </a:ln>
      </dgm:spPr>
      <dgm:t>
        <a:bodyPr/>
        <a:lstStyle/>
        <a:p>
          <a:r>
            <a:rPr lang="tr-TR" smtClean="0">
              <a:latin typeface="Bebas Neue" pitchFamily="34" charset="0"/>
            </a:rPr>
            <a:t>DEVELOPMENT</a:t>
          </a:r>
          <a:endParaRPr lang="tr-TR">
            <a:latin typeface="Bebas Neue" pitchFamily="34" charset="0"/>
          </a:endParaRPr>
        </a:p>
      </dgm:t>
    </dgm:pt>
    <dgm:pt modelId="{FE13C9D2-35C8-4D51-971F-525254C3756D}" type="sibTrans" cxnId="{EE138880-A2EA-465C-8D37-86D2C0F3D8F4}">
      <dgm:prSet/>
      <dgm:spPr/>
      <dgm:t>
        <a:bodyPr/>
        <a:lstStyle/>
        <a:p>
          <a:endParaRPr lang="tr-TR"/>
        </a:p>
      </dgm:t>
    </dgm:pt>
    <dgm:pt modelId="{FBA951F0-606F-420B-BF22-B6831D6104FA}" type="parTrans" cxnId="{6461C7D0-5ADC-45D4-A63A-B814FDE62C8A}">
      <dgm:prSet/>
      <dgm:spPr/>
      <dgm:t>
        <a:bodyPr/>
        <a:lstStyle/>
        <a:p>
          <a:endParaRPr lang="tr-TR"/>
        </a:p>
      </dgm:t>
    </dgm:pt>
    <dgm:pt modelId="{6DDE4448-5ABB-4C8A-8E41-2A0B04735451}">
      <dgm:prSet phldrT="[Text]"/>
      <dgm:spPr>
        <a:solidFill>
          <a:srgbClr val="38A5D0"/>
        </a:solidFill>
        <a:ln>
          <a:noFill/>
        </a:ln>
        <a:effectLst>
          <a:reflection blurRad="38100" stA="27000" endPos="28000" dir="5400000" sy="-100000" algn="bl" rotWithShape="0"/>
        </a:effectLst>
      </dgm:spPr>
      <dgm:t>
        <a:bodyPr/>
        <a:lstStyle/>
        <a:p>
          <a:r>
            <a:rPr lang="tr-TR" smtClean="0">
              <a:latin typeface="Bebas Neue" pitchFamily="34" charset="0"/>
            </a:rPr>
            <a:t>MARKETING</a:t>
          </a:r>
          <a:endParaRPr lang="tr-TR">
            <a:latin typeface="Bebas Neue" pitchFamily="34" charset="0"/>
          </a:endParaRPr>
        </a:p>
      </dgm:t>
    </dgm:pt>
    <dgm:pt modelId="{83E445C0-F6D6-44B3-A562-CD30CAD50FD2}" type="sibTrans" cxnId="{6461C7D0-5ADC-45D4-A63A-B814FDE62C8A}">
      <dgm:prSet/>
      <dgm:spPr/>
      <dgm:t>
        <a:bodyPr/>
        <a:lstStyle/>
        <a:p>
          <a:endParaRPr lang="tr-TR"/>
        </a:p>
      </dgm:t>
    </dgm:pt>
    <dgm:pt modelId="{0664B09F-C6A2-45F0-9529-6F850B31B319}" type="parTrans" cxnId="{7021A9D5-72CB-4FD3-AED0-B49E6AC673B3}">
      <dgm:prSet/>
      <dgm:spPr/>
      <dgm:t>
        <a:bodyPr/>
        <a:lstStyle/>
        <a:p>
          <a:endParaRPr lang="tr-TR"/>
        </a:p>
      </dgm:t>
    </dgm:pt>
    <dgm:pt modelId="{4BB7FAE7-B339-429B-A7C1-241B7F615C9E}">
      <dgm:prSet phldrT="[Text]"/>
      <dgm:spPr>
        <a:solidFill>
          <a:srgbClr val="2F9CC7"/>
        </a:solidFill>
        <a:ln>
          <a:noFill/>
        </a:ln>
      </dgm:spPr>
      <dgm:t>
        <a:bodyPr/>
        <a:lstStyle/>
        <a:p>
          <a:r>
            <a:rPr lang="tr-TR" smtClean="0">
              <a:latin typeface="Bebas Neue" pitchFamily="34" charset="0"/>
            </a:rPr>
            <a:t>RESEARCH</a:t>
          </a:r>
          <a:endParaRPr lang="tr-TR">
            <a:latin typeface="Bebas Neue" pitchFamily="34" charset="0"/>
          </a:endParaRPr>
        </a:p>
      </dgm:t>
    </dgm:pt>
    <dgm:pt modelId="{D8B1DD3B-8277-4896-842C-057790B992B1}" type="sibTrans" cxnId="{7021A9D5-72CB-4FD3-AED0-B49E6AC673B3}">
      <dgm:prSet/>
      <dgm:spPr/>
      <dgm:t>
        <a:bodyPr/>
        <a:lstStyle/>
        <a:p>
          <a:endParaRPr lang="tr-TR"/>
        </a:p>
      </dgm:t>
    </dgm:pt>
    <dgm:pt modelId="{642E41A8-DBF8-4439-BD2C-1F78786CAC9B}" type="pres">
      <dgm:prSet presAssocID="{4617389C-EE16-4559-9D8D-137F06C11B9B}" presName="compositeShape">
        <dgm:presLayoutVars>
          <dgm:chMax val="7"/>
          <dgm:dir/>
          <dgm:resizeHandles val="exact"/>
        </dgm:presLayoutVars>
      </dgm:prSet>
      <dgm:spPr/>
      <dgm:t>
        <a:bodyPr/>
        <a:lstStyle/>
        <a:p/>
      </dgm:t>
    </dgm:pt>
    <dgm:pt modelId="{964689BD-2B7A-490B-8E63-58DC4C3DB684}" type="pres">
      <dgm:prSet presAssocID="{4617389C-EE16-4559-9D8D-137F06C11B9B}" presName="wedge1" presStyleLbl="node1" presStyleCnt="3"/>
      <dgm:spPr/>
      <dgm:t>
        <a:bodyPr/>
        <a:lstStyle/>
        <a:p>
          <a:endParaRPr lang="tr-TR"/>
        </a:p>
      </dgm:t>
    </dgm:pt>
    <dgm:pt modelId="{0E2EBDD7-79C4-4BD0-8068-2B7138E9BDB1}" type="pres">
      <dgm:prSet presAssocID="{4617389C-EE16-4559-9D8D-137F06C11B9B}" presName="wedge1Tx" presStyleLbl="node1" presStyleCnt="3">
        <dgm:presLayoutVars>
          <dgm:chMax val="0"/>
          <dgm:chPref val="0"/>
          <dgm:bulletEnabled val="1"/>
        </dgm:presLayoutVars>
      </dgm:prSet>
      <dgm:spPr/>
      <dgm:t>
        <a:bodyPr/>
        <a:lstStyle/>
        <a:p>
          <a:endParaRPr lang="tr-TR"/>
        </a:p>
      </dgm:t>
    </dgm:pt>
    <dgm:pt modelId="{F26CC665-8C6B-4AC0-AABD-4B6E4F684245}" type="pres">
      <dgm:prSet presAssocID="{4617389C-EE16-4559-9D8D-137F06C11B9B}" presName="wedge2" presStyleLbl="node1" presStyleIdx="1" presStyleCnt="3" custLinFactNeighborX="-108" custLinFactNeighborY="-1136"/>
      <dgm:spPr/>
      <dgm:t>
        <a:bodyPr/>
        <a:lstStyle/>
        <a:p>
          <a:endParaRPr lang="tr-TR"/>
        </a:p>
      </dgm:t>
    </dgm:pt>
    <dgm:pt modelId="{CD534954-BE9E-465D-9D5B-287637B72C1F}" type="pres">
      <dgm:prSet presAssocID="{4617389C-EE16-4559-9D8D-137F06C11B9B}" presName="wedge2Tx" presStyleLbl="node1" presStyleIdx="1" presStyleCnt="3">
        <dgm:presLayoutVars>
          <dgm:chMax val="0"/>
          <dgm:chPref val="0"/>
          <dgm:bulletEnabled val="1"/>
        </dgm:presLayoutVars>
      </dgm:prSet>
      <dgm:spPr/>
      <dgm:t>
        <a:bodyPr/>
        <a:lstStyle/>
        <a:p>
          <a:endParaRPr lang="tr-TR"/>
        </a:p>
      </dgm:t>
    </dgm:pt>
    <dgm:pt modelId="{4CCF251E-AD37-4BB5-AE8A-AEC6499FD8D3}" type="pres">
      <dgm:prSet presAssocID="{4617389C-EE16-4559-9D8D-137F06C11B9B}" presName="wedge3" presStyleLbl="node1" presStyleIdx="2" presStyleCnt="3"/>
      <dgm:spPr/>
      <dgm:t>
        <a:bodyPr/>
        <a:lstStyle/>
        <a:p>
          <a:endParaRPr lang="tr-TR"/>
        </a:p>
      </dgm:t>
    </dgm:pt>
    <dgm:pt modelId="{28EE5FD8-F91A-4F37-85E6-0576FCC3587B}" type="pres">
      <dgm:prSet presAssocID="{4617389C-EE16-4559-9D8D-137F06C11B9B}" presName="wedge3Tx" presStyleLbl="node1" presStyleIdx="2" presStyleCnt="3">
        <dgm:presLayoutVars>
          <dgm:chMax val="0"/>
          <dgm:chPref val="0"/>
          <dgm:bulletEnabled val="1"/>
        </dgm:presLayoutVars>
      </dgm:prSet>
      <dgm:spPr/>
      <dgm:t>
        <a:bodyPr/>
        <a:lstStyle/>
        <a:p>
          <a:endParaRPr lang="tr-TR"/>
        </a:p>
      </dgm:t>
    </dgm:pt>
  </dgm:ptLst>
  <dgm:cxnLst>
    <dgm:cxn modelId="{EE138880-A2EA-465C-8D37-86D2C0F3D8F4}" srcId="{4617389C-EE16-4559-9D8D-137F06C11B9B}" destId="{7875780F-B637-417F-99EE-E7B86C37CE17}" srcOrd="0" destOrd="0" parTransId="{B4D3E2B5-FE30-4B3F-BF22-72A1A1DDA518}" sibTransId="{FE13C9D2-35C8-4D51-971F-525254C3756D}"/>
    <dgm:cxn modelId="{6461C7D0-5ADC-45D4-A63A-B814FDE62C8A}" srcId="{4617389C-EE16-4559-9D8D-137F06C11B9B}" destId="{6DDE4448-5ABB-4C8A-8E41-2A0B04735451}" srcOrd="1" destOrd="0" parTransId="{FBA951F0-606F-420B-BF22-B6831D6104FA}" sibTransId="{83E445C0-F6D6-44B3-A562-CD30CAD50FD2}"/>
    <dgm:cxn modelId="{7021A9D5-72CB-4FD3-AED0-B49E6AC673B3}" srcId="{4617389C-EE16-4559-9D8D-137F06C11B9B}" destId="{4BB7FAE7-B339-429B-A7C1-241B7F615C9E}" srcOrd="2" destOrd="0" parTransId="{0664B09F-C6A2-45F0-9529-6F850B31B319}" sibTransId="{D8B1DD3B-8277-4896-842C-057790B992B1}"/>
    <dgm:cxn modelId="{6DC5B6F0-8FAB-4AAB-AB62-FDDE1479D623}" type="presOf" srcId="{4617389C-EE16-4559-9D8D-137F06C11B9B}" destId="{642E41A8-DBF8-4439-BD2C-1F78786CAC9B}" srcOrd="0" destOrd="0" presId="urn:microsoft.com/office/officeart/2005/8/layout/chart3"/>
    <dgm:cxn modelId="{644C739D-6234-4EAA-81D7-E870D4E16CC5}" type="presParOf" srcId="{642E41A8-DBF8-4439-BD2C-1F78786CAC9B}" destId="{964689BD-2B7A-490B-8E63-58DC4C3DB684}" srcOrd="0" destOrd="0" presId="urn:microsoft.com/office/officeart/2005/8/layout/chart3"/>
    <dgm:cxn modelId="{9D3CB4DB-B950-4697-861D-3AEB719D508D}" type="presOf" srcId="{7875780F-B637-417F-99EE-E7B86C37CE17}" destId="{964689BD-2B7A-490B-8E63-58DC4C3DB684}" srcOrd="0" destOrd="0" presId="urn:microsoft.com/office/officeart/2005/8/layout/chart3"/>
    <dgm:cxn modelId="{0ADB1892-6D9F-40F8-BC57-792D9F3EC978}" type="presParOf" srcId="{642E41A8-DBF8-4439-BD2C-1F78786CAC9B}" destId="{0E2EBDD7-79C4-4BD0-8068-2B7138E9BDB1}" srcOrd="1" destOrd="0" presId="urn:microsoft.com/office/officeart/2005/8/layout/chart3"/>
    <dgm:cxn modelId="{CD9704FC-F7FB-4AEC-A37E-1F218B63FC85}" type="presOf" srcId="{7875780F-B637-417F-99EE-E7B86C37CE17}" destId="{0E2EBDD7-79C4-4BD0-8068-2B7138E9BDB1}" srcOrd="1" destOrd="0" presId="urn:microsoft.com/office/officeart/2005/8/layout/chart3"/>
    <dgm:cxn modelId="{91E33D1E-13EC-4EE7-8B12-2F9DD52D8FFE}" type="presParOf" srcId="{642E41A8-DBF8-4439-BD2C-1F78786CAC9B}" destId="{F26CC665-8C6B-4AC0-AABD-4B6E4F684245}" srcOrd="2" destOrd="0" presId="urn:microsoft.com/office/officeart/2005/8/layout/chart3"/>
    <dgm:cxn modelId="{D3A3AE29-6949-4EB2-B624-634C10ED5706}" type="presOf" srcId="{6DDE4448-5ABB-4C8A-8E41-2A0B04735451}" destId="{F26CC665-8C6B-4AC0-AABD-4B6E4F684245}" srcOrd="0" destOrd="0" presId="urn:microsoft.com/office/officeart/2005/8/layout/chart3"/>
    <dgm:cxn modelId="{088D3CB7-F4CD-4EFC-A5BD-D298E6BB3BDB}" type="presParOf" srcId="{642E41A8-DBF8-4439-BD2C-1F78786CAC9B}" destId="{CD534954-BE9E-465D-9D5B-287637B72C1F}" srcOrd="3" destOrd="0" presId="urn:microsoft.com/office/officeart/2005/8/layout/chart3"/>
    <dgm:cxn modelId="{526B1863-4CA8-4D82-998E-0BDD2F279D68}" type="presOf" srcId="{6DDE4448-5ABB-4C8A-8E41-2A0B04735451}" destId="{CD534954-BE9E-465D-9D5B-287637B72C1F}" srcOrd="1" destOrd="0" presId="urn:microsoft.com/office/officeart/2005/8/layout/chart3"/>
    <dgm:cxn modelId="{E8D2383A-5547-4227-8F30-147DBF0AE6B6}" type="presParOf" srcId="{642E41A8-DBF8-4439-BD2C-1F78786CAC9B}" destId="{4CCF251E-AD37-4BB5-AE8A-AEC6499FD8D3}" srcOrd="4" destOrd="0" presId="urn:microsoft.com/office/officeart/2005/8/layout/chart3"/>
    <dgm:cxn modelId="{A89BE3D2-ED96-4BC6-9EA7-62C6F4A4DB69}" type="presOf" srcId="{4BB7FAE7-B339-429B-A7C1-241B7F615C9E}" destId="{4CCF251E-AD37-4BB5-AE8A-AEC6499FD8D3}" srcOrd="0" destOrd="0" presId="urn:microsoft.com/office/officeart/2005/8/layout/chart3"/>
    <dgm:cxn modelId="{FB4AC228-6078-42EF-B9B9-07161C95C197}" type="presParOf" srcId="{642E41A8-DBF8-4439-BD2C-1F78786CAC9B}" destId="{28EE5FD8-F91A-4F37-85E6-0576FCC3587B}" srcOrd="5" destOrd="0" presId="urn:microsoft.com/office/officeart/2005/8/layout/chart3"/>
    <dgm:cxn modelId="{C9EE3348-461D-4820-8B25-5366A93A20D8}" type="presOf" srcId="{4BB7FAE7-B339-429B-A7C1-241B7F615C9E}" destId="{28EE5FD8-F91A-4F37-85E6-0576FCC3587B}" srcOrd="1" destOrd="0" presId="urn:microsoft.com/office/officeart/2005/8/layout/chart3"/>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ata2.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B5CF9618-BA38-4F89-991E-58D2F7C6813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tr-TR"/>
        </a:p>
      </dgm:t>
    </dgm:pt>
    <dgm:pt modelId="{17EECC77-70C6-4378-8586-1295D3330012}" type="parTrans" cxnId="{86874ECE-158D-4AC4-9382-156274B922EB}">
      <dgm:prSet/>
      <dgm:spPr/>
      <dgm:t>
        <a:bodyPr/>
        <a:lstStyle/>
        <a:p>
          <a:endParaRPr lang="tr-TR"/>
        </a:p>
      </dgm:t>
    </dgm:pt>
    <dgm:pt modelId="{3307C71D-1868-4917-AE54-E3090AA811E4}">
      <dgm:prSet phldrT="[Text]" custT="1"/>
      <dgm:spPr>
        <a:solidFill>
          <a:srgbClr val="2681A7"/>
        </a:solidFill>
        <a:ln>
          <a:solidFill>
            <a:schemeClr val="bg1"/>
          </a:solidFill>
        </a:ln>
        <a:effectLst>
          <a:outerShdw blurRad="63500" sx="102000" sy="102000" algn="ctr" rotWithShape="0">
            <a:prstClr val="black">
              <a:alpha val="40000"/>
            </a:prstClr>
          </a:outerShdw>
        </a:effectLst>
      </dgm:spPr>
      <dgm:t>
        <a:bodyPr/>
        <a:lstStyle/>
        <a:p>
          <a:r>
            <a:rPr lang="tr-TR" sz="2200" smtClean="0">
              <a:latin typeface="Bebas Neue" pitchFamily="34" charset="0"/>
            </a:rPr>
            <a:t>AGENCY</a:t>
          </a:r>
          <a:endParaRPr lang="tr-TR" sz="2200">
            <a:latin typeface="Bebas Neue" pitchFamily="34" charset="0"/>
          </a:endParaRPr>
        </a:p>
      </dgm:t>
    </dgm:pt>
    <dgm:pt modelId="{11EC63F0-C4AC-4C23-84AE-6C02BDA91ACC}" type="parTrans" cxnId="{9236586D-5725-47C8-940F-BEB56C5B60A1}">
      <dgm:prSet/>
      <dgm:spPr/>
      <dgm:t>
        <a:bodyPr/>
        <a:lstStyle/>
        <a:p>
          <a:endParaRPr lang="tr-TR"/>
        </a:p>
      </dgm:t>
    </dgm:pt>
    <dgm:pt modelId="{4B7159C4-2A56-4BE8-9FA1-EAFE39CB6ACE}" type="asst">
      <dgm:prSet phldrT="[Text]" custT="1"/>
      <dgm:spPr>
        <a:solidFill>
          <a:srgbClr val="2681A7"/>
        </a:solidFill>
        <a:ln>
          <a:solidFill>
            <a:schemeClr val="bg1"/>
          </a:solidFill>
        </a:ln>
        <a:effectLst>
          <a:outerShdw blurRad="63500" sx="102000" sy="102000" algn="ctr" rotWithShape="0">
            <a:prstClr val="black">
              <a:alpha val="40000"/>
            </a:prstClr>
          </a:outerShdw>
        </a:effectLst>
      </dgm:spPr>
      <dgm:t>
        <a:bodyPr/>
        <a:lstStyle/>
        <a:p>
          <a:r>
            <a:rPr lang="tr-TR" sz="2200" smtClean="0">
              <a:latin typeface="Bebas Neue" pitchFamily="34" charset="0"/>
            </a:rPr>
            <a:t>LIBRARIES</a:t>
          </a:r>
          <a:endParaRPr lang="tr-TR" sz="2200">
            <a:latin typeface="Bebas Neue" pitchFamily="34" charset="0"/>
          </a:endParaRPr>
        </a:p>
      </dgm:t>
    </dgm:pt>
    <dgm:pt modelId="{C7C8926C-2813-4D7C-98FB-EFC1DF7DD09F}" type="sibTrans" cxnId="{9236586D-5725-47C8-940F-BEB56C5B60A1}">
      <dgm:prSet/>
      <dgm:spPr/>
      <dgm:t>
        <a:bodyPr/>
        <a:lstStyle/>
        <a:p>
          <a:endParaRPr lang="tr-TR"/>
        </a:p>
      </dgm:t>
    </dgm:pt>
    <dgm:pt modelId="{B198A292-8BF8-4F9B-B3B6-0C13E21A3AFD}" type="parTrans" cxnId="{F1BE2A7B-ED2C-454B-A73D-3F4148B71E29}">
      <dgm:prSet/>
      <dgm:spPr>
        <a:solidFill>
          <a:srgbClr val="2681A7"/>
        </a:solidFill>
        <a:ln>
          <a:noFill/>
        </a:ln>
      </dgm:spPr>
      <dgm:t>
        <a:bodyPr/>
        <a:lstStyle/>
        <a:p>
          <a:endParaRPr lang="tr-TR"/>
        </a:p>
      </dgm:t>
    </dgm:pt>
    <dgm:pt modelId="{70C53326-40C8-4006-978D-EEDD4D770F27}">
      <dgm:prSet phldrT="[Text]" custT="1"/>
      <dgm:spPr>
        <a:solidFill>
          <a:srgbClr val="2681A7"/>
        </a:solidFill>
        <a:ln>
          <a:solidFill>
            <a:schemeClr val="bg1"/>
          </a:solidFill>
        </a:ln>
        <a:effectLst>
          <a:outerShdw blurRad="63500" sx="102000" sy="102000" algn="ctr" rotWithShape="0">
            <a:prstClr val="black">
              <a:alpha val="40000"/>
            </a:prstClr>
          </a:outerShdw>
        </a:effectLst>
      </dgm:spPr>
      <dgm:t>
        <a:bodyPr/>
        <a:lstStyle/>
        <a:p>
          <a:r>
            <a:rPr lang="tr-TR" sz="2200" smtClean="0">
              <a:latin typeface="Bebas Neue" pitchFamily="34" charset="0"/>
            </a:rPr>
            <a:t>BROKER</a:t>
          </a:r>
          <a:endParaRPr lang="tr-TR" sz="2200">
            <a:latin typeface="Bebas Neue" pitchFamily="34" charset="0"/>
          </a:endParaRPr>
        </a:p>
      </dgm:t>
    </dgm:pt>
    <dgm:pt modelId="{DA4052C8-0C2B-4923-91F5-4025A1E827D4}" type="sibTrans" cxnId="{F1BE2A7B-ED2C-454B-A73D-3F4148B71E29}">
      <dgm:prSet/>
      <dgm:spPr/>
      <dgm:t>
        <a:bodyPr/>
        <a:lstStyle/>
        <a:p>
          <a:endParaRPr lang="tr-TR"/>
        </a:p>
      </dgm:t>
    </dgm:pt>
    <dgm:pt modelId="{7DC3B062-CB2A-4782-B3CB-EC11C5806F71}" type="parTrans" cxnId="{76D3FEBB-22AE-4738-A6DB-75261B06687A}">
      <dgm:prSet/>
      <dgm:spPr/>
      <dgm:t>
        <a:bodyPr/>
        <a:lstStyle/>
        <a:p>
          <a:endParaRPr lang="tr-TR"/>
        </a:p>
      </dgm:t>
    </dgm:pt>
    <dgm:pt modelId="{DA8B0233-72F4-4BC6-8614-276DB9C5E5B1}">
      <dgm:prSet phldrT="[Text]" custT="1"/>
      <dgm:spPr>
        <a:solidFill>
          <a:srgbClr val="2681A7"/>
        </a:solidFill>
        <a:ln>
          <a:solidFill>
            <a:schemeClr val="bg1"/>
          </a:solidFill>
        </a:ln>
        <a:effectLst>
          <a:outerShdw blurRad="63500" sx="102000" sy="102000" algn="ctr" rotWithShape="0">
            <a:prstClr val="black">
              <a:alpha val="40000"/>
            </a:prstClr>
          </a:outerShdw>
        </a:effectLst>
      </dgm:spPr>
      <dgm:t>
        <a:bodyPr/>
        <a:lstStyle/>
        <a:p>
          <a:r>
            <a:rPr lang="tr-TR" sz="2200" smtClean="0">
              <a:latin typeface="Bebas Neue" pitchFamily="34" charset="0"/>
            </a:rPr>
            <a:t>PUBLISHER</a:t>
          </a:r>
          <a:endParaRPr lang="tr-TR" sz="2200">
            <a:latin typeface="Bebas Neue" pitchFamily="34" charset="0"/>
          </a:endParaRPr>
        </a:p>
      </dgm:t>
    </dgm:pt>
    <dgm:pt modelId="{E2670FB7-46B0-496D-A9BA-D2F96AC5399C}" type="sibTrans" cxnId="{76D3FEBB-22AE-4738-A6DB-75261B06687A}">
      <dgm:prSet/>
      <dgm:spPr/>
      <dgm:t>
        <a:bodyPr/>
        <a:lstStyle/>
        <a:p>
          <a:endParaRPr lang="tr-TR"/>
        </a:p>
      </dgm:t>
    </dgm:pt>
    <dgm:pt modelId="{12EEDEF4-C332-4A80-AEC6-C2E8C4949BBD}" type="parTrans" cxnId="{40979D64-409E-4D05-8689-8029432BD146}">
      <dgm:prSet/>
      <dgm:spPr>
        <a:solidFill>
          <a:srgbClr val="2782A7"/>
        </a:solidFill>
      </dgm:spPr>
      <dgm:t>
        <a:bodyPr/>
        <a:lstStyle/>
        <a:p>
          <a:endParaRPr lang="tr-TR"/>
        </a:p>
      </dgm:t>
    </dgm:pt>
    <dgm:pt modelId="{9C8F68A8-301D-4F8C-8CE0-742C377AE9B4}">
      <dgm:prSet phldrT="[Text]" custT="1"/>
      <dgm:spPr>
        <a:solidFill>
          <a:srgbClr val="2681A7"/>
        </a:solidFill>
        <a:ln>
          <a:solidFill>
            <a:schemeClr val="bg1"/>
          </a:solidFill>
        </a:ln>
        <a:effectLst>
          <a:outerShdw blurRad="63500" sx="102000" sy="102000" algn="ctr" rotWithShape="0">
            <a:prstClr val="black">
              <a:alpha val="40000"/>
            </a:prstClr>
          </a:outerShdw>
        </a:effectLst>
      </dgm:spPr>
      <dgm:t>
        <a:bodyPr/>
        <a:lstStyle/>
        <a:p>
          <a:r>
            <a:rPr lang="tr-TR" sz="2200" smtClean="0">
              <a:latin typeface="Bebas Neue" pitchFamily="34" charset="0"/>
            </a:rPr>
            <a:t>CONSUMER</a:t>
          </a:r>
          <a:endParaRPr lang="tr-TR" sz="2200">
            <a:latin typeface="Bebas Neue" pitchFamily="34" charset="0"/>
          </a:endParaRPr>
        </a:p>
      </dgm:t>
    </dgm:pt>
    <dgm:pt modelId="{CB882474-8B63-4F39-A5AA-293CA6298A40}" type="sibTrans" cxnId="{40979D64-409E-4D05-8689-8029432BD146}">
      <dgm:prSet/>
      <dgm:spPr/>
      <dgm:t>
        <a:bodyPr/>
        <a:lstStyle/>
        <a:p>
          <a:endParaRPr lang="tr-TR"/>
        </a:p>
      </dgm:t>
    </dgm:pt>
    <dgm:pt modelId="{8D286D00-8815-4CBA-A7D8-4D5FA82364D8}" type="sibTrans" cxnId="{86874ECE-158D-4AC4-9382-156274B922EB}">
      <dgm:prSet/>
      <dgm:spPr/>
      <dgm:t>
        <a:bodyPr/>
        <a:lstStyle/>
        <a:p>
          <a:endParaRPr lang="tr-TR"/>
        </a:p>
      </dgm:t>
    </dgm:pt>
    <dgm:pt modelId="{C65A4AE2-31FA-4BDE-A320-DF7809A953A4}" type="pres">
      <dgm:prSet presAssocID="{B5CF9618-BA38-4F89-991E-58D2F7C6813D}" presName="hierChild1">
        <dgm:presLayoutVars>
          <dgm:orgChart val="1"/>
          <dgm:chPref val="1"/>
          <dgm:dir/>
          <dgm:animOne val="branch"/>
          <dgm:animLvl val="lvl"/>
          <dgm:resizeHandles/>
        </dgm:presLayoutVars>
      </dgm:prSet>
      <dgm:spPr/>
      <dgm:t>
        <a:bodyPr/>
        <a:lstStyle/>
        <a:p>
          <a:endParaRPr lang="tr-TR"/>
        </a:p>
      </dgm:t>
    </dgm:pt>
    <dgm:pt modelId="{B85D0033-0BF9-4B96-B47D-5A27528DCCC5}" type="pres">
      <dgm:prSet presAssocID="{3307C71D-1868-4917-AE54-E3090AA811E4}" presName="hierRoot1">
        <dgm:presLayoutVars>
          <dgm:hierBranch val="init"/>
        </dgm:presLayoutVars>
      </dgm:prSet>
      <dgm:spPr/>
      <dgm:t>
        <a:bodyPr/>
        <a:lstStyle/>
        <a:p/>
      </dgm:t>
    </dgm:pt>
    <dgm:pt modelId="{E7BAE277-D34F-40F0-B856-D57E414B708A}" type="pres">
      <dgm:prSet presAssocID="{3307C71D-1868-4917-AE54-E3090AA811E4}" presName="rootComposite1"/>
      <dgm:spPr/>
      <dgm:t>
        <a:bodyPr/>
        <a:lstStyle/>
        <a:p/>
      </dgm:t>
    </dgm:pt>
    <dgm:pt modelId="{7D6EEBAA-AB34-4C0E-B8D0-3042143FCE11}" type="pres">
      <dgm:prSet presAssocID="{3307C71D-1868-4917-AE54-E3090AA811E4}" presName="rootText1" presStyleLbl="node0" presStyleCnt="1">
        <dgm:presLayoutVars>
          <dgm:chPref val="3"/>
        </dgm:presLayoutVars>
      </dgm:prSet>
      <dgm:spPr/>
      <dgm:t>
        <a:bodyPr/>
        <a:lstStyle/>
        <a:p>
          <a:endParaRPr lang="tr-TR"/>
        </a:p>
      </dgm:t>
    </dgm:pt>
    <dgm:pt modelId="{E1FBE1C0-F977-4FBF-9754-96B13A57901D}" type="pres">
      <dgm:prSet presAssocID="{3307C71D-1868-4917-AE54-E3090AA811E4}" presName="rootConnector1" presStyleLbl="node1" presStyleCnt="1"/>
      <dgm:spPr/>
      <dgm:t>
        <a:bodyPr/>
        <a:lstStyle/>
        <a:p>
          <a:endParaRPr lang="tr-TR"/>
        </a:p>
      </dgm:t>
    </dgm:pt>
    <dgm:pt modelId="{DEBBFEB6-563D-49E9-857C-15F8DACA8DAE}" type="pres">
      <dgm:prSet presAssocID="{3307C71D-1868-4917-AE54-E3090AA811E4}" presName="hierChild2"/>
      <dgm:spPr/>
      <dgm:t>
        <a:bodyPr/>
        <a:lstStyle/>
        <a:p/>
      </dgm:t>
    </dgm:pt>
    <dgm:pt modelId="{3392889F-219D-4504-A86B-488769B4D08A}" type="pres">
      <dgm:prSet presAssocID="{B198A292-8BF8-4F9B-B3B6-0C13E21A3AFD}" presName="Name37" presStyleLbl="parChTrans1D2" presStyleIdx="3" presStyleCnt="4"/>
      <dgm:spPr/>
      <dgm:t>
        <a:bodyPr/>
        <a:lstStyle/>
        <a:p>
          <a:endParaRPr lang="tr-TR"/>
        </a:p>
      </dgm:t>
    </dgm:pt>
    <dgm:pt modelId="{92CDC041-C4CF-4A0D-A7D5-F2AB11ACF63A}" type="pres">
      <dgm:prSet presAssocID="{70C53326-40C8-4006-978D-EEDD4D770F27}" presName="hierRoot2">
        <dgm:presLayoutVars>
          <dgm:hierBranch val="init"/>
        </dgm:presLayoutVars>
      </dgm:prSet>
      <dgm:spPr/>
      <dgm:t>
        <a:bodyPr/>
        <a:lstStyle/>
        <a:p/>
      </dgm:t>
    </dgm:pt>
    <dgm:pt modelId="{CADD1789-672D-4F90-88A0-D911CCB00E4D}" type="pres">
      <dgm:prSet presAssocID="{70C53326-40C8-4006-978D-EEDD4D770F27}" presName="rootComposite"/>
      <dgm:spPr/>
      <dgm:t>
        <a:bodyPr/>
        <a:lstStyle/>
        <a:p/>
      </dgm:t>
    </dgm:pt>
    <dgm:pt modelId="{BE306BA9-6592-4B43-A5A0-BA390086DB1F}" type="pres">
      <dgm:prSet presAssocID="{70C53326-40C8-4006-978D-EEDD4D770F27}" presName="rootText" presStyleLbl="node2" presStyleCnt="3" custLinFactNeighborX="2660" custLinFactNeighborY="92">
        <dgm:presLayoutVars>
          <dgm:chPref val="3"/>
        </dgm:presLayoutVars>
      </dgm:prSet>
      <dgm:spPr/>
      <dgm:t>
        <a:bodyPr/>
        <a:lstStyle/>
        <a:p>
          <a:endParaRPr lang="tr-TR"/>
        </a:p>
      </dgm:t>
    </dgm:pt>
    <dgm:pt modelId="{2BF0B66F-7A26-48C6-81DE-89B58E68A3AC}" type="pres">
      <dgm:prSet presAssocID="{70C53326-40C8-4006-978D-EEDD4D770F27}" presName="rootConnector" presStyleLbl="node2" presStyleCnt="3"/>
      <dgm:spPr/>
      <dgm:t>
        <a:bodyPr/>
        <a:lstStyle/>
        <a:p>
          <a:endParaRPr lang="tr-TR"/>
        </a:p>
      </dgm:t>
    </dgm:pt>
    <dgm:pt modelId="{51BF4B79-B873-437B-8FCF-B68B47A91A63}" type="pres">
      <dgm:prSet presAssocID="{70C53326-40C8-4006-978D-EEDD4D770F27}" presName="hierChild4"/>
      <dgm:spPr/>
      <dgm:t>
        <a:bodyPr/>
        <a:lstStyle/>
        <a:p/>
      </dgm:t>
    </dgm:pt>
    <dgm:pt modelId="{C3A73FB0-8C7B-440E-AC79-6B5F200D3F07}" type="pres">
      <dgm:prSet presAssocID="{70C53326-40C8-4006-978D-EEDD4D770F27}" presName="hierChild5"/>
      <dgm:spPr/>
      <dgm:t>
        <a:bodyPr/>
        <a:lstStyle/>
        <a:p/>
      </dgm:t>
    </dgm:pt>
    <dgm:pt modelId="{21EB35EE-E984-41E2-BA22-3E25F9EFEE0F}" type="pres">
      <dgm:prSet presAssocID="{7DC3B062-CB2A-4782-B3CB-EC11C5806F71}" presName="Name37" presStyleLbl="parChTrans1D2" presStyleIdx="2" presStyleCnt="4"/>
      <dgm:spPr/>
      <dgm:t>
        <a:bodyPr/>
        <a:lstStyle/>
        <a:p>
          <a:endParaRPr lang="tr-TR"/>
        </a:p>
      </dgm:t>
    </dgm:pt>
    <dgm:pt modelId="{D9C4EC26-E483-46F5-B99C-CD6EB65C6959}" type="pres">
      <dgm:prSet presAssocID="{DA8B0233-72F4-4BC6-8614-276DB9C5E5B1}" presName="hierRoot2">
        <dgm:presLayoutVars>
          <dgm:hierBranch val="init"/>
        </dgm:presLayoutVars>
      </dgm:prSet>
      <dgm:spPr/>
      <dgm:t>
        <a:bodyPr/>
        <a:lstStyle/>
        <a:p/>
      </dgm:t>
    </dgm:pt>
    <dgm:pt modelId="{71DC2F2B-2314-4AAF-AB03-85F1A546E5AC}" type="pres">
      <dgm:prSet presAssocID="{DA8B0233-72F4-4BC6-8614-276DB9C5E5B1}" presName="rootComposite"/>
      <dgm:spPr/>
      <dgm:t>
        <a:bodyPr/>
        <a:lstStyle/>
        <a:p/>
      </dgm:t>
    </dgm:pt>
    <dgm:pt modelId="{A25FA72E-0173-436A-AF1E-D198B51B2265}" type="pres">
      <dgm:prSet presAssocID="{DA8B0233-72F4-4BC6-8614-276DB9C5E5B1}" presName="rootText" presStyleLbl="node2" presStyleIdx="1" presStyleCnt="3">
        <dgm:presLayoutVars>
          <dgm:chPref val="3"/>
        </dgm:presLayoutVars>
      </dgm:prSet>
      <dgm:spPr/>
      <dgm:t>
        <a:bodyPr/>
        <a:lstStyle/>
        <a:p>
          <a:endParaRPr lang="tr-TR"/>
        </a:p>
      </dgm:t>
    </dgm:pt>
    <dgm:pt modelId="{66B35250-676E-4D8B-9E01-90524BECB365}" type="pres">
      <dgm:prSet presAssocID="{DA8B0233-72F4-4BC6-8614-276DB9C5E5B1}" presName="rootConnector" presStyleLbl="node2" presStyleIdx="1" presStyleCnt="3"/>
      <dgm:spPr/>
      <dgm:t>
        <a:bodyPr/>
        <a:lstStyle/>
        <a:p>
          <a:endParaRPr lang="tr-TR"/>
        </a:p>
      </dgm:t>
    </dgm:pt>
    <dgm:pt modelId="{ED10AE69-952F-4266-BA62-FB6E7F054BAA}" type="pres">
      <dgm:prSet presAssocID="{DA8B0233-72F4-4BC6-8614-276DB9C5E5B1}" presName="hierChild4"/>
      <dgm:spPr/>
      <dgm:t>
        <a:bodyPr/>
        <a:lstStyle/>
        <a:p/>
      </dgm:t>
    </dgm:pt>
    <dgm:pt modelId="{4D527A17-ABF2-49B1-A54A-77D8FF88E527}" type="pres">
      <dgm:prSet presAssocID="{DA8B0233-72F4-4BC6-8614-276DB9C5E5B1}" presName="hierChild5"/>
      <dgm:spPr/>
      <dgm:t>
        <a:bodyPr/>
        <a:lstStyle/>
        <a:p/>
      </dgm:t>
    </dgm:pt>
    <dgm:pt modelId="{752F74B4-C555-4D48-9705-88685BBC69D8}" type="pres">
      <dgm:prSet presAssocID="{12EEDEF4-C332-4A80-AEC6-C2E8C4949BBD}" presName="Name37" presStyleLbl="parChTrans1D2" presStyleIdx="1" presStyleCnt="4"/>
      <dgm:spPr/>
      <dgm:t>
        <a:bodyPr/>
        <a:lstStyle/>
        <a:p>
          <a:endParaRPr lang="tr-TR"/>
        </a:p>
      </dgm:t>
    </dgm:pt>
    <dgm:pt modelId="{1F4F8008-1BC8-4671-9DED-CE110F1D0A3D}" type="pres">
      <dgm:prSet presAssocID="{9C8F68A8-301D-4F8C-8CE0-742C377AE9B4}" presName="hierRoot2">
        <dgm:presLayoutVars>
          <dgm:hierBranch val="init"/>
        </dgm:presLayoutVars>
      </dgm:prSet>
      <dgm:spPr/>
      <dgm:t>
        <a:bodyPr/>
        <a:lstStyle/>
        <a:p/>
      </dgm:t>
    </dgm:pt>
    <dgm:pt modelId="{D51DC254-263F-48B6-B312-678FFD26620C}" type="pres">
      <dgm:prSet presAssocID="{9C8F68A8-301D-4F8C-8CE0-742C377AE9B4}" presName="rootComposite"/>
      <dgm:spPr/>
      <dgm:t>
        <a:bodyPr/>
        <a:lstStyle/>
        <a:p/>
      </dgm:t>
    </dgm:pt>
    <dgm:pt modelId="{7C413185-78B7-4FCD-8DBE-06064206C375}" type="pres">
      <dgm:prSet presAssocID="{9C8F68A8-301D-4F8C-8CE0-742C377AE9B4}" presName="rootText" presStyleLbl="node2" presStyleIdx="2" presStyleCnt="3" custLinFactNeighborX="3428" custLinFactNeighborY="-584">
        <dgm:presLayoutVars>
          <dgm:chPref val="3"/>
        </dgm:presLayoutVars>
      </dgm:prSet>
      <dgm:spPr/>
      <dgm:t>
        <a:bodyPr/>
        <a:lstStyle/>
        <a:p>
          <a:endParaRPr lang="tr-TR"/>
        </a:p>
      </dgm:t>
    </dgm:pt>
    <dgm:pt modelId="{74AA2355-DA76-4DDA-8BAC-E774C3452621}" type="pres">
      <dgm:prSet presAssocID="{9C8F68A8-301D-4F8C-8CE0-742C377AE9B4}" presName="rootConnector" presStyleLbl="node2" presStyleIdx="2" presStyleCnt="3"/>
      <dgm:spPr/>
      <dgm:t>
        <a:bodyPr/>
        <a:lstStyle/>
        <a:p>
          <a:endParaRPr lang="tr-TR"/>
        </a:p>
      </dgm:t>
    </dgm:pt>
    <dgm:pt modelId="{374A1D51-C4E9-432A-A8E1-6B7FB41CAA7C}" type="pres">
      <dgm:prSet presAssocID="{9C8F68A8-301D-4F8C-8CE0-742C377AE9B4}" presName="hierChild4"/>
      <dgm:spPr/>
      <dgm:t>
        <a:bodyPr/>
        <a:lstStyle/>
        <a:p/>
      </dgm:t>
    </dgm:pt>
    <dgm:pt modelId="{94AD7621-AB14-4029-AAD9-A7589F614A26}" type="pres">
      <dgm:prSet presAssocID="{9C8F68A8-301D-4F8C-8CE0-742C377AE9B4}" presName="hierChild5"/>
      <dgm:spPr/>
      <dgm:t>
        <a:bodyPr/>
        <a:lstStyle/>
        <a:p/>
      </dgm:t>
    </dgm:pt>
    <dgm:pt modelId="{EA9FA811-65A5-4A8F-A0A1-79F909BC2581}" type="pres">
      <dgm:prSet presAssocID="{3307C71D-1868-4917-AE54-E3090AA811E4}" presName="hierChild3"/>
      <dgm:spPr/>
      <dgm:t>
        <a:bodyPr/>
        <a:lstStyle/>
        <a:p/>
      </dgm:t>
    </dgm:pt>
    <dgm:pt modelId="{D937E0F2-E196-443E-A2A6-941FA566C5B4}" type="pres">
      <dgm:prSet presAssocID="{11EC63F0-C4AC-4C23-84AE-6C02BDA91ACC}" presName="Name111" presStyleLbl="parChTrans1D2" presStyleCnt="4"/>
      <dgm:spPr/>
      <dgm:t>
        <a:bodyPr/>
        <a:lstStyle/>
        <a:p>
          <a:endParaRPr lang="tr-TR"/>
        </a:p>
      </dgm:t>
    </dgm:pt>
    <dgm:pt modelId="{415BB185-0D7B-414A-BC4D-ADAA87A8D95D}" type="pres">
      <dgm:prSet presAssocID="{4B7159C4-2A56-4BE8-9FA1-EAFE39CB6ACE}" presName="hierRoot3">
        <dgm:presLayoutVars>
          <dgm:hierBranch val="init"/>
        </dgm:presLayoutVars>
      </dgm:prSet>
      <dgm:spPr/>
      <dgm:t>
        <a:bodyPr/>
        <a:lstStyle/>
        <a:p/>
      </dgm:t>
    </dgm:pt>
    <dgm:pt modelId="{BDC6B145-F682-4721-9B67-37FABF0AB7F8}" type="pres">
      <dgm:prSet presAssocID="{4B7159C4-2A56-4BE8-9FA1-EAFE39CB6ACE}" presName="rootComposite3"/>
      <dgm:spPr/>
      <dgm:t>
        <a:bodyPr/>
        <a:lstStyle/>
        <a:p/>
      </dgm:t>
    </dgm:pt>
    <dgm:pt modelId="{D68755F5-E571-4A5A-A338-E4C393D842D5}" type="pres">
      <dgm:prSet presAssocID="{4B7159C4-2A56-4BE8-9FA1-EAFE39CB6ACE}" presName="rootText3" presStyleLbl="asst1" presStyleCnt="1" custLinFactNeighborX="-14485" custLinFactNeighborY="-3516">
        <dgm:presLayoutVars>
          <dgm:chPref val="3"/>
        </dgm:presLayoutVars>
      </dgm:prSet>
      <dgm:spPr/>
      <dgm:t>
        <a:bodyPr/>
        <a:lstStyle/>
        <a:p>
          <a:endParaRPr lang="tr-TR"/>
        </a:p>
      </dgm:t>
    </dgm:pt>
    <dgm:pt modelId="{3EF2BF3B-8612-4922-8ECA-BB662E228D0D}" type="pres">
      <dgm:prSet presAssocID="{4B7159C4-2A56-4BE8-9FA1-EAFE39CB6ACE}" presName="rootConnector3" presStyleLbl="asst1" presStyleCnt="1"/>
      <dgm:spPr/>
      <dgm:t>
        <a:bodyPr/>
        <a:lstStyle/>
        <a:p>
          <a:endParaRPr lang="tr-TR"/>
        </a:p>
      </dgm:t>
    </dgm:pt>
    <dgm:pt modelId="{F7A531F2-6AE8-48C5-8F54-A8DDE6CC6D1B}" type="pres">
      <dgm:prSet presAssocID="{4B7159C4-2A56-4BE8-9FA1-EAFE39CB6ACE}" presName="hierChild6"/>
      <dgm:spPr/>
      <dgm:t>
        <a:bodyPr/>
        <a:lstStyle/>
        <a:p/>
      </dgm:t>
    </dgm:pt>
    <dgm:pt modelId="{DAB2ADC7-78B3-4B3D-98C8-A846B2549DBE}" type="pres">
      <dgm:prSet presAssocID="{4B7159C4-2A56-4BE8-9FA1-EAFE39CB6ACE}" presName="hierChild7"/>
      <dgm:spPr/>
      <dgm:t>
        <a:bodyPr/>
        <a:lstStyle/>
        <a:p/>
      </dgm:t>
    </dgm:pt>
  </dgm:ptLst>
  <dgm:cxnLst>
    <dgm:cxn modelId="{86874ECE-158D-4AC4-9382-156274B922EB}" srcId="{B5CF9618-BA38-4F89-991E-58D2F7C6813D}" destId="{3307C71D-1868-4917-AE54-E3090AA811E4}" srcOrd="0" destOrd="0" parTransId="{17EECC77-70C6-4378-8586-1295D3330012}" sibTransId="{8D286D00-8815-4CBA-A7D8-4D5FA82364D8}"/>
    <dgm:cxn modelId="{9236586D-5725-47C8-940F-BEB56C5B60A1}" srcId="{3307C71D-1868-4917-AE54-E3090AA811E4}" destId="{4B7159C4-2A56-4BE8-9FA1-EAFE39CB6ACE}" srcOrd="0" destOrd="0" parTransId="{11EC63F0-C4AC-4C23-84AE-6C02BDA91ACC}" sibTransId="{C7C8926C-2813-4D7C-98FB-EFC1DF7DD09F}"/>
    <dgm:cxn modelId="{F1BE2A7B-ED2C-454B-A73D-3F4148B71E29}" srcId="{3307C71D-1868-4917-AE54-E3090AA811E4}" destId="{70C53326-40C8-4006-978D-EEDD4D770F27}" srcOrd="1" destOrd="0" parTransId="{B198A292-8BF8-4F9B-B3B6-0C13E21A3AFD}" sibTransId="{DA4052C8-0C2B-4923-91F5-4025A1E827D4}"/>
    <dgm:cxn modelId="{76D3FEBB-22AE-4738-A6DB-75261B06687A}" srcId="{3307C71D-1868-4917-AE54-E3090AA811E4}" destId="{DA8B0233-72F4-4BC6-8614-276DB9C5E5B1}" srcOrd="2" destOrd="0" parTransId="{7DC3B062-CB2A-4782-B3CB-EC11C5806F71}" sibTransId="{E2670FB7-46B0-496D-A9BA-D2F96AC5399C}"/>
    <dgm:cxn modelId="{40979D64-409E-4D05-8689-8029432BD146}" srcId="{3307C71D-1868-4917-AE54-E3090AA811E4}" destId="{9C8F68A8-301D-4F8C-8CE0-742C377AE9B4}" srcOrd="3" destOrd="0" parTransId="{12EEDEF4-C332-4A80-AEC6-C2E8C4949BBD}" sibTransId="{CB882474-8B63-4F39-A5AA-293CA6298A40}"/>
    <dgm:cxn modelId="{517E58D3-CF2A-4E1E-859D-E7C521BAF0F5}" type="presOf" srcId="{B5CF9618-BA38-4F89-991E-58D2F7C6813D}" destId="{C65A4AE2-31FA-4BDE-A320-DF7809A953A4}" srcOrd="0" destOrd="0" presId="urn:microsoft.com/office/officeart/2005/8/layout/orgChart1"/>
    <dgm:cxn modelId="{9BF22209-4DA2-480A-84D7-E9BC5420AC0C}" type="presParOf" srcId="{C65A4AE2-31FA-4BDE-A320-DF7809A953A4}" destId="{B85D0033-0BF9-4B96-B47D-5A27528DCCC5}" srcOrd="0" destOrd="0" presId="urn:microsoft.com/office/officeart/2005/8/layout/orgChart1"/>
    <dgm:cxn modelId="{17957F99-E04F-4251-BEA7-C559677919EB}" type="presParOf" srcId="{B85D0033-0BF9-4B96-B47D-5A27528DCCC5}" destId="{E7BAE277-D34F-40F0-B856-D57E414B708A}" srcOrd="0" destOrd="0" presId="urn:microsoft.com/office/officeart/2005/8/layout/orgChart1"/>
    <dgm:cxn modelId="{99021596-1877-4E86-B717-7EA3D426234F}" type="presParOf" srcId="{E7BAE277-D34F-40F0-B856-D57E414B708A}" destId="{7D6EEBAA-AB34-4C0E-B8D0-3042143FCE11}" srcOrd="0" destOrd="0" presId="urn:microsoft.com/office/officeart/2005/8/layout/orgChart1"/>
    <dgm:cxn modelId="{F7B91BCD-B59D-4DD5-8D3E-5BDCCF8C317F}" type="presOf" srcId="{3307C71D-1868-4917-AE54-E3090AA811E4}" destId="{7D6EEBAA-AB34-4C0E-B8D0-3042143FCE11}" srcOrd="0" destOrd="0" presId="urn:microsoft.com/office/officeart/2005/8/layout/orgChart1"/>
    <dgm:cxn modelId="{DBA845B5-1CCB-4D88-AE78-40EFCEFA57A1}" type="presParOf" srcId="{E7BAE277-D34F-40F0-B856-D57E414B708A}" destId="{E1FBE1C0-F977-4FBF-9754-96B13A57901D}" srcOrd="1" destOrd="0" presId="urn:microsoft.com/office/officeart/2005/8/layout/orgChart1"/>
    <dgm:cxn modelId="{AB13B443-2D8C-46A2-8585-376FF891BC4F}" type="presOf" srcId="{3307C71D-1868-4917-AE54-E3090AA811E4}" destId="{E1FBE1C0-F977-4FBF-9754-96B13A57901D}" srcOrd="1" destOrd="0" presId="urn:microsoft.com/office/officeart/2005/8/layout/orgChart1"/>
    <dgm:cxn modelId="{E70EABC8-6726-424E-B1F9-057647C31A0D}" type="presParOf" srcId="{B85D0033-0BF9-4B96-B47D-5A27528DCCC5}" destId="{DEBBFEB6-563D-49E9-857C-15F8DACA8DAE}" srcOrd="1" destOrd="0" presId="urn:microsoft.com/office/officeart/2005/8/layout/orgChart1"/>
    <dgm:cxn modelId="{4FC6FA92-56DD-4F0F-B901-ED53D015ABA0}" type="presParOf" srcId="{DEBBFEB6-563D-49E9-857C-15F8DACA8DAE}" destId="{3392889F-219D-4504-A86B-488769B4D08A}" srcOrd="0" destOrd="0" presId="urn:microsoft.com/office/officeart/2005/8/layout/orgChart1"/>
    <dgm:cxn modelId="{952F3469-6789-4039-938E-DCC64281FCB2}" type="presOf" srcId="{B198A292-8BF8-4F9B-B3B6-0C13E21A3AFD}" destId="{3392889F-219D-4504-A86B-488769B4D08A}" srcOrd="0" destOrd="0" presId="urn:microsoft.com/office/officeart/2005/8/layout/orgChart1"/>
    <dgm:cxn modelId="{83E47E80-0ECC-4FD5-954D-7F166192D42D}" type="presParOf" srcId="{DEBBFEB6-563D-49E9-857C-15F8DACA8DAE}" destId="{92CDC041-C4CF-4A0D-A7D5-F2AB11ACF63A}" srcOrd="1" destOrd="0" presId="urn:microsoft.com/office/officeart/2005/8/layout/orgChart1"/>
    <dgm:cxn modelId="{B0500F42-0235-4824-B59F-F6052674FE4E}" type="presParOf" srcId="{92CDC041-C4CF-4A0D-A7D5-F2AB11ACF63A}" destId="{CADD1789-672D-4F90-88A0-D911CCB00E4D}" srcOrd="0" destOrd="0" presId="urn:microsoft.com/office/officeart/2005/8/layout/orgChart1"/>
    <dgm:cxn modelId="{E2050E14-4857-4A4E-BC0D-AD0566AFBFA8}" type="presParOf" srcId="{CADD1789-672D-4F90-88A0-D911CCB00E4D}" destId="{BE306BA9-6592-4B43-A5A0-BA390086DB1F}" srcOrd="0" destOrd="0" presId="urn:microsoft.com/office/officeart/2005/8/layout/orgChart1"/>
    <dgm:cxn modelId="{86517BB5-7B60-4783-8532-23BAB80BFC28}" type="presOf" srcId="{70C53326-40C8-4006-978D-EEDD4D770F27}" destId="{BE306BA9-6592-4B43-A5A0-BA390086DB1F}" srcOrd="0" destOrd="0" presId="urn:microsoft.com/office/officeart/2005/8/layout/orgChart1"/>
    <dgm:cxn modelId="{06F49ACB-E709-40CC-A611-22665FA6186A}" type="presParOf" srcId="{CADD1789-672D-4F90-88A0-D911CCB00E4D}" destId="{2BF0B66F-7A26-48C6-81DE-89B58E68A3AC}" srcOrd="1" destOrd="0" presId="urn:microsoft.com/office/officeart/2005/8/layout/orgChart1"/>
    <dgm:cxn modelId="{3A39BEDA-8814-4D1B-A1F5-19AD16394489}" type="presOf" srcId="{70C53326-40C8-4006-978D-EEDD4D770F27}" destId="{2BF0B66F-7A26-48C6-81DE-89B58E68A3AC}" srcOrd="1" destOrd="0" presId="urn:microsoft.com/office/officeart/2005/8/layout/orgChart1"/>
    <dgm:cxn modelId="{CFC4046F-1259-4CFF-9C2F-32E0C19239C1}" type="presParOf" srcId="{92CDC041-C4CF-4A0D-A7D5-F2AB11ACF63A}" destId="{51BF4B79-B873-437B-8FCF-B68B47A91A63}" srcOrd="1" destOrd="0" presId="urn:microsoft.com/office/officeart/2005/8/layout/orgChart1"/>
    <dgm:cxn modelId="{EB03D4F3-12B5-4DB8-8B31-51AB2CDC1D9D}" type="presParOf" srcId="{92CDC041-C4CF-4A0D-A7D5-F2AB11ACF63A}" destId="{C3A73FB0-8C7B-440E-AC79-6B5F200D3F07}" srcOrd="2" destOrd="0" presId="urn:microsoft.com/office/officeart/2005/8/layout/orgChart1"/>
    <dgm:cxn modelId="{F19067D5-6D1B-4C14-8425-33057BE7A9B4}" type="presParOf" srcId="{DEBBFEB6-563D-49E9-857C-15F8DACA8DAE}" destId="{21EB35EE-E984-41E2-BA22-3E25F9EFEE0F}" srcOrd="2" destOrd="0" presId="urn:microsoft.com/office/officeart/2005/8/layout/orgChart1"/>
    <dgm:cxn modelId="{39888737-17DA-4ADD-A37C-110BADD3E00D}" type="presOf" srcId="{7DC3B062-CB2A-4782-B3CB-EC11C5806F71}" destId="{21EB35EE-E984-41E2-BA22-3E25F9EFEE0F}" srcOrd="0" destOrd="0" presId="urn:microsoft.com/office/officeart/2005/8/layout/orgChart1"/>
    <dgm:cxn modelId="{8B5B0D67-7143-47D6-BDDE-73F24A97F779}" type="presParOf" srcId="{DEBBFEB6-563D-49E9-857C-15F8DACA8DAE}" destId="{D9C4EC26-E483-46F5-B99C-CD6EB65C6959}" srcOrd="3" destOrd="0" presId="urn:microsoft.com/office/officeart/2005/8/layout/orgChart1"/>
    <dgm:cxn modelId="{0B19FD26-5753-4C94-9A3C-AA17B2683325}" type="presParOf" srcId="{D9C4EC26-E483-46F5-B99C-CD6EB65C6959}" destId="{71DC2F2B-2314-4AAF-AB03-85F1A546E5AC}" srcOrd="0" destOrd="0" presId="urn:microsoft.com/office/officeart/2005/8/layout/orgChart1"/>
    <dgm:cxn modelId="{0D7E68FB-F915-408C-8CE4-A502827893CA}" type="presParOf" srcId="{71DC2F2B-2314-4AAF-AB03-85F1A546E5AC}" destId="{A25FA72E-0173-436A-AF1E-D198B51B2265}" srcOrd="0" destOrd="0" presId="urn:microsoft.com/office/officeart/2005/8/layout/orgChart1"/>
    <dgm:cxn modelId="{96625888-914F-40D4-8259-2E684834ADF4}" type="presOf" srcId="{DA8B0233-72F4-4BC6-8614-276DB9C5E5B1}" destId="{A25FA72E-0173-436A-AF1E-D198B51B2265}" srcOrd="0" destOrd="0" presId="urn:microsoft.com/office/officeart/2005/8/layout/orgChart1"/>
    <dgm:cxn modelId="{C86236F7-1322-40C9-BA84-8E7986301CFC}" type="presParOf" srcId="{71DC2F2B-2314-4AAF-AB03-85F1A546E5AC}" destId="{66B35250-676E-4D8B-9E01-90524BECB365}" srcOrd="1" destOrd="0" presId="urn:microsoft.com/office/officeart/2005/8/layout/orgChart1"/>
    <dgm:cxn modelId="{1D2E2961-73F4-44AA-9914-7C12C108E3BE}" type="presOf" srcId="{DA8B0233-72F4-4BC6-8614-276DB9C5E5B1}" destId="{66B35250-676E-4D8B-9E01-90524BECB365}" srcOrd="1" destOrd="0" presId="urn:microsoft.com/office/officeart/2005/8/layout/orgChart1"/>
    <dgm:cxn modelId="{D677C1B4-25A7-46D4-A11D-CCAC81C63DBE}" type="presParOf" srcId="{D9C4EC26-E483-46F5-B99C-CD6EB65C6959}" destId="{ED10AE69-952F-4266-BA62-FB6E7F054BAA}" srcOrd="1" destOrd="0" presId="urn:microsoft.com/office/officeart/2005/8/layout/orgChart1"/>
    <dgm:cxn modelId="{613C88EC-FA2A-4D8A-847E-90B12260D3C4}" type="presParOf" srcId="{D9C4EC26-E483-46F5-B99C-CD6EB65C6959}" destId="{4D527A17-ABF2-49B1-A54A-77D8FF88E527}" srcOrd="2" destOrd="0" presId="urn:microsoft.com/office/officeart/2005/8/layout/orgChart1"/>
    <dgm:cxn modelId="{77DDC5E7-887F-46A9-846E-22C5E1BB7D67}" type="presParOf" srcId="{DEBBFEB6-563D-49E9-857C-15F8DACA8DAE}" destId="{752F74B4-C555-4D48-9705-88685BBC69D8}" srcOrd="4" destOrd="0" presId="urn:microsoft.com/office/officeart/2005/8/layout/orgChart1"/>
    <dgm:cxn modelId="{BE385A5A-A456-42E2-8D31-6BEDAFAF46BA}" type="presOf" srcId="{12EEDEF4-C332-4A80-AEC6-C2E8C4949BBD}" destId="{752F74B4-C555-4D48-9705-88685BBC69D8}" srcOrd="0" destOrd="0" presId="urn:microsoft.com/office/officeart/2005/8/layout/orgChart1"/>
    <dgm:cxn modelId="{7A7517B6-D784-4BFC-AAD6-158E5B1241A1}" type="presParOf" srcId="{DEBBFEB6-563D-49E9-857C-15F8DACA8DAE}" destId="{1F4F8008-1BC8-4671-9DED-CE110F1D0A3D}" srcOrd="5" destOrd="0" presId="urn:microsoft.com/office/officeart/2005/8/layout/orgChart1"/>
    <dgm:cxn modelId="{28547FE0-AABA-49C9-B73F-03DD600439EC}" type="presParOf" srcId="{1F4F8008-1BC8-4671-9DED-CE110F1D0A3D}" destId="{D51DC254-263F-48B6-B312-678FFD26620C}" srcOrd="0" destOrd="0" presId="urn:microsoft.com/office/officeart/2005/8/layout/orgChart1"/>
    <dgm:cxn modelId="{AF9F8BA3-D2A7-4D45-BD1C-64527EE00257}" type="presParOf" srcId="{D51DC254-263F-48B6-B312-678FFD26620C}" destId="{7C413185-78B7-4FCD-8DBE-06064206C375}" srcOrd="0" destOrd="0" presId="urn:microsoft.com/office/officeart/2005/8/layout/orgChart1"/>
    <dgm:cxn modelId="{C36804CF-E371-4316-A967-3670E174D1DA}" type="presOf" srcId="{9C8F68A8-301D-4F8C-8CE0-742C377AE9B4}" destId="{7C413185-78B7-4FCD-8DBE-06064206C375}" srcOrd="0" destOrd="0" presId="urn:microsoft.com/office/officeart/2005/8/layout/orgChart1"/>
    <dgm:cxn modelId="{D4582858-0946-4AFB-80B3-97296116EAD4}" type="presParOf" srcId="{D51DC254-263F-48B6-B312-678FFD26620C}" destId="{74AA2355-DA76-4DDA-8BAC-E774C3452621}" srcOrd="1" destOrd="0" presId="urn:microsoft.com/office/officeart/2005/8/layout/orgChart1"/>
    <dgm:cxn modelId="{6A3684B0-89A1-4923-848B-3AF81D21BE6F}" type="presOf" srcId="{9C8F68A8-301D-4F8C-8CE0-742C377AE9B4}" destId="{74AA2355-DA76-4DDA-8BAC-E774C3452621}" srcOrd="1" destOrd="0" presId="urn:microsoft.com/office/officeart/2005/8/layout/orgChart1"/>
    <dgm:cxn modelId="{1257227B-0786-4CCE-A20F-627A0682E4F4}" type="presParOf" srcId="{1F4F8008-1BC8-4671-9DED-CE110F1D0A3D}" destId="{374A1D51-C4E9-432A-A8E1-6B7FB41CAA7C}" srcOrd="1" destOrd="0" presId="urn:microsoft.com/office/officeart/2005/8/layout/orgChart1"/>
    <dgm:cxn modelId="{2A2F5ACC-1F8A-4B38-926A-74E714D222B5}" type="presParOf" srcId="{1F4F8008-1BC8-4671-9DED-CE110F1D0A3D}" destId="{94AD7621-AB14-4029-AAD9-A7589F614A26}" srcOrd="2" destOrd="0" presId="urn:microsoft.com/office/officeart/2005/8/layout/orgChart1"/>
    <dgm:cxn modelId="{AAC87003-3B9F-4D99-A49F-25927560677A}" type="presParOf" srcId="{B85D0033-0BF9-4B96-B47D-5A27528DCCC5}" destId="{EA9FA811-65A5-4A8F-A0A1-79F909BC2581}" srcOrd="2" destOrd="0" presId="urn:microsoft.com/office/officeart/2005/8/layout/orgChart1"/>
    <dgm:cxn modelId="{54CE2CED-23D6-42E5-B8A6-6CDA310B0E5D}" type="presParOf" srcId="{EA9FA811-65A5-4A8F-A0A1-79F909BC2581}" destId="{D937E0F2-E196-443E-A2A6-941FA566C5B4}" srcOrd="0" destOrd="0" presId="urn:microsoft.com/office/officeart/2005/8/layout/orgChart1"/>
    <dgm:cxn modelId="{CE20E8DC-7CCD-4355-B956-8C6F968BDF1A}" type="presOf" srcId="{11EC63F0-C4AC-4C23-84AE-6C02BDA91ACC}" destId="{D937E0F2-E196-443E-A2A6-941FA566C5B4}" srcOrd="0" destOrd="0" presId="urn:microsoft.com/office/officeart/2005/8/layout/orgChart1"/>
    <dgm:cxn modelId="{9A14E00B-5472-4D2F-8456-9010DC0B53C1}" type="presParOf" srcId="{EA9FA811-65A5-4A8F-A0A1-79F909BC2581}" destId="{415BB185-0D7B-414A-BC4D-ADAA87A8D95D}" srcOrd="1" destOrd="0" presId="urn:microsoft.com/office/officeart/2005/8/layout/orgChart1"/>
    <dgm:cxn modelId="{653CFB00-182C-49EC-BCBB-B870A41247DB}" type="presParOf" srcId="{415BB185-0D7B-414A-BC4D-ADAA87A8D95D}" destId="{BDC6B145-F682-4721-9B67-37FABF0AB7F8}" srcOrd="0" destOrd="0" presId="urn:microsoft.com/office/officeart/2005/8/layout/orgChart1"/>
    <dgm:cxn modelId="{FBE240B6-3AE5-4127-B7DD-57BE6F5A32C8}" type="presParOf" srcId="{BDC6B145-F682-4721-9B67-37FABF0AB7F8}" destId="{D68755F5-E571-4A5A-A338-E4C393D842D5}" srcOrd="0" destOrd="0" presId="urn:microsoft.com/office/officeart/2005/8/layout/orgChart1"/>
    <dgm:cxn modelId="{FC2B5EE7-F040-4D6A-BFC3-22052D401345}" type="presOf" srcId="{4B7159C4-2A56-4BE8-9FA1-EAFE39CB6ACE}" destId="{D68755F5-E571-4A5A-A338-E4C393D842D5}" srcOrd="0" destOrd="0" presId="urn:microsoft.com/office/officeart/2005/8/layout/orgChart1"/>
    <dgm:cxn modelId="{1667C766-248B-4A76-98D5-DA42B79818FA}" type="presParOf" srcId="{BDC6B145-F682-4721-9B67-37FABF0AB7F8}" destId="{3EF2BF3B-8612-4922-8ECA-BB662E228D0D}" srcOrd="1" destOrd="0" presId="urn:microsoft.com/office/officeart/2005/8/layout/orgChart1"/>
    <dgm:cxn modelId="{E23D1074-1A80-4672-9D8F-0DAD92B571D9}" type="presOf" srcId="{4B7159C4-2A56-4BE8-9FA1-EAFE39CB6ACE}" destId="{3EF2BF3B-8612-4922-8ECA-BB662E228D0D}" srcOrd="1" destOrd="0" presId="urn:microsoft.com/office/officeart/2005/8/layout/orgChart1"/>
    <dgm:cxn modelId="{39943ADF-43C9-435E-8424-1EE275608EB4}" type="presParOf" srcId="{415BB185-0D7B-414A-BC4D-ADAA87A8D95D}" destId="{F7A531F2-6AE8-48C5-8F54-A8DDE6CC6D1B}" srcOrd="1" destOrd="0" presId="urn:microsoft.com/office/officeart/2005/8/layout/orgChart1"/>
    <dgm:cxn modelId="{0012426C-51AA-4D9C-883B-033CE1231A6B}" type="presParOf" srcId="{415BB185-0D7B-414A-BC4D-ADAA87A8D95D}" destId="{DAB2ADC7-78B3-4B3D-98C8-A846B2549DB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3.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B5CF9618-BA38-4F89-991E-58D2F7C6813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tr-TR"/>
        </a:p>
      </dgm:t>
    </dgm:pt>
    <dgm:pt modelId="{17EECC77-70C6-4378-8586-1295D3330012}" type="parTrans" cxnId="{79B820E5-7D68-480C-8A25-F59FDE806DBD}">
      <dgm:prSet/>
      <dgm:spPr/>
      <dgm:t>
        <a:bodyPr/>
        <a:lstStyle/>
        <a:p>
          <a:endParaRPr lang="tr-TR"/>
        </a:p>
      </dgm:t>
    </dgm:pt>
    <dgm:pt modelId="{3307C71D-1868-4917-AE54-E3090AA811E4}">
      <dgm:prSet phldrT="[Text]" custT="1"/>
      <dgm:spPr>
        <a:solidFill>
          <a:srgbClr val="2681A7"/>
        </a:solidFill>
        <a:ln>
          <a:solidFill>
            <a:schemeClr val="bg1"/>
          </a:solidFill>
        </a:ln>
        <a:effectLst>
          <a:outerShdw blurRad="63500" sx="102000" sy="102000" algn="ctr" rotWithShape="0">
            <a:prstClr val="black">
              <a:alpha val="40000"/>
            </a:prstClr>
          </a:outerShdw>
        </a:effectLst>
      </dgm:spPr>
      <dgm:t>
        <a:bodyPr/>
        <a:lstStyle/>
        <a:p>
          <a:r>
            <a:rPr lang="tr-TR" sz="1400" smtClean="0">
              <a:latin typeface="Bebas Neue" pitchFamily="34" charset="0"/>
            </a:rPr>
            <a:t>AGENCY</a:t>
          </a:r>
          <a:endParaRPr lang="tr-TR" sz="1400">
            <a:latin typeface="Bebas Neue" pitchFamily="34" charset="0"/>
          </a:endParaRPr>
        </a:p>
      </dgm:t>
    </dgm:pt>
    <dgm:pt modelId="{7DC3B062-CB2A-4782-B3CB-EC11C5806F71}" type="parTrans" cxnId="{E54E8C6B-5F24-4BEE-AB75-E5777EBDF483}">
      <dgm:prSet/>
      <dgm:spPr/>
      <dgm:t>
        <a:bodyPr/>
        <a:lstStyle/>
        <a:p>
          <a:endParaRPr lang="tr-TR"/>
        </a:p>
      </dgm:t>
    </dgm:pt>
    <dgm:pt modelId="{DA8B0233-72F4-4BC6-8614-276DB9C5E5B1}">
      <dgm:prSet phldrT="[Text]" custT="1"/>
      <dgm:spPr>
        <a:solidFill>
          <a:srgbClr val="2681A7"/>
        </a:solidFill>
        <a:ln>
          <a:solidFill>
            <a:schemeClr val="bg1"/>
          </a:solidFill>
        </a:ln>
        <a:effectLst>
          <a:outerShdw blurRad="63500" sx="102000" sy="102000" algn="ctr" rotWithShape="0">
            <a:prstClr val="black">
              <a:alpha val="40000"/>
            </a:prstClr>
          </a:outerShdw>
        </a:effectLst>
      </dgm:spPr>
      <dgm:t>
        <a:bodyPr/>
        <a:lstStyle/>
        <a:p>
          <a:r>
            <a:rPr lang="tr-TR" sz="1400" smtClean="0">
              <a:latin typeface="Bebas Neue" pitchFamily="34" charset="0"/>
            </a:rPr>
            <a:t>PUBLISHER</a:t>
          </a:r>
          <a:endParaRPr lang="tr-TR" sz="1400">
            <a:latin typeface="Bebas Neue" pitchFamily="34" charset="0"/>
          </a:endParaRPr>
        </a:p>
      </dgm:t>
    </dgm:pt>
    <dgm:pt modelId="{E2670FB7-46B0-496D-A9BA-D2F96AC5399C}" type="sibTrans" cxnId="{E54E8C6B-5F24-4BEE-AB75-E5777EBDF483}">
      <dgm:prSet/>
      <dgm:spPr/>
      <dgm:t>
        <a:bodyPr/>
        <a:lstStyle/>
        <a:p>
          <a:endParaRPr lang="tr-TR"/>
        </a:p>
      </dgm:t>
    </dgm:pt>
    <dgm:pt modelId="{12EEDEF4-C332-4A80-AEC6-C2E8C4949BBD}" type="parTrans" cxnId="{28E84033-2971-44AD-AFD7-3457B94720D8}">
      <dgm:prSet/>
      <dgm:spPr>
        <a:solidFill>
          <a:srgbClr val="2782A7"/>
        </a:solidFill>
      </dgm:spPr>
      <dgm:t>
        <a:bodyPr/>
        <a:lstStyle/>
        <a:p>
          <a:endParaRPr lang="tr-TR"/>
        </a:p>
      </dgm:t>
    </dgm:pt>
    <dgm:pt modelId="{9C8F68A8-301D-4F8C-8CE0-742C377AE9B4}">
      <dgm:prSet phldrT="[Text]" custT="1"/>
      <dgm:spPr>
        <a:solidFill>
          <a:srgbClr val="2681A7"/>
        </a:solidFill>
        <a:ln>
          <a:solidFill>
            <a:schemeClr val="bg1"/>
          </a:solidFill>
        </a:ln>
        <a:effectLst>
          <a:outerShdw blurRad="63500" sx="102000" sy="102000" algn="ctr" rotWithShape="0">
            <a:prstClr val="black">
              <a:alpha val="40000"/>
            </a:prstClr>
          </a:outerShdw>
        </a:effectLst>
      </dgm:spPr>
      <dgm:t>
        <a:bodyPr/>
        <a:lstStyle/>
        <a:p>
          <a:r>
            <a:rPr lang="tr-TR" sz="1400" smtClean="0">
              <a:latin typeface="Bebas Neue" pitchFamily="34" charset="0"/>
            </a:rPr>
            <a:t>CONSUMER</a:t>
          </a:r>
          <a:endParaRPr lang="tr-TR" sz="1400">
            <a:latin typeface="Bebas Neue" pitchFamily="34" charset="0"/>
          </a:endParaRPr>
        </a:p>
      </dgm:t>
    </dgm:pt>
    <dgm:pt modelId="{CB882474-8B63-4F39-A5AA-293CA6298A40}" type="sibTrans" cxnId="{28E84033-2971-44AD-AFD7-3457B94720D8}">
      <dgm:prSet/>
      <dgm:spPr/>
      <dgm:t>
        <a:bodyPr/>
        <a:lstStyle/>
        <a:p>
          <a:endParaRPr lang="tr-TR"/>
        </a:p>
      </dgm:t>
    </dgm:pt>
    <dgm:pt modelId="{8D286D00-8815-4CBA-A7D8-4D5FA82364D8}" type="sibTrans" cxnId="{79B820E5-7D68-480C-8A25-F59FDE806DBD}">
      <dgm:prSet/>
      <dgm:spPr/>
      <dgm:t>
        <a:bodyPr/>
        <a:lstStyle/>
        <a:p>
          <a:endParaRPr lang="tr-TR"/>
        </a:p>
      </dgm:t>
    </dgm:pt>
    <dgm:pt modelId="{C65A4AE2-31FA-4BDE-A320-DF7809A953A4}" type="pres">
      <dgm:prSet presAssocID="{B5CF9618-BA38-4F89-991E-58D2F7C6813D}" presName="hierChild1">
        <dgm:presLayoutVars>
          <dgm:orgChart val="1"/>
          <dgm:chPref val="1"/>
          <dgm:dir/>
          <dgm:animOne val="branch"/>
          <dgm:animLvl val="lvl"/>
          <dgm:resizeHandles/>
        </dgm:presLayoutVars>
      </dgm:prSet>
      <dgm:spPr/>
      <dgm:t>
        <a:bodyPr/>
        <a:lstStyle/>
        <a:p>
          <a:endParaRPr lang="tr-TR"/>
        </a:p>
      </dgm:t>
    </dgm:pt>
    <dgm:pt modelId="{B85D0033-0BF9-4B96-B47D-5A27528DCCC5}" type="pres">
      <dgm:prSet presAssocID="{3307C71D-1868-4917-AE54-E3090AA811E4}" presName="hierRoot1">
        <dgm:presLayoutVars>
          <dgm:hierBranch val="init"/>
        </dgm:presLayoutVars>
      </dgm:prSet>
      <dgm:spPr/>
      <dgm:t>
        <a:bodyPr/>
        <a:lstStyle/>
        <a:p/>
      </dgm:t>
    </dgm:pt>
    <dgm:pt modelId="{E7BAE277-D34F-40F0-B856-D57E414B708A}" type="pres">
      <dgm:prSet presAssocID="{3307C71D-1868-4917-AE54-E3090AA811E4}" presName="rootComposite1"/>
      <dgm:spPr/>
      <dgm:t>
        <a:bodyPr/>
        <a:lstStyle/>
        <a:p/>
      </dgm:t>
    </dgm:pt>
    <dgm:pt modelId="{7D6EEBAA-AB34-4C0E-B8D0-3042143FCE11}" type="pres">
      <dgm:prSet presAssocID="{3307C71D-1868-4917-AE54-E3090AA811E4}" presName="rootText1" presStyleLbl="node0" presStyleCnt="1">
        <dgm:presLayoutVars>
          <dgm:chPref val="3"/>
        </dgm:presLayoutVars>
      </dgm:prSet>
      <dgm:spPr/>
      <dgm:t>
        <a:bodyPr/>
        <a:lstStyle/>
        <a:p>
          <a:endParaRPr lang="tr-TR"/>
        </a:p>
      </dgm:t>
    </dgm:pt>
    <dgm:pt modelId="{E1FBE1C0-F977-4FBF-9754-96B13A57901D}" type="pres">
      <dgm:prSet presAssocID="{3307C71D-1868-4917-AE54-E3090AA811E4}" presName="rootConnector1" presStyleLbl="node1" presStyleCnt="1"/>
      <dgm:spPr/>
      <dgm:t>
        <a:bodyPr/>
        <a:lstStyle/>
        <a:p>
          <a:endParaRPr lang="tr-TR"/>
        </a:p>
      </dgm:t>
    </dgm:pt>
    <dgm:pt modelId="{DEBBFEB6-563D-49E9-857C-15F8DACA8DAE}" type="pres">
      <dgm:prSet presAssocID="{3307C71D-1868-4917-AE54-E3090AA811E4}" presName="hierChild2"/>
      <dgm:spPr/>
      <dgm:t>
        <a:bodyPr/>
        <a:lstStyle/>
        <a:p/>
      </dgm:t>
    </dgm:pt>
    <dgm:pt modelId="{21EB35EE-E984-41E2-BA22-3E25F9EFEE0F}" type="pres">
      <dgm:prSet presAssocID="{7DC3B062-CB2A-4782-B3CB-EC11C5806F71}" presName="Name37" presStyleLbl="parChTrans1D2" presStyleIdx="1" presStyleCnt="2"/>
      <dgm:spPr/>
      <dgm:t>
        <a:bodyPr/>
        <a:lstStyle/>
        <a:p>
          <a:endParaRPr lang="tr-TR"/>
        </a:p>
      </dgm:t>
    </dgm:pt>
    <dgm:pt modelId="{D9C4EC26-E483-46F5-B99C-CD6EB65C6959}" type="pres">
      <dgm:prSet presAssocID="{DA8B0233-72F4-4BC6-8614-276DB9C5E5B1}" presName="hierRoot2">
        <dgm:presLayoutVars>
          <dgm:hierBranch val="init"/>
        </dgm:presLayoutVars>
      </dgm:prSet>
      <dgm:spPr/>
      <dgm:t>
        <a:bodyPr/>
        <a:lstStyle/>
        <a:p/>
      </dgm:t>
    </dgm:pt>
    <dgm:pt modelId="{71DC2F2B-2314-4AAF-AB03-85F1A546E5AC}" type="pres">
      <dgm:prSet presAssocID="{DA8B0233-72F4-4BC6-8614-276DB9C5E5B1}" presName="rootComposite"/>
      <dgm:spPr/>
      <dgm:t>
        <a:bodyPr/>
        <a:lstStyle/>
        <a:p/>
      </dgm:t>
    </dgm:pt>
    <dgm:pt modelId="{A25FA72E-0173-436A-AF1E-D198B51B2265}" type="pres">
      <dgm:prSet presAssocID="{DA8B0233-72F4-4BC6-8614-276DB9C5E5B1}" presName="rootText" presStyleLbl="node2" presStyleCnt="2" custScaleX="137677">
        <dgm:presLayoutVars>
          <dgm:chPref val="3"/>
        </dgm:presLayoutVars>
      </dgm:prSet>
      <dgm:spPr/>
      <dgm:t>
        <a:bodyPr/>
        <a:lstStyle/>
        <a:p>
          <a:endParaRPr lang="tr-TR"/>
        </a:p>
      </dgm:t>
    </dgm:pt>
    <dgm:pt modelId="{66B35250-676E-4D8B-9E01-90524BECB365}" type="pres">
      <dgm:prSet presAssocID="{DA8B0233-72F4-4BC6-8614-276DB9C5E5B1}" presName="rootConnector" presStyleLbl="node2" presStyleCnt="2"/>
      <dgm:spPr/>
      <dgm:t>
        <a:bodyPr/>
        <a:lstStyle/>
        <a:p>
          <a:endParaRPr lang="tr-TR"/>
        </a:p>
      </dgm:t>
    </dgm:pt>
    <dgm:pt modelId="{ED10AE69-952F-4266-BA62-FB6E7F054BAA}" type="pres">
      <dgm:prSet presAssocID="{DA8B0233-72F4-4BC6-8614-276DB9C5E5B1}" presName="hierChild4"/>
      <dgm:spPr/>
      <dgm:t>
        <a:bodyPr/>
        <a:lstStyle/>
        <a:p/>
      </dgm:t>
    </dgm:pt>
    <dgm:pt modelId="{4D527A17-ABF2-49B1-A54A-77D8FF88E527}" type="pres">
      <dgm:prSet presAssocID="{DA8B0233-72F4-4BC6-8614-276DB9C5E5B1}" presName="hierChild5"/>
      <dgm:spPr/>
      <dgm:t>
        <a:bodyPr/>
        <a:lstStyle/>
        <a:p/>
      </dgm:t>
    </dgm:pt>
    <dgm:pt modelId="{752F74B4-C555-4D48-9705-88685BBC69D8}" type="pres">
      <dgm:prSet presAssocID="{12EEDEF4-C332-4A80-AEC6-C2E8C4949BBD}" presName="Name37" presStyleLbl="parChTrans1D2" presStyleCnt="2"/>
      <dgm:spPr/>
      <dgm:t>
        <a:bodyPr/>
        <a:lstStyle/>
        <a:p>
          <a:endParaRPr lang="tr-TR"/>
        </a:p>
      </dgm:t>
    </dgm:pt>
    <dgm:pt modelId="{1F4F8008-1BC8-4671-9DED-CE110F1D0A3D}" type="pres">
      <dgm:prSet presAssocID="{9C8F68A8-301D-4F8C-8CE0-742C377AE9B4}" presName="hierRoot2">
        <dgm:presLayoutVars>
          <dgm:hierBranch val="init"/>
        </dgm:presLayoutVars>
      </dgm:prSet>
      <dgm:spPr/>
      <dgm:t>
        <a:bodyPr/>
        <a:lstStyle/>
        <a:p/>
      </dgm:t>
    </dgm:pt>
    <dgm:pt modelId="{D51DC254-263F-48B6-B312-678FFD26620C}" type="pres">
      <dgm:prSet presAssocID="{9C8F68A8-301D-4F8C-8CE0-742C377AE9B4}" presName="rootComposite"/>
      <dgm:spPr/>
      <dgm:t>
        <a:bodyPr/>
        <a:lstStyle/>
        <a:p/>
      </dgm:t>
    </dgm:pt>
    <dgm:pt modelId="{7C413185-78B7-4FCD-8DBE-06064206C375}" type="pres">
      <dgm:prSet presAssocID="{9C8F68A8-301D-4F8C-8CE0-742C377AE9B4}" presName="rootText" presStyleLbl="node2" presStyleIdx="1" presStyleCnt="2" custScaleX="152031" custLinFactNeighborY="1630">
        <dgm:presLayoutVars>
          <dgm:chPref val="3"/>
        </dgm:presLayoutVars>
      </dgm:prSet>
      <dgm:spPr/>
      <dgm:t>
        <a:bodyPr/>
        <a:lstStyle/>
        <a:p>
          <a:endParaRPr lang="tr-TR"/>
        </a:p>
      </dgm:t>
    </dgm:pt>
    <dgm:pt modelId="{74AA2355-DA76-4DDA-8BAC-E774C3452621}" type="pres">
      <dgm:prSet presAssocID="{9C8F68A8-301D-4F8C-8CE0-742C377AE9B4}" presName="rootConnector" presStyleLbl="node2" presStyleIdx="1" presStyleCnt="2"/>
      <dgm:spPr/>
      <dgm:t>
        <a:bodyPr/>
        <a:lstStyle/>
        <a:p>
          <a:endParaRPr lang="tr-TR"/>
        </a:p>
      </dgm:t>
    </dgm:pt>
    <dgm:pt modelId="{374A1D51-C4E9-432A-A8E1-6B7FB41CAA7C}" type="pres">
      <dgm:prSet presAssocID="{9C8F68A8-301D-4F8C-8CE0-742C377AE9B4}" presName="hierChild4"/>
      <dgm:spPr/>
      <dgm:t>
        <a:bodyPr/>
        <a:lstStyle/>
        <a:p/>
      </dgm:t>
    </dgm:pt>
    <dgm:pt modelId="{94AD7621-AB14-4029-AAD9-A7589F614A26}" type="pres">
      <dgm:prSet presAssocID="{9C8F68A8-301D-4F8C-8CE0-742C377AE9B4}" presName="hierChild5"/>
      <dgm:spPr/>
      <dgm:t>
        <a:bodyPr/>
        <a:lstStyle/>
        <a:p/>
      </dgm:t>
    </dgm:pt>
    <dgm:pt modelId="{EA9FA811-65A5-4A8F-A0A1-79F909BC2581}" type="pres">
      <dgm:prSet presAssocID="{3307C71D-1868-4917-AE54-E3090AA811E4}" presName="hierChild3"/>
      <dgm:spPr/>
      <dgm:t>
        <a:bodyPr/>
        <a:lstStyle/>
        <a:p/>
      </dgm:t>
    </dgm:pt>
  </dgm:ptLst>
  <dgm:cxnLst>
    <dgm:cxn modelId="{79B820E5-7D68-480C-8A25-F59FDE806DBD}" srcId="{B5CF9618-BA38-4F89-991E-58D2F7C6813D}" destId="{3307C71D-1868-4917-AE54-E3090AA811E4}" srcOrd="0" destOrd="0" parTransId="{17EECC77-70C6-4378-8586-1295D3330012}" sibTransId="{8D286D00-8815-4CBA-A7D8-4D5FA82364D8}"/>
    <dgm:cxn modelId="{E54E8C6B-5F24-4BEE-AB75-E5777EBDF483}" srcId="{3307C71D-1868-4917-AE54-E3090AA811E4}" destId="{DA8B0233-72F4-4BC6-8614-276DB9C5E5B1}" srcOrd="0" destOrd="0" parTransId="{7DC3B062-CB2A-4782-B3CB-EC11C5806F71}" sibTransId="{E2670FB7-46B0-496D-A9BA-D2F96AC5399C}"/>
    <dgm:cxn modelId="{28E84033-2971-44AD-AFD7-3457B94720D8}" srcId="{3307C71D-1868-4917-AE54-E3090AA811E4}" destId="{9C8F68A8-301D-4F8C-8CE0-742C377AE9B4}" srcOrd="1" destOrd="0" parTransId="{12EEDEF4-C332-4A80-AEC6-C2E8C4949BBD}" sibTransId="{CB882474-8B63-4F39-A5AA-293CA6298A40}"/>
    <dgm:cxn modelId="{07039AC6-6E71-447D-90F3-A1FFFAE3C8A4}" type="presOf" srcId="{B5CF9618-BA38-4F89-991E-58D2F7C6813D}" destId="{C65A4AE2-31FA-4BDE-A320-DF7809A953A4}" srcOrd="0" destOrd="0" presId="urn:microsoft.com/office/officeart/2005/8/layout/orgChart1"/>
    <dgm:cxn modelId="{3D39CE67-7642-458F-89C8-AB99B4FB3656}" type="presParOf" srcId="{C65A4AE2-31FA-4BDE-A320-DF7809A953A4}" destId="{B85D0033-0BF9-4B96-B47D-5A27528DCCC5}" srcOrd="0" destOrd="0" presId="urn:microsoft.com/office/officeart/2005/8/layout/orgChart1"/>
    <dgm:cxn modelId="{8CC682EB-0243-4FA5-ACA3-4D827BE355F3}" type="presParOf" srcId="{B85D0033-0BF9-4B96-B47D-5A27528DCCC5}" destId="{E7BAE277-D34F-40F0-B856-D57E414B708A}" srcOrd="0" destOrd="0" presId="urn:microsoft.com/office/officeart/2005/8/layout/orgChart1"/>
    <dgm:cxn modelId="{5CBCD673-1E71-4DFA-A488-A895C15671B5}" type="presParOf" srcId="{E7BAE277-D34F-40F0-B856-D57E414B708A}" destId="{7D6EEBAA-AB34-4C0E-B8D0-3042143FCE11}" srcOrd="0" destOrd="0" presId="urn:microsoft.com/office/officeart/2005/8/layout/orgChart1"/>
    <dgm:cxn modelId="{56B55B2D-8E52-4949-85BE-13F43A223266}" type="presOf" srcId="{3307C71D-1868-4917-AE54-E3090AA811E4}" destId="{7D6EEBAA-AB34-4C0E-B8D0-3042143FCE11}" srcOrd="0" destOrd="0" presId="urn:microsoft.com/office/officeart/2005/8/layout/orgChart1"/>
    <dgm:cxn modelId="{131A7B8E-6A7F-457B-98FE-95EFDFEC9B3F}" type="presParOf" srcId="{E7BAE277-D34F-40F0-B856-D57E414B708A}" destId="{E1FBE1C0-F977-4FBF-9754-96B13A57901D}" srcOrd="1" destOrd="0" presId="urn:microsoft.com/office/officeart/2005/8/layout/orgChart1"/>
    <dgm:cxn modelId="{7F68710B-8BE9-4E76-B066-2FD13D9CCFEE}" type="presOf" srcId="{3307C71D-1868-4917-AE54-E3090AA811E4}" destId="{E1FBE1C0-F977-4FBF-9754-96B13A57901D}" srcOrd="1" destOrd="0" presId="urn:microsoft.com/office/officeart/2005/8/layout/orgChart1"/>
    <dgm:cxn modelId="{EFF9B5E3-E154-4624-9675-AAB8C523EDC1}" type="presParOf" srcId="{B85D0033-0BF9-4B96-B47D-5A27528DCCC5}" destId="{DEBBFEB6-563D-49E9-857C-15F8DACA8DAE}" srcOrd="1" destOrd="0" presId="urn:microsoft.com/office/officeart/2005/8/layout/orgChart1"/>
    <dgm:cxn modelId="{AD5AD547-A76D-48BD-9B7A-A70A64A2C184}" type="presParOf" srcId="{DEBBFEB6-563D-49E9-857C-15F8DACA8DAE}" destId="{21EB35EE-E984-41E2-BA22-3E25F9EFEE0F}" srcOrd="0" destOrd="0" presId="urn:microsoft.com/office/officeart/2005/8/layout/orgChart1"/>
    <dgm:cxn modelId="{860D97B6-680B-4E13-8B69-F726A202773B}" type="presOf" srcId="{7DC3B062-CB2A-4782-B3CB-EC11C5806F71}" destId="{21EB35EE-E984-41E2-BA22-3E25F9EFEE0F}" srcOrd="0" destOrd="0" presId="urn:microsoft.com/office/officeart/2005/8/layout/orgChart1"/>
    <dgm:cxn modelId="{618B70AA-84BA-4C48-84FE-9980458805F5}" type="presParOf" srcId="{DEBBFEB6-563D-49E9-857C-15F8DACA8DAE}" destId="{D9C4EC26-E483-46F5-B99C-CD6EB65C6959}" srcOrd="1" destOrd="0" presId="urn:microsoft.com/office/officeart/2005/8/layout/orgChart1"/>
    <dgm:cxn modelId="{524F642D-61BE-4164-B727-30F579E4B023}" type="presParOf" srcId="{D9C4EC26-E483-46F5-B99C-CD6EB65C6959}" destId="{71DC2F2B-2314-4AAF-AB03-85F1A546E5AC}" srcOrd="0" destOrd="0" presId="urn:microsoft.com/office/officeart/2005/8/layout/orgChart1"/>
    <dgm:cxn modelId="{8A8617C8-64D8-4AE0-AB50-B2E247E4613A}" type="presParOf" srcId="{71DC2F2B-2314-4AAF-AB03-85F1A546E5AC}" destId="{A25FA72E-0173-436A-AF1E-D198B51B2265}" srcOrd="0" destOrd="0" presId="urn:microsoft.com/office/officeart/2005/8/layout/orgChart1"/>
    <dgm:cxn modelId="{2DFD121E-3F7E-4396-AD2A-4ABA652484DD}" type="presOf" srcId="{DA8B0233-72F4-4BC6-8614-276DB9C5E5B1}" destId="{A25FA72E-0173-436A-AF1E-D198B51B2265}" srcOrd="0" destOrd="0" presId="urn:microsoft.com/office/officeart/2005/8/layout/orgChart1"/>
    <dgm:cxn modelId="{8D105297-C2AB-40D6-B906-11D7B2B8C9D2}" type="presParOf" srcId="{71DC2F2B-2314-4AAF-AB03-85F1A546E5AC}" destId="{66B35250-676E-4D8B-9E01-90524BECB365}" srcOrd="1" destOrd="0" presId="urn:microsoft.com/office/officeart/2005/8/layout/orgChart1"/>
    <dgm:cxn modelId="{5CCF54EC-6F0D-4616-890B-5340F6D214E2}" type="presOf" srcId="{DA8B0233-72F4-4BC6-8614-276DB9C5E5B1}" destId="{66B35250-676E-4D8B-9E01-90524BECB365}" srcOrd="1" destOrd="0" presId="urn:microsoft.com/office/officeart/2005/8/layout/orgChart1"/>
    <dgm:cxn modelId="{4B520189-0044-48E6-868C-86646E0F6F27}" type="presParOf" srcId="{D9C4EC26-E483-46F5-B99C-CD6EB65C6959}" destId="{ED10AE69-952F-4266-BA62-FB6E7F054BAA}" srcOrd="1" destOrd="0" presId="urn:microsoft.com/office/officeart/2005/8/layout/orgChart1"/>
    <dgm:cxn modelId="{0AA8D8E7-C603-4E1A-A718-B58766AC741D}" type="presParOf" srcId="{D9C4EC26-E483-46F5-B99C-CD6EB65C6959}" destId="{4D527A17-ABF2-49B1-A54A-77D8FF88E527}" srcOrd="2" destOrd="0" presId="urn:microsoft.com/office/officeart/2005/8/layout/orgChart1"/>
    <dgm:cxn modelId="{2AD2D3CE-D930-4EEC-A644-F18603F67953}" type="presParOf" srcId="{DEBBFEB6-563D-49E9-857C-15F8DACA8DAE}" destId="{752F74B4-C555-4D48-9705-88685BBC69D8}" srcOrd="2" destOrd="0" presId="urn:microsoft.com/office/officeart/2005/8/layout/orgChart1"/>
    <dgm:cxn modelId="{84572F6D-B8CE-4ACD-A39E-714E00F466D4}" type="presOf" srcId="{12EEDEF4-C332-4A80-AEC6-C2E8C4949BBD}" destId="{752F74B4-C555-4D48-9705-88685BBC69D8}" srcOrd="0" destOrd="0" presId="urn:microsoft.com/office/officeart/2005/8/layout/orgChart1"/>
    <dgm:cxn modelId="{BEF6CAF9-84AC-4AF0-ABF1-72A36562F58E}" type="presParOf" srcId="{DEBBFEB6-563D-49E9-857C-15F8DACA8DAE}" destId="{1F4F8008-1BC8-4671-9DED-CE110F1D0A3D}" srcOrd="3" destOrd="0" presId="urn:microsoft.com/office/officeart/2005/8/layout/orgChart1"/>
    <dgm:cxn modelId="{BD5EA848-5A5C-4110-A6FA-5DFE3D53996A}" type="presParOf" srcId="{1F4F8008-1BC8-4671-9DED-CE110F1D0A3D}" destId="{D51DC254-263F-48B6-B312-678FFD26620C}" srcOrd="0" destOrd="0" presId="urn:microsoft.com/office/officeart/2005/8/layout/orgChart1"/>
    <dgm:cxn modelId="{C9078613-38CB-4EB8-9905-7AB37964A6E5}" type="presParOf" srcId="{D51DC254-263F-48B6-B312-678FFD26620C}" destId="{7C413185-78B7-4FCD-8DBE-06064206C375}" srcOrd="0" destOrd="0" presId="urn:microsoft.com/office/officeart/2005/8/layout/orgChart1"/>
    <dgm:cxn modelId="{B7796BE5-0F69-47CB-A9B7-9578A8D341FE}" type="presOf" srcId="{9C8F68A8-301D-4F8C-8CE0-742C377AE9B4}" destId="{7C413185-78B7-4FCD-8DBE-06064206C375}" srcOrd="0" destOrd="0" presId="urn:microsoft.com/office/officeart/2005/8/layout/orgChart1"/>
    <dgm:cxn modelId="{FC8D6815-6E49-441B-B210-25D57E0B8C7B}" type="presParOf" srcId="{D51DC254-263F-48B6-B312-678FFD26620C}" destId="{74AA2355-DA76-4DDA-8BAC-E774C3452621}" srcOrd="1" destOrd="0" presId="urn:microsoft.com/office/officeart/2005/8/layout/orgChart1"/>
    <dgm:cxn modelId="{C88B56FF-AC6B-4412-89A2-C70B385DCED9}" type="presOf" srcId="{9C8F68A8-301D-4F8C-8CE0-742C377AE9B4}" destId="{74AA2355-DA76-4DDA-8BAC-E774C3452621}" srcOrd="1" destOrd="0" presId="urn:microsoft.com/office/officeart/2005/8/layout/orgChart1"/>
    <dgm:cxn modelId="{80705801-A136-4B5C-8BF6-8F9826EE9D99}" type="presParOf" srcId="{1F4F8008-1BC8-4671-9DED-CE110F1D0A3D}" destId="{374A1D51-C4E9-432A-A8E1-6B7FB41CAA7C}" srcOrd="1" destOrd="0" presId="urn:microsoft.com/office/officeart/2005/8/layout/orgChart1"/>
    <dgm:cxn modelId="{F0B64D09-6564-478B-9C24-8E0FA73BE822}" type="presParOf" srcId="{1F4F8008-1BC8-4671-9DED-CE110F1D0A3D}" destId="{94AD7621-AB14-4029-AAD9-A7589F614A26}" srcOrd="2" destOrd="0" presId="urn:microsoft.com/office/officeart/2005/8/layout/orgChart1"/>
    <dgm:cxn modelId="{52441C57-C507-4D89-8F19-A77B3B7EB0B2}" type="presParOf" srcId="{B85D0033-0BF9-4B96-B47D-5A27528DCCC5}" destId="{EA9FA811-65A5-4A8F-A0A1-79F909BC2581}"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main"/>
    </a:ext>
  </dgm:extLst>
</dgm:dataModel>
</file>

<file path=ppt/diagrams/drawing1.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1028" name=""/>
      <dsp:cNvGrpSpPr/>
    </dsp:nvGrpSpPr>
    <dsp:grpSpPr/>
  </dsp:spTree>
</dsp:drawing>
</file>

<file path=ppt/diagrams/drawing2.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1028" name=""/>
      <dsp:cNvGrpSpPr/>
    </dsp:nvGrpSpPr>
    <dsp:grpSpPr/>
  </dsp:spTree>
</dsp:drawing>
</file>

<file path=ppt/diagrams/drawing3.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1029" name=""/>
      <dsp:cNvGrpSpPr/>
    </dsp:nvGrpSpPr>
    <dsp:grpSpPr/>
  </dsp:spTree>
</dsp:drawing>
</file>

<file path=ppt/diagrams/layout1.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type="ellipse" r:blip="">
                <dgm:adjLst/>
              </dgm:shape>
            </dgm:if>
            <dgm:if name="Name27" axis="ch" ptType="node" func="cnt" op="equ" val="2">
              <dgm:shape type="pie" r:blip="">
                <dgm:adjLst>
                  <dgm:adj idx="1" val="270"/>
                  <dgm:adj idx="2" val="90"/>
                </dgm:adjLst>
              </dgm:shape>
            </dgm:if>
            <dgm:if name="Name28" axis="ch" ptType="node" func="cnt" op="equ" val="3">
              <dgm:shape type="pie" r:blip="">
                <dgm:adjLst>
                  <dgm:adj idx="1" val="270"/>
                  <dgm:adj idx="2" val="30"/>
                </dgm:adjLst>
              </dgm:shape>
            </dgm:if>
            <dgm:if name="Name29" axis="ch" ptType="node" func="cnt" op="equ" val="4">
              <dgm:shape type="pie" r:blip="">
                <dgm:adjLst>
                  <dgm:adj idx="1" val="270"/>
                  <dgm:adj idx="2" val="0"/>
                </dgm:adjLst>
              </dgm:shape>
            </dgm:if>
            <dgm:if name="Name30" axis="ch" ptType="node" func="cnt" op="equ" val="5">
              <dgm:shape type="pie" r:blip="">
                <dgm:adjLst>
                  <dgm:adj idx="1" val="270"/>
                  <dgm:adj idx="2" val="342"/>
                </dgm:adjLst>
              </dgm:shape>
            </dgm:if>
            <dgm:if name="Name31" axis="ch" ptType="node" func="cnt" op="equ" val="6">
              <dgm:shape type="pie" r:blip="">
                <dgm:adjLst>
                  <dgm:adj idx="1" val="270"/>
                  <dgm:adj idx="2" val="330"/>
                </dgm:adjLst>
              </dgm:shape>
            </dgm:if>
            <dgm:else name="Name32">
              <dgm:shape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dgm:ruleLst>
        </dgm:layoutNode>
      </dgm:if>
      <dgm:else name="Name55"/>
    </dgm:choose>
    <dgm:choose name="Name56">
      <dgm:if name="Name57" axis="ch" ptType="node" func="cnt" op="gte" val="2">
        <dgm:layoutNode name="wedge2">
          <dgm:alg type="sp"/>
          <dgm:choose name="Name58">
            <dgm:if name="Name59" axis="ch" ptType="node" func="cnt" op="equ" val="2">
              <dgm:shape type="pie" r:blip="">
                <dgm:adjLst>
                  <dgm:adj idx="1" val="90"/>
                  <dgm:adj idx="2" val="270"/>
                </dgm:adjLst>
              </dgm:shape>
            </dgm:if>
            <dgm:if name="Name60" axis="ch" ptType="node" func="cnt" op="equ" val="3">
              <dgm:shape type="pie" r:blip="">
                <dgm:adjLst>
                  <dgm:adj idx="1" val="30"/>
                  <dgm:adj idx="2" val="150"/>
                </dgm:adjLst>
              </dgm:shape>
            </dgm:if>
            <dgm:if name="Name61" axis="ch" ptType="node" func="cnt" op="equ" val="4">
              <dgm:shape type="pie" r:blip="">
                <dgm:adjLst>
                  <dgm:adj idx="1" val="0"/>
                  <dgm:adj idx="2" val="90"/>
                </dgm:adjLst>
              </dgm:shape>
            </dgm:if>
            <dgm:if name="Name62" axis="ch" ptType="node" func="cnt" op="equ" val="5">
              <dgm:shape type="pie" r:blip="">
                <dgm:adjLst>
                  <dgm:adj idx="1" val="342"/>
                  <dgm:adj idx="2" val="54"/>
                </dgm:adjLst>
              </dgm:shape>
            </dgm:if>
            <dgm:if name="Name63" axis="ch" ptType="node" func="cnt" op="equ" val="6">
              <dgm:shape type="pie" r:blip="">
                <dgm:adjLst>
                  <dgm:adj idx="1" val="330"/>
                  <dgm:adj idx="2" val="30"/>
                </dgm:adjLst>
              </dgm:shape>
            </dgm:if>
            <dgm:else name="Name64">
              <dgm:shape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dgm:ruleLst>
        </dgm:layoutNode>
      </dgm:if>
      <dgm:else name="Name85"/>
    </dgm:choose>
    <dgm:choose name="Name86">
      <dgm:if name="Name87" axis="ch" ptType="node" func="cnt" op="gte" val="3">
        <dgm:layoutNode name="wedge3">
          <dgm:alg type="sp"/>
          <dgm:choose name="Name88">
            <dgm:if name="Name89" axis="ch" ptType="node" func="cnt" op="equ" val="3">
              <dgm:shape type="pie" r:blip="">
                <dgm:adjLst>
                  <dgm:adj idx="1" val="150"/>
                  <dgm:adj idx="2" val="270"/>
                </dgm:adjLst>
              </dgm:shape>
            </dgm:if>
            <dgm:if name="Name90" axis="ch" ptType="node" func="cnt" op="equ" val="4">
              <dgm:shape type="pie" r:blip="">
                <dgm:adjLst>
                  <dgm:adj idx="1" val="90"/>
                  <dgm:adj idx="2" val="180"/>
                </dgm:adjLst>
              </dgm:shape>
            </dgm:if>
            <dgm:if name="Name91" axis="ch" ptType="node" func="cnt" op="equ" val="5">
              <dgm:shape type="pie" r:blip="">
                <dgm:adjLst>
                  <dgm:adj idx="1" val="54"/>
                  <dgm:adj idx="2" val="126"/>
                </dgm:adjLst>
              </dgm:shape>
            </dgm:if>
            <dgm:if name="Name92" axis="ch" ptType="node" func="cnt" op="equ" val="6">
              <dgm:shape type="pie" r:blip="">
                <dgm:adjLst>
                  <dgm:adj idx="1" val="30"/>
                  <dgm:adj idx="2" val="90"/>
                </dgm:adjLst>
              </dgm:shape>
            </dgm:if>
            <dgm:else name="Name93">
              <dgm:shape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dgm:ruleLst>
        </dgm:layoutNode>
      </dgm:if>
      <dgm:else name="Name112"/>
    </dgm:choose>
    <dgm:choose name="Name113">
      <dgm:if name="Name114" axis="ch" ptType="node" func="cnt" op="gte" val="4">
        <dgm:layoutNode name="wedge4">
          <dgm:alg type="sp"/>
          <dgm:choose name="Name115">
            <dgm:if name="Name116" axis="ch" ptType="node" func="cnt" op="equ" val="4">
              <dgm:shape type="pie" r:blip="">
                <dgm:adjLst>
                  <dgm:adj idx="1" val="180"/>
                  <dgm:adj idx="2" val="270"/>
                </dgm:adjLst>
              </dgm:shape>
            </dgm:if>
            <dgm:if name="Name117" axis="ch" ptType="node" func="cnt" op="equ" val="5">
              <dgm:shape type="pie" r:blip="">
                <dgm:adjLst>
                  <dgm:adj idx="1" val="126"/>
                  <dgm:adj idx="2" val="198"/>
                </dgm:adjLst>
              </dgm:shape>
            </dgm:if>
            <dgm:if name="Name118" axis="ch" ptType="node" func="cnt" op="equ" val="6">
              <dgm:shape type="pie" r:blip="">
                <dgm:adjLst>
                  <dgm:adj idx="1" val="90"/>
                  <dgm:adj idx="2" val="150"/>
                </dgm:adjLst>
              </dgm:shape>
            </dgm:if>
            <dgm:else name="Name119">
              <dgm:shape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dgm:ruleLst>
        </dgm:layoutNode>
      </dgm:if>
      <dgm:else name="Name136"/>
    </dgm:choose>
    <dgm:choose name="Name137">
      <dgm:if name="Name138" axis="ch" ptType="node" func="cnt" op="gte" val="5">
        <dgm:layoutNode name="wedge5">
          <dgm:alg type="sp"/>
          <dgm:choose name="Name139">
            <dgm:if name="Name140" axis="ch" ptType="node" func="cnt" op="equ" val="5">
              <dgm:shape type="pie" r:blip="">
                <dgm:adjLst>
                  <dgm:adj idx="1" val="198"/>
                  <dgm:adj idx="2" val="270"/>
                </dgm:adjLst>
              </dgm:shape>
            </dgm:if>
            <dgm:if name="Name141" axis="ch" ptType="node" func="cnt" op="equ" val="6">
              <dgm:shape type="pie" r:blip="">
                <dgm:adjLst>
                  <dgm:adj idx="1" val="150"/>
                  <dgm:adj idx="2" val="210"/>
                </dgm:adjLst>
              </dgm:shape>
            </dgm:if>
            <dgm:else name="Name142">
              <dgm:shape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dgm:ruleLst>
        </dgm:layoutNode>
      </dgm:if>
      <dgm:else name="Name157"/>
    </dgm:choose>
    <dgm:choose name="Name158">
      <dgm:if name="Name159" axis="ch" ptType="node" func="cnt" op="gte" val="6">
        <dgm:layoutNode name="wedge6">
          <dgm:alg type="sp"/>
          <dgm:choose name="Name160">
            <dgm:if name="Name161" axis="ch" ptType="node" func="cnt" op="equ" val="6">
              <dgm:shape type="pie" r:blip="">
                <dgm:adjLst>
                  <dgm:adj idx="1" val="210"/>
                  <dgm:adj idx="2" val="270"/>
                </dgm:adjLst>
              </dgm:shape>
            </dgm:if>
            <dgm:else name="Name162">
              <dgm:shape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dgm:ruleLst>
        </dgm:layoutNode>
      </dgm:if>
      <dgm:else name="Name175"/>
    </dgm:choose>
    <dgm:choose name="Name176">
      <dgm:if name="Name177" axis="ch" ptType="node" func="cnt" op="gte" val="7">
        <dgm:layoutNode name="wedge7">
          <dgm:alg type="sp"/>
          <dgm:shape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dgm:ruleLst>
        </dgm:layoutNode>
      </dgm:if>
      <dgm:else name="Name184"/>
    </dgm:choose>
  </dgm:layoutNode>
</dgm:layoutDef>
</file>

<file path=ppt/diagrams/layout2.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r:blip="">
            <dgm:adjLst/>
          </dgm:shape>
          <dgm:presOf/>
          <dgm:ruleLst/>
          <dgm:layoutNode name="rootComposite1">
            <dgm:alg type="composite"/>
            <dgm:shape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dgm:ruleLst>
            </dgm:layoutNode>
            <dgm:layoutNode name="rootConnector1" moveWith="rootText1">
              <dgm:alg type="sp"/>
              <dgm:shape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r:blip="">
                          <dgm:adjLst/>
                        </dgm:shape>
                        <dgm:presOf/>
                        <dgm:constrLst>
                          <dgm:constr type="alignOff" val="0.65"/>
                        </dgm:constrLst>
                      </dgm:if>
                      <dgm:else name="Name64">
                        <dgm:alg type="hierRoot">
                          <dgm:param type="hierAlign" val="tR"/>
                        </dgm:alg>
                        <dgm:shape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r:blip="">
                          <dgm:adjLst/>
                        </dgm:shape>
                        <dgm:presOf/>
                        <dgm:constrLst>
                          <dgm:constr type="alignOff" val="0.65"/>
                        </dgm:constrLst>
                      </dgm:if>
                      <dgm:else name="Name68">
                        <dgm:alg type="hierRoot">
                          <dgm:param type="hierAlign" val="tL"/>
                        </dgm:alg>
                        <dgm:shape r:blip="">
                          <dgm:adjLst/>
                        </dgm:shape>
                        <dgm:presOf/>
                        <dgm:constrLst>
                          <dgm:constr type="alignOff" val="0.25"/>
                        </dgm:constrLst>
                      </dgm:else>
                    </dgm:choose>
                  </dgm:if>
                  <dgm:if name="Name69" func="var" arg="hierBranch" op="equ" val="std">
                    <dgm:alg type="hierRoot"/>
                    <dgm:shape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r:blip="">
                              <dgm:adjLst/>
                            </dgm:shape>
                            <dgm:presOf/>
                            <dgm:constrLst>
                              <dgm:constr type="alignOff" val="0.65"/>
                            </dgm:constrLst>
                          </dgm:if>
                          <dgm:else name="Name75">
                            <dgm:alg type="hierRoot">
                              <dgm:param type="hierAlign" val="tL"/>
                            </dgm:alg>
                            <dgm:shape r:blip="">
                              <dgm:adjLst/>
                            </dgm:shape>
                            <dgm:presOf/>
                            <dgm:constrLst>
                              <dgm:constr type="alignOff" val="0.25"/>
                            </dgm:constrLst>
                          </dgm:else>
                        </dgm:choose>
                      </dgm:if>
                      <dgm:else name="Name76">
                        <dgm:alg type="hierRoot"/>
                        <dgm:shape r:blip="">
                          <dgm:adjLst/>
                        </dgm:shape>
                        <dgm:presOf/>
                        <dgm:constrLst>
                          <dgm:constr type="alignOff"/>
                          <dgm:constr type="bendDist" for="des" ptType="parTrans" refType="sp" fact="0.5"/>
                        </dgm:constrLst>
                      </dgm:else>
                    </dgm:choose>
                  </dgm:if>
                  <dgm:else name="Name77">
                    <dgm:alg type="hierRoot"/>
                    <dgm:shape r:blip="">
                      <dgm:adjLst/>
                    </dgm:shape>
                    <dgm:presOf/>
                    <dgm:constrLst>
                      <dgm:constr type="alignOff" val="0.65"/>
                    </dgm:constrLst>
                  </dgm:else>
                </dgm:choose>
                <dgm:ruleLst/>
                <dgm:layoutNode name="rootComposite">
                  <dgm:alg type="composite"/>
                  <dgm:shape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dgm:ruleLst>
                  </dgm:layoutNode>
                  <dgm:layoutNode name="rootConnector" moveWith="rootText">
                    <dgm:alg type="sp"/>
                    <dgm:shape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r:blip="">
                      <dgm:adjLst/>
                    </dgm:shape>
                    <dgm:presOf/>
                    <dgm:constrLst>
                      <dgm:constr type="alignOff" val="0.65"/>
                    </dgm:constrLst>
                  </dgm:if>
                  <dgm:if name="Name114" func="var" arg="hierBranch" op="equ" val="r">
                    <dgm:alg type="hierRoot">
                      <dgm:param type="hierAlign" val="tL"/>
                    </dgm:alg>
                    <dgm:shape r:blip="">
                      <dgm:adjLst/>
                    </dgm:shape>
                    <dgm:presOf/>
                    <dgm:constrLst>
                      <dgm:constr type="alignOff" val="0.65"/>
                    </dgm:constrLst>
                  </dgm:if>
                  <dgm:if name="Name115" func="var" arg="hierBranch" op="equ" val="hang">
                    <dgm:alg type="hierRoot"/>
                    <dgm:shape r:blip="">
                      <dgm:adjLst/>
                    </dgm:shape>
                    <dgm:presOf/>
                    <dgm:constrLst>
                      <dgm:constr type="alignOff" val="0.65"/>
                    </dgm:constrLst>
                  </dgm:if>
                  <dgm:if name="Name116" func="var" arg="hierBranch" op="equ" val="std">
                    <dgm:alg type="hierRoot"/>
                    <dgm:shape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r:blip="">
                          <dgm:adjLst/>
                        </dgm:shape>
                        <dgm:presOf/>
                        <dgm:constrLst>
                          <dgm:constr type="alignOff" val="0.65"/>
                        </dgm:constrLst>
                      </dgm:if>
                      <dgm:else name="Name120">
                        <dgm:alg type="hierRoot"/>
                        <dgm:shape r:blip="">
                          <dgm:adjLst/>
                        </dgm:shape>
                        <dgm:presOf/>
                        <dgm:constrLst>
                          <dgm:constr type="alignOff"/>
                          <dgm:constr type="bendDist" for="des" ptType="parTrans" refType="sp" fact="0.5"/>
                        </dgm:constrLst>
                      </dgm:else>
                    </dgm:choose>
                  </dgm:if>
                  <dgm:else name="Name121"/>
                </dgm:choose>
                <dgm:ruleLst/>
                <dgm:layoutNode name="rootComposite3">
                  <dgm:alg type="composite"/>
                  <dgm:shape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dgm:ruleLst>
                  </dgm:layoutNode>
                  <dgm:layoutNode name="rootConnector3" moveWith="rootText1">
                    <dgm:alg type="sp"/>
                    <dgm:shape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r:blip="">
            <dgm:adjLst/>
          </dgm:shape>
          <dgm:presOf/>
          <dgm:ruleLst/>
          <dgm:layoutNode name="rootComposite1">
            <dgm:alg type="composite"/>
            <dgm:shape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dgm:ruleLst>
            </dgm:layoutNode>
            <dgm:layoutNode name="rootConnector1" moveWith="rootText1">
              <dgm:alg type="sp"/>
              <dgm:shape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r:blip="">
                          <dgm:adjLst/>
                        </dgm:shape>
                        <dgm:presOf/>
                        <dgm:constrLst>
                          <dgm:constr type="alignOff" val="0.65"/>
                        </dgm:constrLst>
                      </dgm:if>
                      <dgm:else name="Name64">
                        <dgm:alg type="hierRoot">
                          <dgm:param type="hierAlign" val="tR"/>
                        </dgm:alg>
                        <dgm:shape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r:blip="">
                          <dgm:adjLst/>
                        </dgm:shape>
                        <dgm:presOf/>
                        <dgm:constrLst>
                          <dgm:constr type="alignOff" val="0.65"/>
                        </dgm:constrLst>
                      </dgm:if>
                      <dgm:else name="Name68">
                        <dgm:alg type="hierRoot">
                          <dgm:param type="hierAlign" val="tL"/>
                        </dgm:alg>
                        <dgm:shape r:blip="">
                          <dgm:adjLst/>
                        </dgm:shape>
                        <dgm:presOf/>
                        <dgm:constrLst>
                          <dgm:constr type="alignOff" val="0.25"/>
                        </dgm:constrLst>
                      </dgm:else>
                    </dgm:choose>
                  </dgm:if>
                  <dgm:if name="Name69" func="var" arg="hierBranch" op="equ" val="std">
                    <dgm:alg type="hierRoot"/>
                    <dgm:shape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r:blip="">
                              <dgm:adjLst/>
                            </dgm:shape>
                            <dgm:presOf/>
                            <dgm:constrLst>
                              <dgm:constr type="alignOff" val="0.65"/>
                            </dgm:constrLst>
                          </dgm:if>
                          <dgm:else name="Name75">
                            <dgm:alg type="hierRoot">
                              <dgm:param type="hierAlign" val="tL"/>
                            </dgm:alg>
                            <dgm:shape r:blip="">
                              <dgm:adjLst/>
                            </dgm:shape>
                            <dgm:presOf/>
                            <dgm:constrLst>
                              <dgm:constr type="alignOff" val="0.25"/>
                            </dgm:constrLst>
                          </dgm:else>
                        </dgm:choose>
                      </dgm:if>
                      <dgm:else name="Name76">
                        <dgm:alg type="hierRoot"/>
                        <dgm:shape r:blip="">
                          <dgm:adjLst/>
                        </dgm:shape>
                        <dgm:presOf/>
                        <dgm:constrLst>
                          <dgm:constr type="alignOff"/>
                          <dgm:constr type="bendDist" for="des" ptType="parTrans" refType="sp" fact="0.5"/>
                        </dgm:constrLst>
                      </dgm:else>
                    </dgm:choose>
                  </dgm:if>
                  <dgm:else name="Name77">
                    <dgm:alg type="hierRoot"/>
                    <dgm:shape r:blip="">
                      <dgm:adjLst/>
                    </dgm:shape>
                    <dgm:presOf/>
                    <dgm:constrLst>
                      <dgm:constr type="alignOff" val="0.65"/>
                    </dgm:constrLst>
                  </dgm:else>
                </dgm:choose>
                <dgm:ruleLst/>
                <dgm:layoutNode name="rootComposite">
                  <dgm:alg type="composite"/>
                  <dgm:shape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dgm:ruleLst>
                  </dgm:layoutNode>
                  <dgm:layoutNode name="rootConnector" moveWith="rootText">
                    <dgm:alg type="sp"/>
                    <dgm:shape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r:blip="">
                      <dgm:adjLst/>
                    </dgm:shape>
                    <dgm:presOf/>
                    <dgm:constrLst>
                      <dgm:constr type="alignOff" val="0.65"/>
                    </dgm:constrLst>
                  </dgm:if>
                  <dgm:if name="Name114" func="var" arg="hierBranch" op="equ" val="r">
                    <dgm:alg type="hierRoot">
                      <dgm:param type="hierAlign" val="tL"/>
                    </dgm:alg>
                    <dgm:shape r:blip="">
                      <dgm:adjLst/>
                    </dgm:shape>
                    <dgm:presOf/>
                    <dgm:constrLst>
                      <dgm:constr type="alignOff" val="0.65"/>
                    </dgm:constrLst>
                  </dgm:if>
                  <dgm:if name="Name115" func="var" arg="hierBranch" op="equ" val="hang">
                    <dgm:alg type="hierRoot"/>
                    <dgm:shape r:blip="">
                      <dgm:adjLst/>
                    </dgm:shape>
                    <dgm:presOf/>
                    <dgm:constrLst>
                      <dgm:constr type="alignOff" val="0.65"/>
                    </dgm:constrLst>
                  </dgm:if>
                  <dgm:if name="Name116" func="var" arg="hierBranch" op="equ" val="std">
                    <dgm:alg type="hierRoot"/>
                    <dgm:shape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r:blip="">
                          <dgm:adjLst/>
                        </dgm:shape>
                        <dgm:presOf/>
                        <dgm:constrLst>
                          <dgm:constr type="alignOff" val="0.65"/>
                        </dgm:constrLst>
                      </dgm:if>
                      <dgm:else name="Name120">
                        <dgm:alg type="hierRoot"/>
                        <dgm:shape r:blip="">
                          <dgm:adjLst/>
                        </dgm:shape>
                        <dgm:presOf/>
                        <dgm:constrLst>
                          <dgm:constr type="alignOff"/>
                          <dgm:constr type="bendDist" for="des" ptType="parTrans" refType="sp" fact="0.5"/>
                        </dgm:constrLst>
                      </dgm:else>
                    </dgm:choose>
                  </dgm:if>
                  <dgm:else name="Name121"/>
                </dgm:choose>
                <dgm:ruleLst/>
                <dgm:layoutNode name="rootComposite3">
                  <dgm:alg type="composite"/>
                  <dgm:shape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dgm:ruleLst>
                  </dgm:layoutNode>
                  <dgm:layoutNode name="rootConnector3" moveWith="rootText1">
                    <dgm:alg type="sp"/>
                    <dgm:shape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a="http://schemas.openxmlformats.org/drawingml/2006/main" xmlns:dgm="http://schemas.openxmlformats.org/drawingml/2006/diagram"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6046C2-959B-480F-95CE-89A9F2BB5B47}" type="datetimeFigureOut">
              <a:rPr lang="tr-TR" smtClean="0"/>
              <a:t>02.06.2018</a:t>
            </a:fld>
            <a:endParaRPr lang="tr-T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01EFAE-D117-48EA-9562-6C8DD875E287}" type="slidenum">
              <a:rPr lang="tr-TR" smtClean="0"/>
              <a:t>‹#›</a:t>
            </a:fld>
            <a:endParaRPr lang="tr-TR"/>
          </a:p>
        </p:txBody>
      </p:sp>
    </p:spTree>
    <p:extLst>
      <p:ext uri="{BB962C8B-B14F-4D97-AF65-F5344CB8AC3E}">
        <p14:creationId val="4276667307"/>
      </p:ext>
    </p:extLst>
  </p:cSld>
  <p:clrMap bg1="lt1" tx1="dk1" bg2="lt2" tx2="dk2" accent1="accent1" accent2="accent2" accent3="accent3" accent4="accent4" accent5="accent5" accent6="accent6" hlink="hlink" folHlink="folHlink"/>
  <p:notesStyle>
    <a:lvl1pPr marL="0" algn="l" defTabSz="914378" rtl="0" eaLnBrk="1" latinLnBrk="0" hangingPunct="1">
      <a:defRPr sz="1200" kern="1200">
        <a:solidFill>
          <a:schemeClr val="tx1"/>
        </a:solidFill>
        <a:latin typeface="+mn-lt"/>
        <a:ea typeface="+mn-ea"/>
        <a:cs typeface="+mn-cs"/>
      </a:defRPr>
    </a:lvl1pPr>
    <a:lvl2pPr marL="457189" algn="l" defTabSz="914378" rtl="0" eaLnBrk="1" latinLnBrk="0" hangingPunct="1">
      <a:defRPr sz="1200" kern="1200">
        <a:solidFill>
          <a:schemeClr val="tx1"/>
        </a:solidFill>
        <a:latin typeface="+mn-lt"/>
        <a:ea typeface="+mn-ea"/>
        <a:cs typeface="+mn-cs"/>
      </a:defRPr>
    </a:lvl2pPr>
    <a:lvl3pPr marL="914378" algn="l" defTabSz="914378" rtl="0" eaLnBrk="1" latinLnBrk="0" hangingPunct="1">
      <a:defRPr sz="1200" kern="1200">
        <a:solidFill>
          <a:schemeClr val="tx1"/>
        </a:solidFill>
        <a:latin typeface="+mn-lt"/>
        <a:ea typeface="+mn-ea"/>
        <a:cs typeface="+mn-cs"/>
      </a:defRPr>
    </a:lvl3pPr>
    <a:lvl4pPr marL="1371566" algn="l" defTabSz="914378" rtl="0" eaLnBrk="1" latinLnBrk="0" hangingPunct="1">
      <a:defRPr sz="1200" kern="1200">
        <a:solidFill>
          <a:schemeClr val="tx1"/>
        </a:solidFill>
        <a:latin typeface="+mn-lt"/>
        <a:ea typeface="+mn-ea"/>
        <a:cs typeface="+mn-cs"/>
      </a:defRPr>
    </a:lvl4pPr>
    <a:lvl5pPr marL="1828754" algn="l" defTabSz="914378" rtl="0" eaLnBrk="1" latinLnBrk="0" hangingPunct="1">
      <a:defRPr sz="1200" kern="1200">
        <a:solidFill>
          <a:schemeClr val="tx1"/>
        </a:solidFill>
        <a:latin typeface="+mn-lt"/>
        <a:ea typeface="+mn-ea"/>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75312871"/>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75312871"/>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75312871"/>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75312871"/>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75312871"/>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75312871"/>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75312871"/>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75312871"/>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75312871"/>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75312871"/>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75312871"/>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75312871"/>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75312871"/>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75312871"/>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75312871"/>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75312871"/>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75312871"/>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75312871"/>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75312871"/>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75312871"/>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75312871"/>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75312871"/>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75312871"/>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75312871"/>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p>
            <a:fld id="{546D5100-D169-4D11-A42E-AB29946F005D}" type="datetimeFigureOut">
              <a:rPr lang="tr-TR" smtClean="0"/>
              <a:t>02.06.2018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2E5724B-CCFC-40FC-A297-AA6389FC8C89}" type="slidenum">
              <a:rPr lang="tr-TR" smtClean="0"/>
              <a:t>‹#›</a:t>
            </a:fld>
            <a:endParaRPr lang="tr-TR"/>
          </a:p>
        </p:txBody>
      </p:sp>
    </p:spTree>
    <p:extLst>
      <p:ext uri="{BB962C8B-B14F-4D97-AF65-F5344CB8AC3E}">
        <p14:creationId val="2935539336"/>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546D5100-D169-4D11-A42E-AB29946F005D}" type="datetimeFigureOut">
              <a:rPr lang="tr-TR" smtClean="0"/>
              <a:t>02.06.2018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2E5724B-CCFC-40FC-A297-AA6389FC8C89}" type="slidenum">
              <a:rPr lang="tr-TR" smtClean="0"/>
              <a:t>‹#›</a:t>
            </a:fld>
            <a:endParaRPr lang="tr-TR"/>
          </a:p>
        </p:txBody>
      </p:sp>
    </p:spTree>
    <p:extLst>
      <p:ext uri="{BB962C8B-B14F-4D97-AF65-F5344CB8AC3E}">
        <p14:creationId val="1157731531"/>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546D5100-D169-4D11-A42E-AB29946F005D}" type="datetimeFigureOut">
              <a:rPr lang="tr-TR" smtClean="0"/>
              <a:t>02.06.2018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2E5724B-CCFC-40FC-A297-AA6389FC8C89}" type="slidenum">
              <a:rPr lang="tr-TR" smtClean="0"/>
              <a:t>‹#›</a:t>
            </a:fld>
            <a:endParaRPr lang="tr-TR"/>
          </a:p>
        </p:txBody>
      </p:sp>
    </p:spTree>
    <p:extLst>
      <p:ext uri="{BB962C8B-B14F-4D97-AF65-F5344CB8AC3E}">
        <p14:creationId val="3417520548"/>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40921070"/>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40571673"/>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95553232"/>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03985839"/>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15106487"/>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06289167"/>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10002563"/>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1791280"/>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546D5100-D169-4D11-A42E-AB29946F005D}" type="datetimeFigureOut">
              <a:rPr lang="tr-TR" smtClean="0"/>
              <a:t>02.06.2018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2E5724B-CCFC-40FC-A297-AA6389FC8C89}" type="slidenum">
              <a:rPr lang="tr-TR" smtClean="0"/>
              <a:t>‹#›</a:t>
            </a:fld>
            <a:endParaRPr lang="tr-TR"/>
          </a:p>
        </p:txBody>
      </p:sp>
    </p:spTree>
    <p:extLst>
      <p:ext uri="{BB962C8B-B14F-4D97-AF65-F5344CB8AC3E}">
        <p14:creationId val="951241911"/>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81519784"/>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14233099"/>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94138174"/>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6D5100-D169-4D11-A42E-AB29946F005D}" type="datetimeFigureOut">
              <a:rPr lang="tr-TR" smtClean="0"/>
              <a:t>02.06.2018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2E5724B-CCFC-40FC-A297-AA6389FC8C89}" type="slidenum">
              <a:rPr lang="tr-TR" smtClean="0"/>
              <a:t>‹#›</a:t>
            </a:fld>
            <a:endParaRPr lang="tr-TR"/>
          </a:p>
        </p:txBody>
      </p:sp>
    </p:spTree>
    <p:extLst>
      <p:ext uri="{BB962C8B-B14F-4D97-AF65-F5344CB8AC3E}">
        <p14:creationId val="2641343894"/>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p>
            <a:fld id="{546D5100-D169-4D11-A42E-AB29946F005D}" type="datetimeFigureOut">
              <a:rPr lang="tr-TR" smtClean="0"/>
              <a:t>02.06.2018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2E5724B-CCFC-40FC-A297-AA6389FC8C89}" type="slidenum">
              <a:rPr lang="tr-TR" smtClean="0"/>
              <a:t>‹#›</a:t>
            </a:fld>
            <a:endParaRPr lang="tr-TR"/>
          </a:p>
        </p:txBody>
      </p:sp>
    </p:spTree>
    <p:extLst>
      <p:ext uri="{BB962C8B-B14F-4D97-AF65-F5344CB8AC3E}">
        <p14:creationId val="1302065757"/>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p>
            <a:fld id="{546D5100-D169-4D11-A42E-AB29946F005D}" type="datetimeFigureOut">
              <a:rPr lang="tr-TR" smtClean="0"/>
              <a:t>02.06.2018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A2E5724B-CCFC-40FC-A297-AA6389FC8C89}" type="slidenum">
              <a:rPr lang="tr-TR" smtClean="0"/>
              <a:t>‹#›</a:t>
            </a:fld>
            <a:endParaRPr lang="tr-TR"/>
          </a:p>
        </p:txBody>
      </p:sp>
    </p:spTree>
    <p:extLst>
      <p:ext uri="{BB962C8B-B14F-4D97-AF65-F5344CB8AC3E}">
        <p14:creationId val="2934303666"/>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p>
            <a:fld id="{546D5100-D169-4D11-A42E-AB29946F005D}" type="datetimeFigureOut">
              <a:rPr lang="tr-TR" smtClean="0"/>
              <a:t>02.06.2018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A2E5724B-CCFC-40FC-A297-AA6389FC8C89}" type="slidenum">
              <a:rPr lang="tr-TR" smtClean="0"/>
              <a:t>‹#›</a:t>
            </a:fld>
            <a:endParaRPr lang="tr-TR"/>
          </a:p>
        </p:txBody>
      </p:sp>
    </p:spTree>
    <p:extLst>
      <p:ext uri="{BB962C8B-B14F-4D97-AF65-F5344CB8AC3E}">
        <p14:creationId val="1684390346"/>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546D5100-D169-4D11-A42E-AB29946F005D}" type="datetimeFigureOut">
              <a:rPr lang="tr-TR" smtClean="0"/>
              <a:t>02.06.2018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A2E5724B-CCFC-40FC-A297-AA6389FC8C89}" type="slidenum">
              <a:rPr lang="tr-TR" smtClean="0"/>
              <a:t>‹#›</a:t>
            </a:fld>
            <a:endParaRPr lang="tr-TR"/>
          </a:p>
        </p:txBody>
      </p:sp>
    </p:spTree>
    <p:extLst>
      <p:ext uri="{BB962C8B-B14F-4D97-AF65-F5344CB8AC3E}">
        <p14:creationId val="2473960770"/>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6D5100-D169-4D11-A42E-AB29946F005D}" type="datetimeFigureOut">
              <a:rPr lang="tr-TR" smtClean="0"/>
              <a:t>02.06.2018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2E5724B-CCFC-40FC-A297-AA6389FC8C89}" type="slidenum">
              <a:rPr lang="tr-TR" smtClean="0"/>
              <a:t>‹#›</a:t>
            </a:fld>
            <a:endParaRPr lang="tr-TR"/>
          </a:p>
        </p:txBody>
      </p:sp>
    </p:spTree>
    <p:extLst>
      <p:ext uri="{BB962C8B-B14F-4D97-AF65-F5344CB8AC3E}">
        <p14:creationId val="3117676857"/>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tr-TR"/>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6D5100-D169-4D11-A42E-AB29946F005D}" type="datetimeFigureOut">
              <a:rPr lang="tr-TR" smtClean="0"/>
              <a:t>02.06.2018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2E5724B-CCFC-40FC-A297-AA6389FC8C89}" type="slidenum">
              <a:rPr lang="tr-TR" smtClean="0"/>
              <a:t>‹#›</a:t>
            </a:fld>
            <a:endParaRPr lang="tr-TR"/>
          </a:p>
        </p:txBody>
      </p:sp>
    </p:spTree>
    <p:extLst>
      <p:ext uri="{BB962C8B-B14F-4D97-AF65-F5344CB8AC3E}">
        <p14:creationId val="1604276583"/>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media/image1.jpeg" Type="http://schemas.openxmlformats.org/officeDocument/2006/relationships/image"/><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extLst>
              <a:ext uri="{28A0092B-C50C-407E-A947-70E740481C1C}">
                <a14:useLocalDpi/>
              </a:ext>
            </a:extLst>
          </a:blip>
          <a:stretch>
            <a:fillRect/>
          </a:stretch>
        </a:blipFill>
        <a:effectLst/>
      </p:bgPr>
    </p:bg>
    <p:spTree>
      <p:nvGrpSpPr>
        <p:cNvPr id="1" name=""/>
        <p:cNvGrpSpPr/>
        <p:nvPr/>
      </p:nvGrpSpPr>
      <p:grpSpPr>
        <a:xfrm>
          <a:off x="0" y="0"/>
          <a:ext cx="0" cy="0"/>
        </a:xfrm>
      </p:grpSpPr>
      <p:sp>
        <p:nvSpPr>
          <p:cNvPr id="2" name="Title Placeholder 1"/>
          <p:cNvSpPr>
            <a:spLocks noGrp="1"/>
          </p:cNvSpPr>
          <p:nvPr>
            <p:ph type="title"/>
          </p:nvPr>
        </p:nvSpPr>
        <p:spPr>
          <a:xfrm>
            <a:off x="457200" y="205978"/>
            <a:ext cx="8229600" cy="857250"/>
          </a:xfrm>
          <a:prstGeom prst="rect">
            <a:avLst/>
          </a:prstGeom>
        </p:spPr>
        <p:txBody>
          <a:bodyPr vert="horz" lIns="91438" tIns="45719" rIns="91438" bIns="45719" rtlCol="0" anchor="ctr">
            <a:normAutofit/>
          </a:bodyPr>
          <a:lstStyle/>
          <a:p>
            <a:r>
              <a:rPr lang="en-US" smtClean="0"/>
              <a:t>Click to edit Master title style</a:t>
            </a:r>
            <a:endParaRPr lang="tr-TR"/>
          </a:p>
        </p:txBody>
      </p:sp>
      <p:sp>
        <p:nvSpPr>
          <p:cNvPr id="3" name="Text Placeholder 2"/>
          <p:cNvSpPr>
            <a:spLocks noGrp="1"/>
          </p:cNvSpPr>
          <p:nvPr>
            <p:ph type="body" idx="1"/>
          </p:nvPr>
        </p:nvSpPr>
        <p:spPr>
          <a:xfrm>
            <a:off x="457200" y="1200151"/>
            <a:ext cx="8229600" cy="3394472"/>
          </a:xfrm>
          <a:prstGeom prst="rect">
            <a:avLst/>
          </a:prstGeom>
        </p:spPr>
        <p:txBody>
          <a:bodyPr vert="horz" lIns="91438" tIns="45719" rIns="91438" bIns="457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2"/>
          </p:nvPr>
        </p:nvSpPr>
        <p:spPr>
          <a:xfrm>
            <a:off x="457200" y="4767264"/>
            <a:ext cx="2133600" cy="273844"/>
          </a:xfrm>
          <a:prstGeom prst="rect">
            <a:avLst/>
          </a:prstGeom>
        </p:spPr>
        <p:txBody>
          <a:bodyPr vert="horz" lIns="91438" tIns="45719" rIns="91438" bIns="45719" rtlCol="0" anchor="ctr"/>
          <a:lstStyle>
            <a:lvl1pPr algn="l">
              <a:defRPr sz="1200">
                <a:solidFill>
                  <a:schemeClr val="tx1">
                    <a:tint val="75000"/>
                  </a:schemeClr>
                </a:solidFill>
              </a:defRPr>
            </a:lvl1pPr>
          </a:lstStyle>
          <a:p>
            <a:fld id="{546D5100-D169-4D11-A42E-AB29946F005D}" type="datetimeFigureOut">
              <a:rPr lang="tr-TR" smtClean="0"/>
              <a:t>02.06.2018</a:t>
            </a:fld>
            <a:endParaRPr lang="tr-T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8" tIns="45719" rIns="91438" bIns="45719"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8" tIns="45719" rIns="91438" bIns="45719" rtlCol="0" anchor="ctr"/>
          <a:lstStyle>
            <a:lvl1pPr algn="r">
              <a:defRPr sz="1200">
                <a:solidFill>
                  <a:schemeClr val="tx1">
                    <a:tint val="75000"/>
                  </a:schemeClr>
                </a:solidFill>
              </a:defRPr>
            </a:lvl1pPr>
          </a:lstStyle>
          <a:p>
            <a:fld id="{A2E5724B-CCFC-40FC-A297-AA6389FC8C89}" type="slidenum">
              <a:rPr lang="tr-TR" smtClean="0"/>
              <a:t>‹#›</a:t>
            </a:fld>
            <a:endParaRPr lang="tr-TR"/>
          </a:p>
        </p:txBody>
      </p:sp>
    </p:spTree>
    <p:extLst>
      <p:ext uri="{BB962C8B-B14F-4D97-AF65-F5344CB8AC3E}">
        <p14:creationId val="2604145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ctr" defTabSz="914378"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91437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16E5758D-A3C3-4E88-8AC0-22500507BD7E}" type="datetimeFigureOut">
              <a:rPr lang="zh-CN" altLang="en-US" smtClean="0">
                <a:solidFill>
                  <a:prstClr val="black">
                    <a:tint val="75000"/>
                  </a:prstClr>
                </a:solidFill>
              </a:rPr>
              <a:pPr defTabSz="685800"/>
              <a:t>2018/6/2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AA4E786F-588D-4932-A7B2-AE3451FA4ACA}" type="slidenum">
              <a:rPr lang="zh-CN" altLang="en-US" smtClean="0">
                <a:solidFill>
                  <a:prstClr val="black">
                    <a:tint val="75000"/>
                  </a:prstClr>
                </a:solidFill>
              </a:rPr>
              <a:pPr defTabSz="685800"/>
              <a:t>‹#›</a:t>
            </a:fld>
            <a:endParaRPr lang="zh-CN" altLang="en-US">
              <a:solidFill>
                <a:prstClr val="black">
                  <a:tint val="75000"/>
                </a:prstClr>
              </a:solidFill>
            </a:endParaRPr>
          </a:p>
        </p:txBody>
      </p:sp>
    </p:spTree>
    <p:extLst>
      <p:ext uri="{BB962C8B-B14F-4D97-AF65-F5344CB8AC3E}">
        <p14:creationId val="19770606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 Id="rId7" Target="../media/image7.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9.xml" Type="http://schemas.openxmlformats.org/officeDocument/2006/relationships/notesSlide"/><Relationship Id="rId3" Target="../media/image8.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png" Type="http://schemas.openxmlformats.org/officeDocument/2006/relationships/image"/><Relationship Id="rId7" Target="../media/image35.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0.xml" Type="http://schemas.openxmlformats.org/officeDocument/2006/relationships/notesSlide"/><Relationship Id="rId3" Target="../media/image8.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1.xml" Type="http://schemas.openxmlformats.org/officeDocument/2006/relationships/notesSlide"/><Relationship Id="rId3" Target="../media/image8.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png" Type="http://schemas.openxmlformats.org/officeDocument/2006/relationships/image"/><Relationship Id="rId7" Target="../media/image36.jpeg" Type="http://schemas.openxmlformats.org/officeDocument/2006/relationships/image"/><Relationship Id="rId8" Target="../media/image37.jpeg" Type="http://schemas.openxmlformats.org/officeDocument/2006/relationships/image"/><Relationship Id="rId9" Target="../media/image38.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39.jpeg" Type="http://schemas.openxmlformats.org/officeDocument/2006/relationships/image"/><Relationship Id="rId11" Target="../media/image40.png" Type="http://schemas.openxmlformats.org/officeDocument/2006/relationships/image"/><Relationship Id="rId12" Target="../media/image41.png" Type="http://schemas.openxmlformats.org/officeDocument/2006/relationships/image"/><Relationship Id="rId2" Target="../notesSlides/notesSlide12.xml" Type="http://schemas.openxmlformats.org/officeDocument/2006/relationships/notesSlide"/><Relationship Id="rId3" Target="../media/image8.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png" Type="http://schemas.openxmlformats.org/officeDocument/2006/relationships/image"/><Relationship Id="rId7" Target="../media/image36.jpeg" Type="http://schemas.openxmlformats.org/officeDocument/2006/relationships/image"/><Relationship Id="rId8" Target="../media/image37.jpeg" Type="http://schemas.openxmlformats.org/officeDocument/2006/relationships/image"/><Relationship Id="rId9" Target="../media/image38.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3.xml" Type="http://schemas.openxmlformats.org/officeDocument/2006/relationships/notesSlide"/><Relationship Id="rId3" Target="../media/image8.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png" Type="http://schemas.openxmlformats.org/officeDocument/2006/relationships/image"/><Relationship Id="rId7" Target="../media/image42.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4.xml" Type="http://schemas.openxmlformats.org/officeDocument/2006/relationships/notesSlide"/><Relationship Id="rId3" Target="../media/image8.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5.xml" Type="http://schemas.openxmlformats.org/officeDocument/2006/relationships/notesSlide"/><Relationship Id="rId3" Target="../media/image8.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6.xml" Type="http://schemas.openxmlformats.org/officeDocument/2006/relationships/notesSlide"/><Relationship Id="rId3" Target="../media/image43.png" Type="http://schemas.openxmlformats.org/officeDocument/2006/relationships/image"/><Relationship Id="rId4" Target="../media/image8.png" Type="http://schemas.openxmlformats.org/officeDocument/2006/relationships/image"/><Relationship Id="rId5" Target="../media/image2.png" Type="http://schemas.openxmlformats.org/officeDocument/2006/relationships/image"/><Relationship Id="rId6" Target="../media/image3.png" Type="http://schemas.openxmlformats.org/officeDocument/2006/relationships/image"/><Relationship Id="rId7" Target="../media/image4.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7.xml" Type="http://schemas.openxmlformats.org/officeDocument/2006/relationships/notesSlide"/><Relationship Id="rId3" Target="../media/image44.jpeg" Type="http://schemas.openxmlformats.org/officeDocument/2006/relationships/image"/><Relationship Id="rId4" Target="../media/image8.png" Type="http://schemas.openxmlformats.org/officeDocument/2006/relationships/image"/><Relationship Id="rId5" Target="../media/image2.png" Type="http://schemas.openxmlformats.org/officeDocument/2006/relationships/image"/><Relationship Id="rId6" Target="../media/image3.png" Type="http://schemas.openxmlformats.org/officeDocument/2006/relationships/image"/><Relationship Id="rId7" Target="../media/image4.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8.xml" Type="http://schemas.openxmlformats.org/officeDocument/2006/relationships/notesSlide"/><Relationship Id="rId3" Target="../media/image8.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png" Type="http://schemas.openxmlformats.org/officeDocument/2006/relationships/image"/><Relationship Id="rId7" Target="../media/image45.png" Type="http://schemas.openxmlformats.org/officeDocument/2006/relationships/image"/><Relationship Id="rId8" Target="../media/image46.png" Type="http://schemas.openxmlformats.org/officeDocument/2006/relationships/image"/><Relationship Id="rId9" Target="../media/image47.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12.png" Type="http://schemas.openxmlformats.org/officeDocument/2006/relationships/image"/><Relationship Id="rId2" Target="../notesSlides/notesSlide1.xml" Type="http://schemas.openxmlformats.org/officeDocument/2006/relationships/notesSlide"/><Relationship Id="rId3" Target="../media/image8.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png" Type="http://schemas.openxmlformats.org/officeDocument/2006/relationships/image"/><Relationship Id="rId7" Target="../media/image9.png" Type="http://schemas.openxmlformats.org/officeDocument/2006/relationships/image"/><Relationship Id="rId8" Target="../media/image10.png" Type="http://schemas.openxmlformats.org/officeDocument/2006/relationships/image"/><Relationship Id="rId9" Target="../media/image11.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9.xml" Type="http://schemas.openxmlformats.org/officeDocument/2006/relationships/notesSlide"/><Relationship Id="rId3" Target="../media/image48.png" Type="http://schemas.openxmlformats.org/officeDocument/2006/relationships/image"/><Relationship Id="rId4" Target="../media/image8.png" Type="http://schemas.openxmlformats.org/officeDocument/2006/relationships/image"/><Relationship Id="rId5" Target="../media/image2.png" Type="http://schemas.openxmlformats.org/officeDocument/2006/relationships/image"/><Relationship Id="rId6" Target="../media/image3.png" Type="http://schemas.openxmlformats.org/officeDocument/2006/relationships/image"/><Relationship Id="rId7" Target="../media/image4.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0.xml" Type="http://schemas.openxmlformats.org/officeDocument/2006/relationships/notesSlide"/><Relationship Id="rId3" Target="../media/image8.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png" Type="http://schemas.openxmlformats.org/officeDocument/2006/relationships/image"/><Relationship Id="rId7" Target="../media/image49.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1.xml" Type="http://schemas.openxmlformats.org/officeDocument/2006/relationships/notesSlide"/><Relationship Id="rId3" Target="../media/image8.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png" Type="http://schemas.openxmlformats.org/officeDocument/2006/relationships/image"/><Relationship Id="rId7" Target="../media/image48.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1.xml" Type="http://schemas.openxmlformats.org/officeDocument/2006/relationships/slideLayout"/><Relationship Id="rId10" Target="../diagrams/quickStyle2.xml" Type="http://schemas.openxmlformats.org/officeDocument/2006/relationships/diagramQuickStyle"/><Relationship Id="rId11" Target="../diagrams/colors2.xml" Type="http://schemas.openxmlformats.org/officeDocument/2006/relationships/diagramColors"/><Relationship Id="rId12" Target="../diagrams/drawing3.xml" Type="http://schemas.microsoft.com/office/2007/relationships/diagramDrawing"/><Relationship Id="rId13" Target="../diagrams/data3.xml" Type="http://schemas.openxmlformats.org/officeDocument/2006/relationships/diagramData"/><Relationship Id="rId14" Target="../diagrams/layout3.xml" Type="http://schemas.openxmlformats.org/officeDocument/2006/relationships/diagramLayout"/><Relationship Id="rId15" Target="../diagrams/quickStyle3.xml" Type="http://schemas.openxmlformats.org/officeDocument/2006/relationships/diagramQuickStyle"/><Relationship Id="rId16" Target="../diagrams/colors3.xml" Type="http://schemas.openxmlformats.org/officeDocument/2006/relationships/diagramColors"/><Relationship Id="rId17" Target="../media/image50.png" Type="http://schemas.openxmlformats.org/officeDocument/2006/relationships/image"/><Relationship Id="rId2" Target="../notesSlides/notesSlide22.xml" Type="http://schemas.openxmlformats.org/officeDocument/2006/relationships/notesSlide"/><Relationship Id="rId3" Target="../media/image8.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png" Type="http://schemas.openxmlformats.org/officeDocument/2006/relationships/image"/><Relationship Id="rId7" Target="../diagrams/drawing2.xml" Type="http://schemas.microsoft.com/office/2007/relationships/diagramDrawing"/><Relationship Id="rId8" Target="../diagrams/data2.xml" Type="http://schemas.openxmlformats.org/officeDocument/2006/relationships/diagramData"/><Relationship Id="rId9" Target="../diagrams/layout2.xml" Type="http://schemas.openxmlformats.org/officeDocument/2006/relationships/diagramLayout"/></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58.png" Type="http://schemas.openxmlformats.org/officeDocument/2006/relationships/image"/><Relationship Id="rId2" Target="../notesSlides/notesSlide23.xml" Type="http://schemas.openxmlformats.org/officeDocument/2006/relationships/notesSlide"/><Relationship Id="rId3" Target="../media/image51.png" Type="http://schemas.openxmlformats.org/officeDocument/2006/relationships/image"/><Relationship Id="rId4" Target="../media/image52.png" Type="http://schemas.openxmlformats.org/officeDocument/2006/relationships/image"/><Relationship Id="rId5" Target="../media/image53.png" Type="http://schemas.openxmlformats.org/officeDocument/2006/relationships/image"/><Relationship Id="rId6" Target="../media/image54.png" Type="http://schemas.openxmlformats.org/officeDocument/2006/relationships/image"/><Relationship Id="rId7" Target="../media/image55.png" Type="http://schemas.openxmlformats.org/officeDocument/2006/relationships/image"/><Relationship Id="rId8" Target="../media/image56.png" Type="http://schemas.openxmlformats.org/officeDocument/2006/relationships/image"/><Relationship Id="rId9" Target="../media/image57.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4.xml" Type="http://schemas.openxmlformats.org/officeDocument/2006/relationships/notesSlide"/><Relationship Id="rId3" Target="../media/image8.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16.jpeg" Type="http://schemas.openxmlformats.org/officeDocument/2006/relationships/image"/><Relationship Id="rId2" Target="../notesSlides/notesSlide2.xml" Type="http://schemas.openxmlformats.org/officeDocument/2006/relationships/notesSlide"/><Relationship Id="rId3" Target="../media/image8.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png" Type="http://schemas.openxmlformats.org/officeDocument/2006/relationships/image"/><Relationship Id="rId7" Target="../media/image13.jpeg" Type="http://schemas.openxmlformats.org/officeDocument/2006/relationships/image"/><Relationship Id="rId8" Target="../media/image14.jpeg" Type="http://schemas.openxmlformats.org/officeDocument/2006/relationships/image"/><Relationship Id="rId9" Target="../media/image15.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13.jpeg" Type="http://schemas.openxmlformats.org/officeDocument/2006/relationships/image"/><Relationship Id="rId11" Target="../media/image18.jpeg" Type="http://schemas.openxmlformats.org/officeDocument/2006/relationships/image"/><Relationship Id="rId2" Target="../notesSlides/notesSlide3.xml" Type="http://schemas.openxmlformats.org/officeDocument/2006/relationships/notesSlide"/><Relationship Id="rId3" Target="../media/image8.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png" Type="http://schemas.openxmlformats.org/officeDocument/2006/relationships/image"/><Relationship Id="rId7" Target="../media/image16.jpeg" Type="http://schemas.openxmlformats.org/officeDocument/2006/relationships/image"/><Relationship Id="rId8" Target="../media/image17.jpeg" Type="http://schemas.openxmlformats.org/officeDocument/2006/relationships/image"/><Relationship Id="rId9" Target="../media/image14.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22.png" Type="http://schemas.openxmlformats.org/officeDocument/2006/relationships/image"/><Relationship Id="rId11" Target="../media/image23.png" Type="http://schemas.openxmlformats.org/officeDocument/2006/relationships/image"/><Relationship Id="rId12" Target="../media/image24.png" Type="http://schemas.openxmlformats.org/officeDocument/2006/relationships/image"/><Relationship Id="rId2" Target="../notesSlides/notesSlide4.xml" Type="http://schemas.openxmlformats.org/officeDocument/2006/relationships/notesSlide"/><Relationship Id="rId3" Target="../media/image8.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png" Type="http://schemas.openxmlformats.org/officeDocument/2006/relationships/image"/><Relationship Id="rId7" Target="../media/image19.png" Type="http://schemas.openxmlformats.org/officeDocument/2006/relationships/image"/><Relationship Id="rId8" Target="../media/image20.png" Type="http://schemas.openxmlformats.org/officeDocument/2006/relationships/image"/><Relationship Id="rId9" Target="../media/image21.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5.xml" Type="http://schemas.openxmlformats.org/officeDocument/2006/relationships/notesSlide"/><Relationship Id="rId3" Target="../media/image25.png" Type="http://schemas.openxmlformats.org/officeDocument/2006/relationships/image"/><Relationship Id="rId4" Target="../media/image8.png" Type="http://schemas.openxmlformats.org/officeDocument/2006/relationships/image"/><Relationship Id="rId5" Target="../media/image2.png" Type="http://schemas.openxmlformats.org/officeDocument/2006/relationships/image"/><Relationship Id="rId6" Target="../media/image3.png" Type="http://schemas.openxmlformats.org/officeDocument/2006/relationships/image"/><Relationship Id="rId7" Target="../media/image4.png" Type="http://schemas.openxmlformats.org/officeDocument/2006/relationships/image"/><Relationship Id="rId8" Target="../media/image26.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3.png" Type="http://schemas.openxmlformats.org/officeDocument/2006/relationships/image"/><Relationship Id="rId11" Target="../media/image4.png" Type="http://schemas.openxmlformats.org/officeDocument/2006/relationships/image"/><Relationship Id="rId2" Target="../notesSlides/notesSlide6.xml" Type="http://schemas.openxmlformats.org/officeDocument/2006/relationships/notesSlide"/><Relationship Id="rId3" Target="../diagrams/drawing1.xml" Type="http://schemas.microsoft.com/office/2007/relationships/diagramDrawing"/><Relationship Id="rId4" Target="../diagrams/data1.xml" Type="http://schemas.openxmlformats.org/officeDocument/2006/relationships/diagramData"/><Relationship Id="rId5" Target="../diagrams/layout1.xml" Type="http://schemas.openxmlformats.org/officeDocument/2006/relationships/diagramLayout"/><Relationship Id="rId6" Target="../diagrams/quickStyle1.xml" Type="http://schemas.openxmlformats.org/officeDocument/2006/relationships/diagramQuickStyle"/><Relationship Id="rId7" Target="../diagrams/colors1.xml" Type="http://schemas.openxmlformats.org/officeDocument/2006/relationships/diagramColors"/><Relationship Id="rId8" Target="../media/image8.png" Type="http://schemas.openxmlformats.org/officeDocument/2006/relationships/image"/><Relationship Id="rId9" Target="../media/image2.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30.png" Type="http://schemas.openxmlformats.org/officeDocument/2006/relationships/image"/><Relationship Id="rId2" Target="../notesSlides/notesSlide7.xml" Type="http://schemas.openxmlformats.org/officeDocument/2006/relationships/notesSlide"/><Relationship Id="rId3" Target="../media/image8.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png" Type="http://schemas.openxmlformats.org/officeDocument/2006/relationships/image"/><Relationship Id="rId7" Target="../media/image27.png" Type="http://schemas.openxmlformats.org/officeDocument/2006/relationships/image"/><Relationship Id="rId8" Target="../media/image28.png" Type="http://schemas.openxmlformats.org/officeDocument/2006/relationships/image"/><Relationship Id="rId9" Target="../media/image29.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34.png" Type="http://schemas.openxmlformats.org/officeDocument/2006/relationships/image"/><Relationship Id="rId2" Target="../notesSlides/notesSlide8.xml" Type="http://schemas.openxmlformats.org/officeDocument/2006/relationships/notesSlide"/><Relationship Id="rId3" Target="../media/image8.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png" Type="http://schemas.openxmlformats.org/officeDocument/2006/relationships/image"/><Relationship Id="rId7" Target="../media/image31.png" Type="http://schemas.openxmlformats.org/officeDocument/2006/relationships/image"/><Relationship Id="rId8" Target="../media/image32.png" Type="http://schemas.openxmlformats.org/officeDocument/2006/relationships/image"/><Relationship Id="rId9" Target="../media/image33.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 name="Rectangle 21"/>
          <p:cNvSpPr/>
          <p:nvPr/>
        </p:nvSpPr>
        <p:spPr>
          <a:xfrm>
            <a:off x="0" y="3180066"/>
            <a:ext cx="9144000" cy="1416455"/>
          </a:xfrm>
          <a:prstGeom prst="rect">
            <a:avLst/>
          </a:prstGeom>
          <a:solidFill>
            <a:srgbClr val="2782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11" name="TextBox 10"/>
          <p:cNvSpPr txBox="1"/>
          <p:nvPr/>
        </p:nvSpPr>
        <p:spPr>
          <a:xfrm>
            <a:off x="1982965" y="3285578"/>
            <a:ext cx="5194474" cy="761998"/>
          </a:xfrm>
          <a:prstGeom prst="rect">
            <a:avLst/>
          </a:prstGeom>
          <a:noFill/>
        </p:spPr>
        <p:txBody>
          <a:bodyPr bIns="45719" lIns="91438" rIns="91438" rtlCol="0" tIns="45719" wrap="square">
            <a:spAutoFit/>
          </a:bodyPr>
          <a:lstStyle/>
          <a:p>
            <a:pPr algn="ctr"/>
            <a:r>
              <a:rPr lang="tr-TR" sz="4400">
                <a:solidFill>
                  <a:schemeClr val="bg1"/>
                </a:solidFill>
                <a:latin charset="0" pitchFamily="34" typeface="Bebas Neue"/>
              </a:rPr>
              <a:t>A PROFESSIONAL BUSINESS</a:t>
            </a:r>
          </a:p>
        </p:txBody>
      </p:sp>
      <p:sp>
        <p:nvSpPr>
          <p:cNvPr id="12" name="TextBox 11"/>
          <p:cNvSpPr txBox="1"/>
          <p:nvPr/>
        </p:nvSpPr>
        <p:spPr>
          <a:xfrm>
            <a:off x="1982965" y="3753012"/>
            <a:ext cx="5194474" cy="761998"/>
          </a:xfrm>
          <a:prstGeom prst="rect">
            <a:avLst/>
          </a:prstGeom>
          <a:noFill/>
        </p:spPr>
        <p:txBody>
          <a:bodyPr bIns="45719" lIns="91438" rIns="91438" rtlCol="0" tIns="45719" wrap="square">
            <a:spAutoFit/>
          </a:bodyPr>
          <a:lstStyle/>
          <a:p>
            <a:pPr algn="ctr"/>
            <a:r>
              <a:rPr lang="tr-TR" sz="4400">
                <a:solidFill>
                  <a:schemeClr val="bg1"/>
                </a:solidFill>
                <a:latin charset="0" pitchFamily="34" typeface="Bebas Neue"/>
              </a:rPr>
              <a:t>PRESENTATION</a:t>
            </a:r>
          </a:p>
        </p:txBody>
      </p:sp>
      <p:sp>
        <p:nvSpPr>
          <p:cNvPr id="13" name="TextBox 12"/>
          <p:cNvSpPr txBox="1"/>
          <p:nvPr/>
        </p:nvSpPr>
        <p:spPr>
          <a:xfrm>
            <a:off x="611561" y="4736419"/>
            <a:ext cx="3747808" cy="289558"/>
          </a:xfrm>
          <a:prstGeom prst="rect">
            <a:avLst/>
          </a:prstGeom>
          <a:noFill/>
        </p:spPr>
        <p:txBody>
          <a:bodyPr bIns="45719" lIns="91438" rIns="91438" rtlCol="0" tIns="45719" wrap="square">
            <a:spAutoFit/>
          </a:bodyPr>
          <a:lstStyle/>
          <a:p>
            <a:pPr algn="ctr"/>
            <a:r>
              <a:rPr lang="en-US" sz="1300">
                <a:solidFill>
                  <a:srgbClr val="2782A7"/>
                </a:solidFill>
                <a:latin charset="0" pitchFamily="34" typeface="Bebas Neue"/>
              </a:rPr>
              <a:t>WWW.YOURWEBSITE.COM</a:t>
            </a:r>
          </a:p>
        </p:txBody>
      </p:sp>
      <p:sp>
        <p:nvSpPr>
          <p:cNvPr id="17" name="TextBox 16"/>
          <p:cNvSpPr txBox="1"/>
          <p:nvPr/>
        </p:nvSpPr>
        <p:spPr>
          <a:xfrm>
            <a:off x="2483769" y="4741017"/>
            <a:ext cx="4122589" cy="289558"/>
          </a:xfrm>
          <a:prstGeom prst="rect">
            <a:avLst/>
          </a:prstGeom>
          <a:noFill/>
        </p:spPr>
        <p:txBody>
          <a:bodyPr bIns="45719" lIns="91438" rIns="91438" rtlCol="0" tIns="45719" wrap="square">
            <a:spAutoFit/>
          </a:bodyPr>
          <a:lstStyle/>
          <a:p>
            <a:pPr algn="ctr"/>
            <a:r>
              <a:rPr lang="en-US" sz="1300">
                <a:solidFill>
                  <a:srgbClr val="2782A7"/>
                </a:solidFill>
                <a:latin charset="0" pitchFamily="34" typeface="Bebas Neue"/>
              </a:rPr>
              <a:t>2-45-6565-776-6</a:t>
            </a:r>
          </a:p>
        </p:txBody>
      </p:sp>
      <p:sp>
        <p:nvSpPr>
          <p:cNvPr id="19" name="TextBox 18"/>
          <p:cNvSpPr txBox="1"/>
          <p:nvPr/>
        </p:nvSpPr>
        <p:spPr>
          <a:xfrm>
            <a:off x="6228185" y="4736419"/>
            <a:ext cx="1440160" cy="289558"/>
          </a:xfrm>
          <a:prstGeom prst="rect">
            <a:avLst/>
          </a:prstGeom>
          <a:noFill/>
        </p:spPr>
        <p:txBody>
          <a:bodyPr bIns="45719" lIns="91438" rIns="91438" rtlCol="0" tIns="45719" wrap="square">
            <a:spAutoFit/>
          </a:bodyPr>
          <a:lstStyle/>
          <a:p>
            <a:pPr algn="ctr"/>
            <a:r>
              <a:rPr lang="en-US" sz="1300">
                <a:solidFill>
                  <a:srgbClr val="2782A7"/>
                </a:solidFill>
                <a:latin charset="0" pitchFamily="34" typeface="Bebas Neue"/>
              </a:rPr>
              <a:t>mail@yourmail.com</a:t>
            </a:r>
          </a:p>
        </p:txBody>
      </p:sp>
      <p:sp>
        <p:nvSpPr>
          <p:cNvPr id="9" name="Oval 8"/>
          <p:cNvSpPr/>
          <p:nvPr/>
        </p:nvSpPr>
        <p:spPr>
          <a:xfrm>
            <a:off x="2820105" y="411511"/>
            <a:ext cx="1044116" cy="1044116"/>
          </a:xfrm>
          <a:prstGeom prst="ellipse">
            <a:avLst/>
          </a:prstGeom>
          <a:solidFill>
            <a:srgbClr val="2782A7"/>
          </a:solidFill>
          <a:ln>
            <a:noFill/>
          </a:ln>
          <a:effectLst>
            <a:reflection algn="bl" blurRad="6350" dir="5400000" endPos="35000" rotWithShape="0" stA="9000" sy="-100000"/>
          </a:effectLst>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24" name="Oval 23"/>
          <p:cNvSpPr/>
          <p:nvPr/>
        </p:nvSpPr>
        <p:spPr>
          <a:xfrm>
            <a:off x="5184069" y="411511"/>
            <a:ext cx="1044116" cy="1044116"/>
          </a:xfrm>
          <a:prstGeom prst="ellipse">
            <a:avLst/>
          </a:prstGeom>
          <a:solidFill>
            <a:srgbClr val="2782A7"/>
          </a:solidFill>
          <a:ln>
            <a:noFill/>
          </a:ln>
          <a:effectLst>
            <a:reflection algn="bl" blurRad="6350" dir="5400000" endPos="35000" rotWithShape="0" stA="9000" sy="-100000"/>
          </a:effectLst>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25" name="Oval 24"/>
          <p:cNvSpPr/>
          <p:nvPr/>
        </p:nvSpPr>
        <p:spPr>
          <a:xfrm>
            <a:off x="4008238" y="411511"/>
            <a:ext cx="1044116" cy="1044116"/>
          </a:xfrm>
          <a:prstGeom prst="ellipse">
            <a:avLst/>
          </a:prstGeom>
          <a:solidFill>
            <a:srgbClr val="2782A7"/>
          </a:solidFill>
          <a:ln>
            <a:noFill/>
          </a:ln>
          <a:effectLst>
            <a:reflection algn="bl" blurRad="6350" dir="5400000" endPos="35000" rotWithShape="0" stA="9000" sy="-100000"/>
          </a:effectLst>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pic>
        <p:nvPicPr>
          <p:cNvPr id="14" name="Picture 13"/>
          <p:cNvPicPr>
            <a:picLocks noChangeAspect="1"/>
          </p:cNvPicPr>
          <p:nvPr/>
        </p:nvPicPr>
        <p:blipFill>
          <a:blip r:embed="rId2">
            <a:extLst>
              <a:ext uri="{28A0092B-C50C-407E-A947-70E740481C1C}">
                <a14:useLocalDpi/>
              </a:ext>
            </a:extLst>
          </a:blip>
          <a:stretch>
            <a:fillRect/>
          </a:stretch>
        </p:blipFill>
        <p:spPr>
          <a:xfrm>
            <a:off x="1619673" y="4763304"/>
            <a:ext cx="219278" cy="232423"/>
          </a:xfrm>
          <a:prstGeom prst="rect">
            <a:avLst/>
          </a:prstGeom>
        </p:spPr>
      </p:pic>
      <p:pic>
        <p:nvPicPr>
          <p:cNvPr id="15" name="Picture 14"/>
          <p:cNvPicPr>
            <a:picLocks noChangeAspect="1"/>
          </p:cNvPicPr>
          <p:nvPr/>
        </p:nvPicPr>
        <p:blipFill>
          <a:blip r:embed="rId3">
            <a:extLst>
              <a:ext uri="{28A0092B-C50C-407E-A947-70E740481C1C}">
                <a14:useLocalDpi/>
              </a:ext>
            </a:extLst>
          </a:blip>
          <a:stretch>
            <a:fillRect/>
          </a:stretch>
        </p:blipFill>
        <p:spPr>
          <a:xfrm>
            <a:off x="6084169" y="4741785"/>
            <a:ext cx="263318" cy="279104"/>
          </a:xfrm>
          <a:prstGeom prst="rect">
            <a:avLst/>
          </a:prstGeom>
        </p:spPr>
      </p:pic>
      <p:pic>
        <p:nvPicPr>
          <p:cNvPr id="16" name="Picture 15"/>
          <p:cNvPicPr>
            <a:picLocks noChangeAspect="1"/>
          </p:cNvPicPr>
          <p:nvPr/>
        </p:nvPicPr>
        <p:blipFill>
          <a:blip r:embed="rId4">
            <a:extLst>
              <a:ext uri="{28A0092B-C50C-407E-A947-70E740481C1C}">
                <a14:useLocalDpi/>
              </a:ext>
            </a:extLst>
          </a:blip>
          <a:stretch>
            <a:fillRect/>
          </a:stretch>
        </p:blipFill>
        <p:spPr>
          <a:xfrm>
            <a:off x="3862498" y="4711442"/>
            <a:ext cx="277455" cy="294088"/>
          </a:xfrm>
          <a:prstGeom prst="rect">
            <a:avLst/>
          </a:prstGeom>
        </p:spPr>
      </p:pic>
      <p:pic>
        <p:nvPicPr>
          <p:cNvPr id="18" name="Picture 17"/>
          <p:cNvPicPr>
            <a:picLocks noChangeAspect="1"/>
          </p:cNvPicPr>
          <p:nvPr/>
        </p:nvPicPr>
        <p:blipFill>
          <a:blip r:embed="rId5">
            <a:extLst>
              <a:ext uri="{28A0092B-C50C-407E-A947-70E740481C1C}">
                <a14:useLocalDpi/>
              </a:ext>
            </a:extLst>
          </a:blip>
          <a:stretch>
            <a:fillRect/>
          </a:stretch>
        </p:blipFill>
        <p:spPr>
          <a:xfrm>
            <a:off x="4184605" y="559686"/>
            <a:ext cx="675428" cy="715920"/>
          </a:xfrm>
          <a:prstGeom prst="rect">
            <a:avLst/>
          </a:prstGeom>
        </p:spPr>
      </p:pic>
      <p:pic>
        <p:nvPicPr>
          <p:cNvPr id="20" name="Picture 19"/>
          <p:cNvPicPr>
            <a:picLocks noChangeAspect="1"/>
          </p:cNvPicPr>
          <p:nvPr/>
        </p:nvPicPr>
        <p:blipFill>
          <a:blip r:embed="rId6">
            <a:extLst>
              <a:ext uri="{28A0092B-C50C-407E-A947-70E740481C1C}">
                <a14:useLocalDpi/>
              </a:ext>
            </a:extLst>
          </a:blip>
          <a:stretch>
            <a:fillRect/>
          </a:stretch>
        </p:blipFill>
        <p:spPr>
          <a:xfrm>
            <a:off x="2995210" y="540102"/>
            <a:ext cx="693905" cy="735504"/>
          </a:xfrm>
          <a:prstGeom prst="rect">
            <a:avLst/>
          </a:prstGeom>
        </p:spPr>
      </p:pic>
      <p:pic>
        <p:nvPicPr>
          <p:cNvPr id="21" name="Picture 20"/>
          <p:cNvPicPr>
            <a:picLocks noChangeAspect="1"/>
          </p:cNvPicPr>
          <p:nvPr/>
        </p:nvPicPr>
        <p:blipFill>
          <a:blip r:embed="rId7">
            <a:extLst>
              <a:ext uri="{28A0092B-C50C-407E-A947-70E740481C1C}">
                <a14:useLocalDpi/>
              </a:ext>
            </a:extLst>
          </a:blip>
          <a:stretch>
            <a:fillRect/>
          </a:stretch>
        </p:blipFill>
        <p:spPr>
          <a:xfrm>
            <a:off x="5336543" y="591531"/>
            <a:ext cx="645385" cy="684076"/>
          </a:xfrm>
          <a:prstGeom prst="rect">
            <a:avLst/>
          </a:prstGeom>
        </p:spPr>
      </p:pic>
      <p:sp>
        <p:nvSpPr>
          <p:cNvPr id="6" name="TextBox 5"/>
          <p:cNvSpPr txBox="1"/>
          <p:nvPr/>
        </p:nvSpPr>
        <p:spPr>
          <a:xfrm>
            <a:off x="2696400" y="1592280"/>
            <a:ext cx="3747808" cy="1432558"/>
          </a:xfrm>
          <a:prstGeom prst="rect">
            <a:avLst/>
          </a:prstGeom>
          <a:noFill/>
          <a:effectLst/>
        </p:spPr>
        <p:txBody>
          <a:bodyPr bIns="45719" lIns="91438" rIns="91438" rtlCol="0" tIns="45719" wrap="square">
            <a:spAutoFit/>
          </a:bodyPr>
          <a:lstStyle/>
          <a:p>
            <a:pPr algn="ctr"/>
            <a:r>
              <a:rPr lang="tr-TR" sz="8800">
                <a:solidFill>
                  <a:srgbClr val="2782A7"/>
                </a:solidFill>
                <a:latin charset="0" pitchFamily="34" typeface="Bebas Neue"/>
              </a:rPr>
              <a:t>KEYNES</a:t>
            </a:r>
          </a:p>
        </p:txBody>
      </p:sp>
    </p:spTree>
    <p:extLst>
      <p:ext uri="{BB962C8B-B14F-4D97-AF65-F5344CB8AC3E}">
        <p14:creationId val="240600622"/>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20"/>
                                        </p:tgtEl>
                                        <p:attrNameLst>
                                          <p:attrName>style.visibility</p:attrName>
                                        </p:attrNameLst>
                                      </p:cBhvr>
                                      <p:to>
                                        <p:strVal val="visible"/>
                                      </p:to>
                                    </p:set>
                                    <p:animEffect filter="fade" transition="in">
                                      <p:cBhvr>
                                        <p:cTn dur="1000" id="7"/>
                                        <p:tgtEl>
                                          <p:spTgt spid="20"/>
                                        </p:tgtEl>
                                      </p:cBhvr>
                                    </p:animEffect>
                                  </p:childTnLst>
                                </p:cTn>
                              </p:par>
                              <p:par>
                                <p:cTn fill="hold" id="8" nodeType="withEffect" presetClass="entr" presetID="10" presetSubtype="0">
                                  <p:stCondLst>
                                    <p:cond delay="0"/>
                                  </p:stCondLst>
                                  <p:childTnLst>
                                    <p:set>
                                      <p:cBhvr>
                                        <p:cTn dur="1" fill="hold" id="9">
                                          <p:stCondLst>
                                            <p:cond delay="0"/>
                                          </p:stCondLst>
                                        </p:cTn>
                                        <p:tgtEl>
                                          <p:spTgt spid="18"/>
                                        </p:tgtEl>
                                        <p:attrNameLst>
                                          <p:attrName>style.visibility</p:attrName>
                                        </p:attrNameLst>
                                      </p:cBhvr>
                                      <p:to>
                                        <p:strVal val="visible"/>
                                      </p:to>
                                    </p:set>
                                    <p:animEffect filter="fade" transition="in">
                                      <p:cBhvr>
                                        <p:cTn dur="1000" id="10"/>
                                        <p:tgtEl>
                                          <p:spTgt spid="18"/>
                                        </p:tgtEl>
                                      </p:cBhvr>
                                    </p:animEffect>
                                  </p:childTnLst>
                                </p:cTn>
                              </p:par>
                              <p:par>
                                <p:cTn fill="hold" id="11" nodeType="withEffect" presetClass="entr" presetID="10" presetSubtype="0">
                                  <p:stCondLst>
                                    <p:cond delay="0"/>
                                  </p:stCondLst>
                                  <p:childTnLst>
                                    <p:set>
                                      <p:cBhvr>
                                        <p:cTn dur="1" fill="hold" id="12">
                                          <p:stCondLst>
                                            <p:cond delay="0"/>
                                          </p:stCondLst>
                                        </p:cTn>
                                        <p:tgtEl>
                                          <p:spTgt spid="21"/>
                                        </p:tgtEl>
                                        <p:attrNameLst>
                                          <p:attrName>style.visibility</p:attrName>
                                        </p:attrNameLst>
                                      </p:cBhvr>
                                      <p:to>
                                        <p:strVal val="visible"/>
                                      </p:to>
                                    </p:set>
                                    <p:animEffect filter="fade" transition="in">
                                      <p:cBhvr>
                                        <p:cTn dur="1000" id="13"/>
                                        <p:tgtEl>
                                          <p:spTgt spid="21"/>
                                        </p:tgtEl>
                                      </p:cBhvr>
                                    </p:animEffect>
                                  </p:childTnLst>
                                </p:cTn>
                              </p:par>
                            </p:childTnLst>
                          </p:cTn>
                        </p:par>
                        <p:par>
                          <p:cTn fill="hold" id="14" nodeType="afterGroup">
                            <p:stCondLst>
                              <p:cond delay="1000"/>
                            </p:stCondLst>
                            <p:childTnLst>
                              <p:par>
                                <p:cTn fill="hold" grpId="0" id="15" nodeType="afterEffect" presetClass="entr" presetID="10" presetSubtype="0">
                                  <p:stCondLst>
                                    <p:cond delay="0"/>
                                  </p:stCondLst>
                                  <p:childTnLst>
                                    <p:set>
                                      <p:cBhvr>
                                        <p:cTn dur="1" fill="hold" id="16">
                                          <p:stCondLst>
                                            <p:cond delay="0"/>
                                          </p:stCondLst>
                                        </p:cTn>
                                        <p:tgtEl>
                                          <p:spTgt spid="6"/>
                                        </p:tgtEl>
                                        <p:attrNameLst>
                                          <p:attrName>style.visibility</p:attrName>
                                        </p:attrNameLst>
                                      </p:cBhvr>
                                      <p:to>
                                        <p:strVal val="visible"/>
                                      </p:to>
                                    </p:set>
                                    <p:animEffect filter="fade" transition="in">
                                      <p:cBhvr>
                                        <p:cTn dur="300" id="17"/>
                                        <p:tgtEl>
                                          <p:spTgt spid="6"/>
                                        </p:tgtEl>
                                      </p:cBhvr>
                                    </p:animEffect>
                                  </p:childTnLst>
                                </p:cTn>
                              </p:par>
                            </p:childTnLst>
                          </p:cTn>
                        </p:par>
                        <p:par>
                          <p:cTn fill="hold" id="18" nodeType="afterGroup">
                            <p:stCondLst>
                              <p:cond delay="1300"/>
                            </p:stCondLst>
                            <p:childTnLst>
                              <p:par>
                                <p:cTn fill="hold" grpId="0" id="19" nodeType="afterEffect" presetClass="entr" presetID="10" presetSubtype="0">
                                  <p:stCondLst>
                                    <p:cond delay="0"/>
                                  </p:stCondLst>
                                  <p:childTnLst>
                                    <p:set>
                                      <p:cBhvr>
                                        <p:cTn dur="1" fill="hold" id="20">
                                          <p:stCondLst>
                                            <p:cond delay="0"/>
                                          </p:stCondLst>
                                        </p:cTn>
                                        <p:tgtEl>
                                          <p:spTgt spid="12"/>
                                        </p:tgtEl>
                                        <p:attrNameLst>
                                          <p:attrName>style.visibility</p:attrName>
                                        </p:attrNameLst>
                                      </p:cBhvr>
                                      <p:to>
                                        <p:strVal val="visible"/>
                                      </p:to>
                                    </p:set>
                                    <p:animEffect filter="fade" transition="in">
                                      <p:cBhvr>
                                        <p:cTn dur="200" id="21"/>
                                        <p:tgtEl>
                                          <p:spTgt spid="12"/>
                                        </p:tgtEl>
                                      </p:cBhvr>
                                    </p:animEffect>
                                  </p:childTnLst>
                                </p:cTn>
                              </p:par>
                              <p:par>
                                <p:cTn fill="hold" grpId="0" id="22" nodeType="withEffect" presetClass="entr" presetID="10" presetSubtype="0">
                                  <p:stCondLst>
                                    <p:cond delay="0"/>
                                  </p:stCondLst>
                                  <p:childTnLst>
                                    <p:set>
                                      <p:cBhvr>
                                        <p:cTn dur="1" fill="hold" id="23">
                                          <p:stCondLst>
                                            <p:cond delay="0"/>
                                          </p:stCondLst>
                                        </p:cTn>
                                        <p:tgtEl>
                                          <p:spTgt spid="11"/>
                                        </p:tgtEl>
                                        <p:attrNameLst>
                                          <p:attrName>style.visibility</p:attrName>
                                        </p:attrNameLst>
                                      </p:cBhvr>
                                      <p:to>
                                        <p:strVal val="visible"/>
                                      </p:to>
                                    </p:set>
                                    <p:animEffect filter="fade" transition="in">
                                      <p:cBhvr>
                                        <p:cTn dur="200" id="24"/>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6"/>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7" name="Rectangle 36"/>
          <p:cNvSpPr/>
          <p:nvPr/>
        </p:nvSpPr>
        <p:spPr>
          <a:xfrm>
            <a:off x="1508" y="843558"/>
            <a:ext cx="9144000" cy="2592258"/>
          </a:xfrm>
          <a:prstGeom prst="rect">
            <a:avLst/>
          </a:prstGeom>
          <a:solidFill>
            <a:srgbClr val="2782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pic>
        <p:nvPicPr>
          <p:cNvPr id="1027" name="Picture 3"/>
          <p:cNvPicPr>
            <a:picLocks noChangeArrowheads="1" noChangeAspect="1"/>
          </p:cNvPicPr>
          <p:nvPr/>
        </p:nvPicPr>
        <p:blipFill>
          <a:blip r:embed="rId3">
            <a:extLst>
              <a:ext uri="{28A0092B-C50C-407E-A947-70E740481C1C}">
                <a14:useLocalDpi/>
              </a:ext>
            </a:extLst>
          </a:blip>
          <a:stretch>
            <a:fillRect/>
          </a:stretch>
        </p:blipFill>
        <p:spPr bwMode="auto">
          <a:xfrm>
            <a:off x="0" y="4758280"/>
            <a:ext cx="9144000" cy="4571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
        <p:nvSpPr>
          <p:cNvPr id="13" name="TextBox 12"/>
          <p:cNvSpPr txBox="1"/>
          <p:nvPr/>
        </p:nvSpPr>
        <p:spPr>
          <a:xfrm>
            <a:off x="1904313" y="4828977"/>
            <a:ext cx="3747808" cy="289558"/>
          </a:xfrm>
          <a:prstGeom prst="rect">
            <a:avLst/>
          </a:prstGeom>
          <a:noFill/>
        </p:spPr>
        <p:txBody>
          <a:bodyPr bIns="45719" lIns="91438" rIns="91438" rtlCol="0" tIns="45719" wrap="square">
            <a:spAutoFit/>
          </a:bodyPr>
          <a:lstStyle/>
          <a:p>
            <a:pPr algn="ctr"/>
            <a:r>
              <a:rPr lang="en-US" sz="1300">
                <a:solidFill>
                  <a:srgbClr val="2782A7"/>
                </a:solidFill>
                <a:latin charset="0" pitchFamily="34" typeface="Bebas Neue"/>
              </a:rPr>
              <a:t>WWW.YOURWEBSITE.COM</a:t>
            </a:r>
          </a:p>
        </p:txBody>
      </p:sp>
      <p:sp>
        <p:nvSpPr>
          <p:cNvPr id="17" name="TextBox 16"/>
          <p:cNvSpPr txBox="1"/>
          <p:nvPr/>
        </p:nvSpPr>
        <p:spPr>
          <a:xfrm>
            <a:off x="3779912" y="4833574"/>
            <a:ext cx="4122589" cy="274318"/>
          </a:xfrm>
          <a:prstGeom prst="rect">
            <a:avLst/>
          </a:prstGeom>
          <a:noFill/>
        </p:spPr>
        <p:txBody>
          <a:bodyPr bIns="45719" lIns="91438" rIns="91438" rtlCol="0" tIns="45719" wrap="square">
            <a:spAutoFit/>
          </a:bodyPr>
          <a:lstStyle/>
          <a:p>
            <a:pPr algn="ctr"/>
            <a:r>
              <a:rPr lang="en-US" sz="1200">
                <a:solidFill>
                  <a:srgbClr val="2782A7"/>
                </a:solidFill>
                <a:latin charset="0" pitchFamily="34" typeface="Bebas Neue"/>
              </a:rPr>
              <a:t>2-45-6565-776-6</a:t>
            </a:r>
          </a:p>
        </p:txBody>
      </p:sp>
      <p:pic>
        <p:nvPicPr>
          <p:cNvPr id="14" name="Picture 13"/>
          <p:cNvPicPr>
            <a:picLocks noChangeAspect="1"/>
          </p:cNvPicPr>
          <p:nvPr/>
        </p:nvPicPr>
        <p:blipFill>
          <a:blip r:embed="rId4">
            <a:extLst>
              <a:ext uri="{28A0092B-C50C-407E-A947-70E740481C1C}">
                <a14:useLocalDpi/>
              </a:ext>
            </a:extLst>
          </a:blip>
          <a:stretch>
            <a:fillRect/>
          </a:stretch>
        </p:blipFill>
        <p:spPr>
          <a:xfrm>
            <a:off x="2912425" y="4855861"/>
            <a:ext cx="219278" cy="232423"/>
          </a:xfrm>
          <a:prstGeom prst="rect">
            <a:avLst/>
          </a:prstGeom>
        </p:spPr>
      </p:pic>
      <p:pic>
        <p:nvPicPr>
          <p:cNvPr id="15" name="Picture 14"/>
          <p:cNvPicPr>
            <a:picLocks noChangeAspect="1"/>
          </p:cNvPicPr>
          <p:nvPr/>
        </p:nvPicPr>
        <p:blipFill>
          <a:blip r:embed="rId5">
            <a:extLst>
              <a:ext uri="{28A0092B-C50C-407E-A947-70E740481C1C}">
                <a14:useLocalDpi/>
              </a:ext>
            </a:extLst>
          </a:blip>
          <a:stretch>
            <a:fillRect/>
          </a:stretch>
        </p:blipFill>
        <p:spPr>
          <a:xfrm>
            <a:off x="7092280" y="4834342"/>
            <a:ext cx="263318" cy="279104"/>
          </a:xfrm>
          <a:prstGeom prst="rect">
            <a:avLst/>
          </a:prstGeom>
        </p:spPr>
      </p:pic>
      <p:pic>
        <p:nvPicPr>
          <p:cNvPr id="16" name="Picture 15"/>
          <p:cNvPicPr>
            <a:picLocks noChangeAspect="1"/>
          </p:cNvPicPr>
          <p:nvPr/>
        </p:nvPicPr>
        <p:blipFill>
          <a:blip r:embed="rId6">
            <a:extLst>
              <a:ext uri="{28A0092B-C50C-407E-A947-70E740481C1C}">
                <a14:useLocalDpi/>
              </a:ext>
            </a:extLst>
          </a:blip>
          <a:stretch>
            <a:fillRect/>
          </a:stretch>
        </p:blipFill>
        <p:spPr>
          <a:xfrm>
            <a:off x="5158642" y="4803999"/>
            <a:ext cx="277455" cy="294088"/>
          </a:xfrm>
          <a:prstGeom prst="rect">
            <a:avLst/>
          </a:prstGeom>
        </p:spPr>
      </p:pic>
      <p:sp>
        <p:nvSpPr>
          <p:cNvPr id="27" name="Rectangle 26"/>
          <p:cNvSpPr/>
          <p:nvPr/>
        </p:nvSpPr>
        <p:spPr>
          <a:xfrm>
            <a:off x="1" y="4781139"/>
            <a:ext cx="2258743" cy="362350"/>
          </a:xfrm>
          <a:prstGeom prst="rect">
            <a:avLst/>
          </a:prstGeom>
          <a:solidFill>
            <a:srgbClr val="2782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28" name="TextBox 27"/>
          <p:cNvSpPr txBox="1"/>
          <p:nvPr/>
        </p:nvSpPr>
        <p:spPr>
          <a:xfrm>
            <a:off x="-14414" y="4808446"/>
            <a:ext cx="2210150" cy="289558"/>
          </a:xfrm>
          <a:prstGeom prst="rect">
            <a:avLst/>
          </a:prstGeom>
          <a:noFill/>
        </p:spPr>
        <p:txBody>
          <a:bodyPr bIns="45719" lIns="91438" rIns="91438" rtlCol="0" tIns="45719" wrap="square">
            <a:spAutoFit/>
          </a:bodyPr>
          <a:lstStyle/>
          <a:p>
            <a:pPr algn="ctr"/>
            <a:r>
              <a:rPr lang="tr-TR" sz="1300">
                <a:solidFill>
                  <a:schemeClr val="bg1"/>
                </a:solidFill>
                <a:latin charset="0" pitchFamily="34" typeface="Bebas Neue"/>
              </a:rPr>
              <a:t>Company name/logo</a:t>
            </a:r>
          </a:p>
        </p:txBody>
      </p:sp>
      <p:sp>
        <p:nvSpPr>
          <p:cNvPr id="39" name="TextBox 38"/>
          <p:cNvSpPr txBox="1"/>
          <p:nvPr/>
        </p:nvSpPr>
        <p:spPr>
          <a:xfrm>
            <a:off x="7236297" y="4833550"/>
            <a:ext cx="1440160" cy="289558"/>
          </a:xfrm>
          <a:prstGeom prst="rect">
            <a:avLst/>
          </a:prstGeom>
          <a:noFill/>
        </p:spPr>
        <p:txBody>
          <a:bodyPr bIns="45719" lIns="91438" rIns="91438" rtlCol="0" tIns="45719" wrap="square">
            <a:spAutoFit/>
          </a:bodyPr>
          <a:lstStyle/>
          <a:p>
            <a:pPr algn="ctr"/>
            <a:r>
              <a:rPr lang="en-US" sz="1300">
                <a:solidFill>
                  <a:srgbClr val="2782A7"/>
                </a:solidFill>
                <a:latin charset="0" pitchFamily="34" typeface="Bebas Neue"/>
              </a:rPr>
              <a:t>mail@yourmail.com</a:t>
            </a:r>
          </a:p>
        </p:txBody>
      </p:sp>
      <p:sp>
        <p:nvSpPr>
          <p:cNvPr id="57" name="TextBox 56"/>
          <p:cNvSpPr txBox="1"/>
          <p:nvPr/>
        </p:nvSpPr>
        <p:spPr>
          <a:xfrm>
            <a:off x="2555776" y="45543"/>
            <a:ext cx="4035840" cy="761998"/>
          </a:xfrm>
          <a:prstGeom prst="rect">
            <a:avLst/>
          </a:prstGeom>
          <a:noFill/>
        </p:spPr>
        <p:txBody>
          <a:bodyPr bIns="45719" lIns="91438" rIns="91438" rtlCol="0" tIns="45719" wrap="square">
            <a:spAutoFit/>
          </a:bodyPr>
          <a:lstStyle/>
          <a:p>
            <a:pPr algn="ctr"/>
            <a:r>
              <a:rPr lang="tr-TR" sz="4400">
                <a:solidFill>
                  <a:srgbClr val="2681A7"/>
                </a:solidFill>
                <a:latin charset="0" pitchFamily="34" typeface="Bebas Neue"/>
              </a:rPr>
              <a:t>Market shares</a:t>
            </a:r>
          </a:p>
        </p:txBody>
      </p:sp>
      <p:sp>
        <p:nvSpPr>
          <p:cNvPr id="62" name="TextBox 61"/>
          <p:cNvSpPr txBox="1"/>
          <p:nvPr/>
        </p:nvSpPr>
        <p:spPr>
          <a:xfrm>
            <a:off x="1642303" y="3595103"/>
            <a:ext cx="5862787" cy="457198"/>
          </a:xfrm>
          <a:prstGeom prst="rect">
            <a:avLst/>
          </a:prstGeom>
          <a:noFill/>
        </p:spPr>
        <p:txBody>
          <a:bodyPr bIns="45719" lIns="91438" rIns="91438" rtlCol="0" tIns="45719" wrap="square">
            <a:spAutoFit/>
          </a:bodyPr>
          <a:lstStyle/>
          <a:p>
            <a:pPr algn="ctr"/>
            <a:r>
              <a:rPr lang="tr-TR" sz="2400">
                <a:solidFill>
                  <a:srgbClr val="2681A7"/>
                </a:solidFill>
                <a:latin charset="0" pitchFamily="34" typeface="Bebas Neue"/>
              </a:rPr>
              <a:t>We are experts at resource allocatıon</a:t>
            </a:r>
          </a:p>
        </p:txBody>
      </p:sp>
      <p:sp>
        <p:nvSpPr>
          <p:cNvPr id="63" name="TextBox 62"/>
          <p:cNvSpPr txBox="1"/>
          <p:nvPr/>
        </p:nvSpPr>
        <p:spPr>
          <a:xfrm>
            <a:off x="2666833" y="4011910"/>
            <a:ext cx="3770528" cy="548638"/>
          </a:xfrm>
          <a:prstGeom prst="rect">
            <a:avLst/>
          </a:prstGeom>
          <a:noFill/>
        </p:spPr>
        <p:txBody>
          <a:bodyPr bIns="45719" lIns="91438" rIns="91438" rtlCol="0" tIns="45719" wrap="square">
            <a:spAutoFit/>
          </a:bodyPr>
          <a:lstStyle/>
          <a:p>
            <a:pPr algn="ctr"/>
            <a:r>
              <a:rPr lang="tr-TR" sz="1000">
                <a:solidFill>
                  <a:srgbClr val="2782A7"/>
                </a:solidFill>
                <a:latin charset="0" pitchFamily="34" typeface="Open Sans"/>
                <a:ea charset="0" pitchFamily="34" typeface="Open Sans"/>
                <a:cs charset="0" pitchFamily="34" typeface="Open Sans"/>
              </a:rPr>
              <a:t>Lorem ipsum dolor sit amet, consectetur adipisicing elit, sed do eiusmod tempor incididunt ut labore et dolore magna aliqua. Ut enim ad minim veniam</a:t>
            </a:r>
          </a:p>
        </p:txBody>
      </p:sp>
      <p:pic>
        <p:nvPicPr>
          <p:cNvPr id="2" name="Picture 1"/>
          <p:cNvPicPr>
            <a:picLocks noChangeAspect="1"/>
          </p:cNvPicPr>
          <p:nvPr/>
        </p:nvPicPr>
        <p:blipFill>
          <a:blip r:embed="rId7">
            <a:extLst>
              <a:ext uri="{28A0092B-C50C-407E-A947-70E740481C1C}">
                <a14:useLocalDpi/>
              </a:ext>
            </a:extLst>
          </a:blip>
          <a:stretch>
            <a:fillRect/>
          </a:stretch>
        </p:blipFill>
        <p:spPr>
          <a:xfrm>
            <a:off x="2411760" y="963346"/>
            <a:ext cx="3816424" cy="2377632"/>
          </a:xfrm>
          <a:prstGeom prst="rect">
            <a:avLst/>
          </a:prstGeom>
        </p:spPr>
      </p:pic>
      <p:sp>
        <p:nvSpPr>
          <p:cNvPr id="42" name="TextBox 41"/>
          <p:cNvSpPr txBox="1"/>
          <p:nvPr/>
        </p:nvSpPr>
        <p:spPr>
          <a:xfrm>
            <a:off x="4594861" y="2367942"/>
            <a:ext cx="707713" cy="457198"/>
          </a:xfrm>
          <a:prstGeom prst="rect">
            <a:avLst/>
          </a:prstGeom>
          <a:noFill/>
        </p:spPr>
        <p:txBody>
          <a:bodyPr bIns="45719" lIns="91438" rIns="91438" rtlCol="0" tIns="45719" wrap="square">
            <a:spAutoFit/>
          </a:bodyPr>
          <a:lstStyle/>
          <a:p>
            <a:pPr algn="ctr"/>
            <a:r>
              <a:rPr lang="tr-TR" sz="2400">
                <a:solidFill>
                  <a:srgbClr val="2681A7"/>
                </a:solidFill>
                <a:latin charset="0" pitchFamily="34" typeface="Bebas Neue"/>
              </a:rPr>
              <a:t>20%</a:t>
            </a:r>
          </a:p>
        </p:txBody>
      </p:sp>
      <p:sp>
        <p:nvSpPr>
          <p:cNvPr id="52" name="TextBox 51"/>
          <p:cNvSpPr txBox="1"/>
          <p:nvPr/>
        </p:nvSpPr>
        <p:spPr>
          <a:xfrm>
            <a:off x="4306828" y="1450505"/>
            <a:ext cx="936104" cy="548638"/>
          </a:xfrm>
          <a:prstGeom prst="rect">
            <a:avLst/>
          </a:prstGeom>
          <a:noFill/>
        </p:spPr>
        <p:txBody>
          <a:bodyPr bIns="45719" lIns="91438" rIns="91438" rtlCol="0" tIns="45719" wrap="square">
            <a:spAutoFit/>
          </a:bodyPr>
          <a:lstStyle/>
          <a:p>
            <a:pPr algn="ctr"/>
            <a:r>
              <a:rPr lang="tr-TR" sz="3000">
                <a:solidFill>
                  <a:srgbClr val="2681A7"/>
                </a:solidFill>
                <a:latin charset="0" pitchFamily="34" typeface="Bebas Neue"/>
              </a:rPr>
              <a:t>30%</a:t>
            </a:r>
          </a:p>
        </p:txBody>
      </p:sp>
      <p:sp>
        <p:nvSpPr>
          <p:cNvPr id="59" name="TextBox 58"/>
          <p:cNvSpPr txBox="1"/>
          <p:nvPr/>
        </p:nvSpPr>
        <p:spPr>
          <a:xfrm>
            <a:off x="3462637" y="2083239"/>
            <a:ext cx="988208" cy="609598"/>
          </a:xfrm>
          <a:prstGeom prst="rect">
            <a:avLst/>
          </a:prstGeom>
          <a:noFill/>
        </p:spPr>
        <p:txBody>
          <a:bodyPr bIns="45719" lIns="91438" rIns="91438" rtlCol="0" tIns="45719" wrap="square">
            <a:spAutoFit/>
          </a:bodyPr>
          <a:lstStyle/>
          <a:p>
            <a:pPr algn="ctr"/>
            <a:r>
              <a:rPr lang="tr-TR" sz="3400">
                <a:solidFill>
                  <a:srgbClr val="2681A7"/>
                </a:solidFill>
                <a:latin charset="0" pitchFamily="34" typeface="Bebas Neue"/>
              </a:rPr>
              <a:t>50%</a:t>
            </a:r>
          </a:p>
        </p:txBody>
      </p:sp>
      <p:sp>
        <p:nvSpPr>
          <p:cNvPr id="64" name="TextBox 63"/>
          <p:cNvSpPr txBox="1"/>
          <p:nvPr/>
        </p:nvSpPr>
        <p:spPr>
          <a:xfrm>
            <a:off x="194752" y="1403014"/>
            <a:ext cx="2931393" cy="365758"/>
          </a:xfrm>
          <a:prstGeom prst="rect">
            <a:avLst/>
          </a:prstGeom>
          <a:noFill/>
        </p:spPr>
        <p:txBody>
          <a:bodyPr bIns="45719" lIns="91438" rIns="91438" rtlCol="0" tIns="45719" wrap="square">
            <a:spAutoFit/>
          </a:bodyPr>
          <a:lstStyle/>
          <a:p>
            <a:pPr algn="ctr"/>
            <a:r>
              <a:rPr lang="tr-TR" smtClean="0">
                <a:solidFill>
                  <a:schemeClr val="bg1"/>
                </a:solidFill>
                <a:latin charset="0" pitchFamily="34" typeface="Bebas Neue"/>
              </a:rPr>
              <a:t>Our top percentage</a:t>
            </a:r>
          </a:p>
        </p:txBody>
      </p:sp>
      <p:sp>
        <p:nvSpPr>
          <p:cNvPr id="65" name="TextBox 64"/>
          <p:cNvSpPr txBox="1"/>
          <p:nvPr/>
        </p:nvSpPr>
        <p:spPr>
          <a:xfrm>
            <a:off x="577652" y="1677478"/>
            <a:ext cx="2153540" cy="777238"/>
          </a:xfrm>
          <a:prstGeom prst="rect">
            <a:avLst/>
          </a:prstGeom>
          <a:noFill/>
        </p:spPr>
        <p:txBody>
          <a:bodyPr bIns="45719" lIns="91438" rIns="91438" rtlCol="0" tIns="45719" wrap="square">
            <a:spAutoFit/>
          </a:bodyPr>
          <a:lstStyle/>
          <a:p>
            <a:pPr algn="ctr"/>
            <a:r>
              <a:rPr lang="tr-TR" sz="900">
                <a:solidFill>
                  <a:schemeClr val="bg1"/>
                </a:solidFill>
                <a:latin charset="0" pitchFamily="34" typeface="Open Sans"/>
                <a:ea charset="0" pitchFamily="34" typeface="Open Sans"/>
                <a:cs charset="0" pitchFamily="34" typeface="Open Sans"/>
              </a:rPr>
              <a:t>Lorem ipsum dolor sit amet, consectetur adipisicing elit, sed do eiusmod tempor incididunt ut labore et dolore magna aliqua. Ut enim ad minim veniam</a:t>
            </a:r>
          </a:p>
        </p:txBody>
      </p:sp>
      <p:sp>
        <p:nvSpPr>
          <p:cNvPr id="66" name="TextBox 65"/>
          <p:cNvSpPr txBox="1"/>
          <p:nvPr/>
        </p:nvSpPr>
        <p:spPr>
          <a:xfrm>
            <a:off x="5818997" y="915567"/>
            <a:ext cx="2931393" cy="365758"/>
          </a:xfrm>
          <a:prstGeom prst="rect">
            <a:avLst/>
          </a:prstGeom>
          <a:noFill/>
        </p:spPr>
        <p:txBody>
          <a:bodyPr bIns="45719" lIns="91438" rIns="91438" rtlCol="0" tIns="45719" wrap="square">
            <a:spAutoFit/>
          </a:bodyPr>
          <a:lstStyle/>
          <a:p>
            <a:pPr algn="ctr"/>
            <a:r>
              <a:rPr lang="tr-TR" smtClean="0">
                <a:solidFill>
                  <a:schemeClr val="bg1"/>
                </a:solidFill>
                <a:latin charset="0" pitchFamily="34" typeface="Bebas Neue"/>
              </a:rPr>
              <a:t>Our secondary demographıc</a:t>
            </a:r>
          </a:p>
        </p:txBody>
      </p:sp>
      <p:sp>
        <p:nvSpPr>
          <p:cNvPr id="67" name="TextBox 66"/>
          <p:cNvSpPr txBox="1"/>
          <p:nvPr/>
        </p:nvSpPr>
        <p:spPr>
          <a:xfrm>
            <a:off x="6201897" y="1190030"/>
            <a:ext cx="2153540" cy="777238"/>
          </a:xfrm>
          <a:prstGeom prst="rect">
            <a:avLst/>
          </a:prstGeom>
          <a:noFill/>
        </p:spPr>
        <p:txBody>
          <a:bodyPr bIns="45719" lIns="91438" rIns="91438" rtlCol="0" tIns="45719" wrap="square">
            <a:spAutoFit/>
          </a:bodyPr>
          <a:lstStyle/>
          <a:p>
            <a:pPr algn="ctr"/>
            <a:r>
              <a:rPr lang="tr-TR" sz="900">
                <a:solidFill>
                  <a:schemeClr val="bg1"/>
                </a:solidFill>
                <a:latin charset="0" pitchFamily="34" typeface="Open Sans"/>
                <a:ea charset="0" pitchFamily="34" typeface="Open Sans"/>
                <a:cs charset="0" pitchFamily="34" typeface="Open Sans"/>
              </a:rPr>
              <a:t>Lorem ipsum dolor sit amet, consectetur adipisicing elit, sed do eiusmod tempor incididunt ut labore et dolore magna aliqua. Ut enim ad minim veniam</a:t>
            </a:r>
          </a:p>
        </p:txBody>
      </p:sp>
      <p:sp>
        <p:nvSpPr>
          <p:cNvPr id="68" name="TextBox 67"/>
          <p:cNvSpPr txBox="1"/>
          <p:nvPr/>
        </p:nvSpPr>
        <p:spPr>
          <a:xfrm>
            <a:off x="5673056" y="2977510"/>
            <a:ext cx="2931393" cy="365758"/>
          </a:xfrm>
          <a:prstGeom prst="rect">
            <a:avLst/>
          </a:prstGeom>
          <a:noFill/>
        </p:spPr>
        <p:txBody>
          <a:bodyPr bIns="45719" lIns="91438" rIns="91438" rtlCol="0" tIns="45719" wrap="square">
            <a:spAutoFit/>
          </a:bodyPr>
          <a:lstStyle/>
          <a:p>
            <a:pPr algn="ctr"/>
            <a:r>
              <a:rPr lang="tr-TR" smtClean="0">
                <a:solidFill>
                  <a:schemeClr val="bg1"/>
                </a:solidFill>
                <a:latin charset="0" pitchFamily="34" typeface="Bebas Neue"/>
              </a:rPr>
              <a:t>The neglıgıble segment</a:t>
            </a:r>
          </a:p>
        </p:txBody>
      </p:sp>
    </p:spTree>
    <p:extLst>
      <p:ext uri="{BB962C8B-B14F-4D97-AF65-F5344CB8AC3E}">
        <p14:creationId val="785171787"/>
      </p:ext>
    </p:extLst>
  </p:cSld>
  <p:clrMapOvr>
    <a:masterClrMapping/>
  </p:clrMapOvr>
  <p:transition>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57"/>
                                        </p:tgtEl>
                                        <p:attrNameLst>
                                          <p:attrName>style.visibility</p:attrName>
                                        </p:attrNameLst>
                                      </p:cBhvr>
                                      <p:to>
                                        <p:strVal val="visible"/>
                                      </p:to>
                                    </p:set>
                                    <p:animEffect filter="fade" transition="in">
                                      <p:cBhvr>
                                        <p:cTn dur="300" id="7"/>
                                        <p:tgtEl>
                                          <p:spTgt spid="57"/>
                                        </p:tgtEl>
                                      </p:cBhvr>
                                    </p:animEffect>
                                  </p:childTnLst>
                                </p:cTn>
                              </p:par>
                            </p:childTnLst>
                          </p:cTn>
                        </p:par>
                        <p:par>
                          <p:cTn fill="hold" id="8" nodeType="afterGroup">
                            <p:stCondLst>
                              <p:cond delay="300"/>
                            </p:stCondLst>
                            <p:childTnLst>
                              <p:par>
                                <p:cTn fill="hold" grpId="0" id="9" nodeType="afterEffect" presetClass="entr" presetID="10" presetSubtype="0">
                                  <p:stCondLst>
                                    <p:cond delay="0"/>
                                  </p:stCondLst>
                                  <p:childTnLst>
                                    <p:set>
                                      <p:cBhvr>
                                        <p:cTn dur="1" fill="hold" id="10">
                                          <p:stCondLst>
                                            <p:cond delay="0"/>
                                          </p:stCondLst>
                                        </p:cTn>
                                        <p:tgtEl>
                                          <p:spTgt spid="62"/>
                                        </p:tgtEl>
                                        <p:attrNameLst>
                                          <p:attrName>style.visibility</p:attrName>
                                        </p:attrNameLst>
                                      </p:cBhvr>
                                      <p:to>
                                        <p:strVal val="visible"/>
                                      </p:to>
                                    </p:set>
                                    <p:animEffect filter="fade" transition="in">
                                      <p:cBhvr>
                                        <p:cTn dur="500" id="11"/>
                                        <p:tgtEl>
                                          <p:spTgt spid="62"/>
                                        </p:tgtEl>
                                      </p:cBhvr>
                                    </p:animEffect>
                                  </p:childTnLst>
                                </p:cTn>
                              </p:par>
                              <p:par>
                                <p:cTn fill="hold" grpId="0" id="12" nodeType="withEffect" presetClass="entr" presetID="10" presetSubtype="0">
                                  <p:stCondLst>
                                    <p:cond delay="0"/>
                                  </p:stCondLst>
                                  <p:childTnLst>
                                    <p:set>
                                      <p:cBhvr>
                                        <p:cTn dur="1" fill="hold" id="13">
                                          <p:stCondLst>
                                            <p:cond delay="0"/>
                                          </p:stCondLst>
                                        </p:cTn>
                                        <p:tgtEl>
                                          <p:spTgt spid="63"/>
                                        </p:tgtEl>
                                        <p:attrNameLst>
                                          <p:attrName>style.visibility</p:attrName>
                                        </p:attrNameLst>
                                      </p:cBhvr>
                                      <p:to>
                                        <p:strVal val="visible"/>
                                      </p:to>
                                    </p:set>
                                    <p:animEffect filter="fade" transition="in">
                                      <p:cBhvr>
                                        <p:cTn dur="500" id="14"/>
                                        <p:tgtEl>
                                          <p:spTgt spid="63"/>
                                        </p:tgtEl>
                                      </p:cBhvr>
                                    </p:animEffect>
                                  </p:childTnLst>
                                </p:cTn>
                              </p:par>
                            </p:childTnLst>
                          </p:cTn>
                        </p:par>
                        <p:par>
                          <p:cTn fill="hold" id="15" nodeType="afterGroup">
                            <p:stCondLst>
                              <p:cond delay="800"/>
                            </p:stCondLst>
                            <p:childTnLst>
                              <p:par>
                                <p:cTn fill="hold" id="16" nodeType="afterEffect" presetClass="entr" presetID="10" presetSubtype="0">
                                  <p:stCondLst>
                                    <p:cond delay="0"/>
                                  </p:stCondLst>
                                  <p:childTnLst>
                                    <p:set>
                                      <p:cBhvr>
                                        <p:cTn dur="1" fill="hold" id="17">
                                          <p:stCondLst>
                                            <p:cond delay="0"/>
                                          </p:stCondLst>
                                        </p:cTn>
                                        <p:tgtEl>
                                          <p:spTgt spid="2"/>
                                        </p:tgtEl>
                                        <p:attrNameLst>
                                          <p:attrName>style.visibility</p:attrName>
                                        </p:attrNameLst>
                                      </p:cBhvr>
                                      <p:to>
                                        <p:strVal val="visible"/>
                                      </p:to>
                                    </p:set>
                                    <p:animEffect filter="fade" transition="in">
                                      <p:cBhvr>
                                        <p:cTn dur="500" id="18"/>
                                        <p:tgtEl>
                                          <p:spTgt spid="2"/>
                                        </p:tgtEl>
                                      </p:cBhvr>
                                    </p:animEffect>
                                  </p:childTnLst>
                                </p:cTn>
                              </p:par>
                            </p:childTnLst>
                          </p:cTn>
                        </p:par>
                        <p:par>
                          <p:cTn fill="hold" id="19" nodeType="afterGroup">
                            <p:stCondLst>
                              <p:cond delay="1300"/>
                            </p:stCondLst>
                            <p:childTnLst>
                              <p:par>
                                <p:cTn fill="hold" grpId="0" id="20" nodeType="afterEffect" presetClass="entr" presetID="10" presetSubtype="0">
                                  <p:stCondLst>
                                    <p:cond delay="0"/>
                                  </p:stCondLst>
                                  <p:childTnLst>
                                    <p:set>
                                      <p:cBhvr>
                                        <p:cTn dur="1" fill="hold" id="21">
                                          <p:stCondLst>
                                            <p:cond delay="0"/>
                                          </p:stCondLst>
                                        </p:cTn>
                                        <p:tgtEl>
                                          <p:spTgt spid="42"/>
                                        </p:tgtEl>
                                        <p:attrNameLst>
                                          <p:attrName>style.visibility</p:attrName>
                                        </p:attrNameLst>
                                      </p:cBhvr>
                                      <p:to>
                                        <p:strVal val="visible"/>
                                      </p:to>
                                    </p:set>
                                    <p:animEffect filter="fade" transition="in">
                                      <p:cBhvr>
                                        <p:cTn dur="500" id="22"/>
                                        <p:tgtEl>
                                          <p:spTgt spid="42"/>
                                        </p:tgtEl>
                                      </p:cBhvr>
                                    </p:animEffect>
                                  </p:childTnLst>
                                </p:cTn>
                              </p:par>
                              <p:par>
                                <p:cTn fill="hold" grpId="0" id="23" nodeType="withEffect" presetClass="entr" presetID="10" presetSubtype="0">
                                  <p:stCondLst>
                                    <p:cond delay="0"/>
                                  </p:stCondLst>
                                  <p:childTnLst>
                                    <p:set>
                                      <p:cBhvr>
                                        <p:cTn dur="1" fill="hold" id="24">
                                          <p:stCondLst>
                                            <p:cond delay="0"/>
                                          </p:stCondLst>
                                        </p:cTn>
                                        <p:tgtEl>
                                          <p:spTgt spid="52"/>
                                        </p:tgtEl>
                                        <p:attrNameLst>
                                          <p:attrName>style.visibility</p:attrName>
                                        </p:attrNameLst>
                                      </p:cBhvr>
                                      <p:to>
                                        <p:strVal val="visible"/>
                                      </p:to>
                                    </p:set>
                                    <p:animEffect filter="fade" transition="in">
                                      <p:cBhvr>
                                        <p:cTn dur="500" id="25"/>
                                        <p:tgtEl>
                                          <p:spTgt spid="52"/>
                                        </p:tgtEl>
                                      </p:cBhvr>
                                    </p:animEffect>
                                  </p:childTnLst>
                                </p:cTn>
                              </p:par>
                              <p:par>
                                <p:cTn fill="hold" grpId="0" id="26" nodeType="withEffect" presetClass="entr" presetID="10" presetSubtype="0">
                                  <p:stCondLst>
                                    <p:cond delay="0"/>
                                  </p:stCondLst>
                                  <p:childTnLst>
                                    <p:set>
                                      <p:cBhvr>
                                        <p:cTn dur="1" fill="hold" id="27">
                                          <p:stCondLst>
                                            <p:cond delay="0"/>
                                          </p:stCondLst>
                                        </p:cTn>
                                        <p:tgtEl>
                                          <p:spTgt spid="59"/>
                                        </p:tgtEl>
                                        <p:attrNameLst>
                                          <p:attrName>style.visibility</p:attrName>
                                        </p:attrNameLst>
                                      </p:cBhvr>
                                      <p:to>
                                        <p:strVal val="visible"/>
                                      </p:to>
                                    </p:set>
                                    <p:animEffect filter="fade" transition="in">
                                      <p:cBhvr>
                                        <p:cTn dur="500" id="28"/>
                                        <p:tgtEl>
                                          <p:spTgt spid="59"/>
                                        </p:tgtEl>
                                      </p:cBhvr>
                                    </p:animEffect>
                                  </p:childTnLst>
                                </p:cTn>
                              </p:par>
                            </p:childTnLst>
                          </p:cTn>
                        </p:par>
                        <p:par>
                          <p:cTn fill="hold" id="29" nodeType="afterGroup">
                            <p:stCondLst>
                              <p:cond delay="1800"/>
                            </p:stCondLst>
                            <p:childTnLst>
                              <p:par>
                                <p:cTn fill="hold" grpId="0" id="30" nodeType="afterEffect" presetClass="entr" presetID="10" presetSubtype="0">
                                  <p:stCondLst>
                                    <p:cond delay="0"/>
                                  </p:stCondLst>
                                  <p:childTnLst>
                                    <p:set>
                                      <p:cBhvr>
                                        <p:cTn dur="1" fill="hold" id="31">
                                          <p:stCondLst>
                                            <p:cond delay="0"/>
                                          </p:stCondLst>
                                        </p:cTn>
                                        <p:tgtEl>
                                          <p:spTgt spid="64"/>
                                        </p:tgtEl>
                                        <p:attrNameLst>
                                          <p:attrName>style.visibility</p:attrName>
                                        </p:attrNameLst>
                                      </p:cBhvr>
                                      <p:to>
                                        <p:strVal val="visible"/>
                                      </p:to>
                                    </p:set>
                                    <p:animEffect filter="fade" transition="in">
                                      <p:cBhvr>
                                        <p:cTn dur="500" id="32"/>
                                        <p:tgtEl>
                                          <p:spTgt spid="64"/>
                                        </p:tgtEl>
                                      </p:cBhvr>
                                    </p:animEffect>
                                  </p:childTnLst>
                                </p:cTn>
                              </p:par>
                              <p:par>
                                <p:cTn fill="hold" grpId="0" id="33" nodeType="withEffect" presetClass="entr" presetID="10" presetSubtype="0">
                                  <p:stCondLst>
                                    <p:cond delay="0"/>
                                  </p:stCondLst>
                                  <p:childTnLst>
                                    <p:set>
                                      <p:cBhvr>
                                        <p:cTn dur="1" fill="hold" id="34">
                                          <p:stCondLst>
                                            <p:cond delay="0"/>
                                          </p:stCondLst>
                                        </p:cTn>
                                        <p:tgtEl>
                                          <p:spTgt spid="65"/>
                                        </p:tgtEl>
                                        <p:attrNameLst>
                                          <p:attrName>style.visibility</p:attrName>
                                        </p:attrNameLst>
                                      </p:cBhvr>
                                      <p:to>
                                        <p:strVal val="visible"/>
                                      </p:to>
                                    </p:set>
                                    <p:animEffect filter="fade" transition="in">
                                      <p:cBhvr>
                                        <p:cTn dur="500" id="35"/>
                                        <p:tgtEl>
                                          <p:spTgt spid="65"/>
                                        </p:tgtEl>
                                      </p:cBhvr>
                                    </p:animEffect>
                                  </p:childTnLst>
                                </p:cTn>
                              </p:par>
                              <p:par>
                                <p:cTn fill="hold" grpId="0" id="36" nodeType="withEffect" presetClass="entr" presetID="10" presetSubtype="0">
                                  <p:stCondLst>
                                    <p:cond delay="0"/>
                                  </p:stCondLst>
                                  <p:childTnLst>
                                    <p:set>
                                      <p:cBhvr>
                                        <p:cTn dur="1" fill="hold" id="37">
                                          <p:stCondLst>
                                            <p:cond delay="0"/>
                                          </p:stCondLst>
                                        </p:cTn>
                                        <p:tgtEl>
                                          <p:spTgt spid="66"/>
                                        </p:tgtEl>
                                        <p:attrNameLst>
                                          <p:attrName>style.visibility</p:attrName>
                                        </p:attrNameLst>
                                      </p:cBhvr>
                                      <p:to>
                                        <p:strVal val="visible"/>
                                      </p:to>
                                    </p:set>
                                    <p:animEffect filter="fade" transition="in">
                                      <p:cBhvr>
                                        <p:cTn dur="500" id="38"/>
                                        <p:tgtEl>
                                          <p:spTgt spid="66"/>
                                        </p:tgtEl>
                                      </p:cBhvr>
                                    </p:animEffect>
                                  </p:childTnLst>
                                </p:cTn>
                              </p:par>
                              <p:par>
                                <p:cTn fill="hold" grpId="0" id="39" nodeType="withEffect" presetClass="entr" presetID="10" presetSubtype="0">
                                  <p:stCondLst>
                                    <p:cond delay="0"/>
                                  </p:stCondLst>
                                  <p:childTnLst>
                                    <p:set>
                                      <p:cBhvr>
                                        <p:cTn dur="1" fill="hold" id="40">
                                          <p:stCondLst>
                                            <p:cond delay="0"/>
                                          </p:stCondLst>
                                        </p:cTn>
                                        <p:tgtEl>
                                          <p:spTgt spid="67"/>
                                        </p:tgtEl>
                                        <p:attrNameLst>
                                          <p:attrName>style.visibility</p:attrName>
                                        </p:attrNameLst>
                                      </p:cBhvr>
                                      <p:to>
                                        <p:strVal val="visible"/>
                                      </p:to>
                                    </p:set>
                                    <p:animEffect filter="fade" transition="in">
                                      <p:cBhvr>
                                        <p:cTn dur="500" id="41"/>
                                        <p:tgtEl>
                                          <p:spTgt spid="67"/>
                                        </p:tgtEl>
                                      </p:cBhvr>
                                    </p:animEffect>
                                  </p:childTnLst>
                                </p:cTn>
                              </p:par>
                              <p:par>
                                <p:cTn fill="hold" grpId="0" id="42" nodeType="withEffect" presetClass="entr" presetID="10" presetSubtype="0">
                                  <p:stCondLst>
                                    <p:cond delay="0"/>
                                  </p:stCondLst>
                                  <p:childTnLst>
                                    <p:set>
                                      <p:cBhvr>
                                        <p:cTn dur="1" fill="hold" id="43">
                                          <p:stCondLst>
                                            <p:cond delay="0"/>
                                          </p:stCondLst>
                                        </p:cTn>
                                        <p:tgtEl>
                                          <p:spTgt spid="68"/>
                                        </p:tgtEl>
                                        <p:attrNameLst>
                                          <p:attrName>style.visibility</p:attrName>
                                        </p:attrNameLst>
                                      </p:cBhvr>
                                      <p:to>
                                        <p:strVal val="visible"/>
                                      </p:to>
                                    </p:set>
                                    <p:animEffect filter="fade" transition="in">
                                      <p:cBhvr>
                                        <p:cTn dur="500" id="44"/>
                                        <p:tgtEl>
                                          <p:spTgt spid="6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7"/>
      <p:bldP grpId="0" spid="62"/>
      <p:bldP grpId="0" spid="63"/>
      <p:bldP grpId="0" spid="42"/>
      <p:bldP grpId="0" spid="52"/>
      <p:bldP grpId="0" spid="59"/>
      <p:bldP grpId="0" spid="64"/>
      <p:bldP grpId="0" spid="65"/>
      <p:bldP grpId="0" spid="66"/>
      <p:bldP grpId="0" spid="67"/>
      <p:bldP grpId="0" spid="68"/>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2" name="Oval 51"/>
          <p:cNvSpPr/>
          <p:nvPr/>
        </p:nvSpPr>
        <p:spPr>
          <a:xfrm>
            <a:off x="1121555" y="1962985"/>
            <a:ext cx="1959417" cy="1959417"/>
          </a:xfrm>
          <a:prstGeom prst="ellipse">
            <a:avLst/>
          </a:prstGeom>
          <a:solidFill>
            <a:srgbClr val="2782A7"/>
          </a:solidFill>
          <a:ln>
            <a:noFill/>
          </a:ln>
          <a:effectLst>
            <a:reflection algn="bl" blurRad="6350" dir="5400000" endPos="35000" rotWithShape="0" stA="9000" sy="-100000"/>
          </a:effectLst>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56" name="Rectangle 55"/>
          <p:cNvSpPr/>
          <p:nvPr/>
        </p:nvSpPr>
        <p:spPr>
          <a:xfrm>
            <a:off x="0" y="0"/>
            <a:ext cx="9144000" cy="843558"/>
          </a:xfrm>
          <a:prstGeom prst="rect">
            <a:avLst/>
          </a:prstGeom>
          <a:solidFill>
            <a:srgbClr val="2782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pic>
        <p:nvPicPr>
          <p:cNvPr id="1027" name="Picture 3"/>
          <p:cNvPicPr>
            <a:picLocks noChangeArrowheads="1" noChangeAspect="1"/>
          </p:cNvPicPr>
          <p:nvPr/>
        </p:nvPicPr>
        <p:blipFill>
          <a:blip r:embed="rId3">
            <a:extLst>
              <a:ext uri="{28A0092B-C50C-407E-A947-70E740481C1C}">
                <a14:useLocalDpi/>
              </a:ext>
            </a:extLst>
          </a:blip>
          <a:stretch>
            <a:fillRect/>
          </a:stretch>
        </p:blipFill>
        <p:spPr bwMode="auto">
          <a:xfrm>
            <a:off x="0" y="4758280"/>
            <a:ext cx="9144000" cy="4571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
        <p:nvSpPr>
          <p:cNvPr id="13" name="TextBox 12"/>
          <p:cNvSpPr txBox="1"/>
          <p:nvPr/>
        </p:nvSpPr>
        <p:spPr>
          <a:xfrm>
            <a:off x="1904313" y="4828977"/>
            <a:ext cx="3747808" cy="289558"/>
          </a:xfrm>
          <a:prstGeom prst="rect">
            <a:avLst/>
          </a:prstGeom>
          <a:noFill/>
        </p:spPr>
        <p:txBody>
          <a:bodyPr bIns="45719" lIns="91438" rIns="91438" rtlCol="0" tIns="45719" wrap="square">
            <a:spAutoFit/>
          </a:bodyPr>
          <a:lstStyle/>
          <a:p>
            <a:pPr algn="ctr"/>
            <a:r>
              <a:rPr lang="en-US" sz="1300">
                <a:solidFill>
                  <a:srgbClr val="2782A7"/>
                </a:solidFill>
                <a:latin charset="0" pitchFamily="34" typeface="Bebas Neue"/>
              </a:rPr>
              <a:t>WWW.YOURWEBSITE.COM</a:t>
            </a:r>
          </a:p>
        </p:txBody>
      </p:sp>
      <p:sp>
        <p:nvSpPr>
          <p:cNvPr id="17" name="TextBox 16"/>
          <p:cNvSpPr txBox="1"/>
          <p:nvPr/>
        </p:nvSpPr>
        <p:spPr>
          <a:xfrm>
            <a:off x="3779912" y="4833574"/>
            <a:ext cx="4122589" cy="274318"/>
          </a:xfrm>
          <a:prstGeom prst="rect">
            <a:avLst/>
          </a:prstGeom>
          <a:noFill/>
        </p:spPr>
        <p:txBody>
          <a:bodyPr bIns="45719" lIns="91438" rIns="91438" rtlCol="0" tIns="45719" wrap="square">
            <a:spAutoFit/>
          </a:bodyPr>
          <a:lstStyle/>
          <a:p>
            <a:pPr algn="ctr"/>
            <a:r>
              <a:rPr lang="en-US" sz="1200">
                <a:solidFill>
                  <a:srgbClr val="2782A7"/>
                </a:solidFill>
                <a:latin charset="0" pitchFamily="34" typeface="Bebas Neue"/>
              </a:rPr>
              <a:t>2-45-6565-776-6</a:t>
            </a:r>
          </a:p>
        </p:txBody>
      </p:sp>
      <p:pic>
        <p:nvPicPr>
          <p:cNvPr id="14" name="Picture 13"/>
          <p:cNvPicPr>
            <a:picLocks noChangeAspect="1"/>
          </p:cNvPicPr>
          <p:nvPr/>
        </p:nvPicPr>
        <p:blipFill>
          <a:blip r:embed="rId4">
            <a:extLst>
              <a:ext uri="{28A0092B-C50C-407E-A947-70E740481C1C}">
                <a14:useLocalDpi/>
              </a:ext>
            </a:extLst>
          </a:blip>
          <a:stretch>
            <a:fillRect/>
          </a:stretch>
        </p:blipFill>
        <p:spPr>
          <a:xfrm>
            <a:off x="2912425" y="4855861"/>
            <a:ext cx="219278" cy="232423"/>
          </a:xfrm>
          <a:prstGeom prst="rect">
            <a:avLst/>
          </a:prstGeom>
        </p:spPr>
      </p:pic>
      <p:pic>
        <p:nvPicPr>
          <p:cNvPr id="15" name="Picture 14"/>
          <p:cNvPicPr>
            <a:picLocks noChangeAspect="1"/>
          </p:cNvPicPr>
          <p:nvPr/>
        </p:nvPicPr>
        <p:blipFill>
          <a:blip r:embed="rId5">
            <a:extLst>
              <a:ext uri="{28A0092B-C50C-407E-A947-70E740481C1C}">
                <a14:useLocalDpi/>
              </a:ext>
            </a:extLst>
          </a:blip>
          <a:stretch>
            <a:fillRect/>
          </a:stretch>
        </p:blipFill>
        <p:spPr>
          <a:xfrm>
            <a:off x="7092280" y="4834342"/>
            <a:ext cx="263318" cy="279104"/>
          </a:xfrm>
          <a:prstGeom prst="rect">
            <a:avLst/>
          </a:prstGeom>
        </p:spPr>
      </p:pic>
      <p:pic>
        <p:nvPicPr>
          <p:cNvPr id="16" name="Picture 15"/>
          <p:cNvPicPr>
            <a:picLocks noChangeAspect="1"/>
          </p:cNvPicPr>
          <p:nvPr/>
        </p:nvPicPr>
        <p:blipFill>
          <a:blip r:embed="rId6">
            <a:extLst>
              <a:ext uri="{28A0092B-C50C-407E-A947-70E740481C1C}">
                <a14:useLocalDpi/>
              </a:ext>
            </a:extLst>
          </a:blip>
          <a:stretch>
            <a:fillRect/>
          </a:stretch>
        </p:blipFill>
        <p:spPr>
          <a:xfrm>
            <a:off x="5158642" y="4803999"/>
            <a:ext cx="277455" cy="294088"/>
          </a:xfrm>
          <a:prstGeom prst="rect">
            <a:avLst/>
          </a:prstGeom>
        </p:spPr>
      </p:pic>
      <p:sp>
        <p:nvSpPr>
          <p:cNvPr id="27" name="Rectangle 26"/>
          <p:cNvSpPr/>
          <p:nvPr/>
        </p:nvSpPr>
        <p:spPr>
          <a:xfrm>
            <a:off x="1" y="4781139"/>
            <a:ext cx="2258743" cy="362350"/>
          </a:xfrm>
          <a:prstGeom prst="rect">
            <a:avLst/>
          </a:prstGeom>
          <a:solidFill>
            <a:srgbClr val="2782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28" name="TextBox 27"/>
          <p:cNvSpPr txBox="1"/>
          <p:nvPr/>
        </p:nvSpPr>
        <p:spPr>
          <a:xfrm>
            <a:off x="-14414" y="4808446"/>
            <a:ext cx="2210150" cy="289558"/>
          </a:xfrm>
          <a:prstGeom prst="rect">
            <a:avLst/>
          </a:prstGeom>
          <a:noFill/>
        </p:spPr>
        <p:txBody>
          <a:bodyPr bIns="45719" lIns="91438" rIns="91438" rtlCol="0" tIns="45719" wrap="square">
            <a:spAutoFit/>
          </a:bodyPr>
          <a:lstStyle/>
          <a:p>
            <a:pPr algn="ctr"/>
            <a:r>
              <a:rPr lang="tr-TR" sz="1300">
                <a:solidFill>
                  <a:schemeClr val="bg1"/>
                </a:solidFill>
                <a:latin charset="0" pitchFamily="34" typeface="Bebas Neue"/>
              </a:rPr>
              <a:t>Company name/logo</a:t>
            </a:r>
          </a:p>
        </p:txBody>
      </p:sp>
      <p:sp>
        <p:nvSpPr>
          <p:cNvPr id="39" name="TextBox 38"/>
          <p:cNvSpPr txBox="1"/>
          <p:nvPr/>
        </p:nvSpPr>
        <p:spPr>
          <a:xfrm>
            <a:off x="7236297" y="4833550"/>
            <a:ext cx="1440160" cy="289558"/>
          </a:xfrm>
          <a:prstGeom prst="rect">
            <a:avLst/>
          </a:prstGeom>
          <a:noFill/>
        </p:spPr>
        <p:txBody>
          <a:bodyPr bIns="45719" lIns="91438" rIns="91438" rtlCol="0" tIns="45719" wrap="square">
            <a:spAutoFit/>
          </a:bodyPr>
          <a:lstStyle/>
          <a:p>
            <a:pPr algn="ctr"/>
            <a:r>
              <a:rPr lang="en-US" sz="1300">
                <a:solidFill>
                  <a:srgbClr val="2782A7"/>
                </a:solidFill>
                <a:latin charset="0" pitchFamily="34" typeface="Bebas Neue"/>
              </a:rPr>
              <a:t>mail@yourmail.com</a:t>
            </a:r>
          </a:p>
        </p:txBody>
      </p:sp>
      <p:sp>
        <p:nvSpPr>
          <p:cNvPr id="57" name="TextBox 56"/>
          <p:cNvSpPr txBox="1"/>
          <p:nvPr/>
        </p:nvSpPr>
        <p:spPr>
          <a:xfrm>
            <a:off x="2696400" y="45543"/>
            <a:ext cx="3747808" cy="761998"/>
          </a:xfrm>
          <a:prstGeom prst="rect">
            <a:avLst/>
          </a:prstGeom>
          <a:noFill/>
        </p:spPr>
        <p:txBody>
          <a:bodyPr bIns="45719" lIns="91438" rIns="91438" rtlCol="0" tIns="45719" wrap="square">
            <a:spAutoFit/>
          </a:bodyPr>
          <a:lstStyle/>
          <a:p>
            <a:pPr algn="ctr"/>
            <a:r>
              <a:rPr lang="tr-TR" sz="4400">
                <a:solidFill>
                  <a:schemeClr val="bg1"/>
                </a:solidFill>
                <a:latin charset="0" pitchFamily="34" typeface="Bebas Neue"/>
              </a:rPr>
              <a:t>SOME INFORMATION</a:t>
            </a:r>
          </a:p>
        </p:txBody>
      </p:sp>
      <p:sp>
        <p:nvSpPr>
          <p:cNvPr id="67" name="TextBox 66"/>
          <p:cNvSpPr txBox="1"/>
          <p:nvPr/>
        </p:nvSpPr>
        <p:spPr>
          <a:xfrm>
            <a:off x="1236097" y="2411779"/>
            <a:ext cx="1730333" cy="914398"/>
          </a:xfrm>
          <a:prstGeom prst="rect">
            <a:avLst/>
          </a:prstGeom>
          <a:noFill/>
        </p:spPr>
        <p:txBody>
          <a:bodyPr bIns="45719" lIns="91438" rIns="91438" rtlCol="0" tIns="45719" wrap="square">
            <a:spAutoFit/>
          </a:bodyPr>
          <a:lstStyle/>
          <a:p>
            <a:pPr algn="ctr"/>
            <a:r>
              <a:rPr lang="tr-TR" sz="900">
                <a:solidFill>
                  <a:schemeClr val="bg1"/>
                </a:solidFill>
                <a:latin charset="0" pitchFamily="34" typeface="Open Sans"/>
                <a:ea charset="0" pitchFamily="34" typeface="Open Sans"/>
                <a:cs charset="0" pitchFamily="34" typeface="Open Sans"/>
              </a:rPr>
              <a:t>Lorem ipsum dolor sit amet, consectetur adipisicing elit, sed do eiusmod tempor incididunt ut labore et dolore magna aliqua. Ut enim ad minim veniam</a:t>
            </a:r>
          </a:p>
        </p:txBody>
      </p:sp>
      <p:sp>
        <p:nvSpPr>
          <p:cNvPr id="68" name="TextBox 67"/>
          <p:cNvSpPr txBox="1"/>
          <p:nvPr/>
        </p:nvSpPr>
        <p:spPr>
          <a:xfrm>
            <a:off x="213696" y="1491631"/>
            <a:ext cx="3775132" cy="457198"/>
          </a:xfrm>
          <a:prstGeom prst="rect">
            <a:avLst/>
          </a:prstGeom>
          <a:noFill/>
        </p:spPr>
        <p:txBody>
          <a:bodyPr bIns="45719" lIns="91438" rIns="91438" rtlCol="0" tIns="45719" wrap="square">
            <a:spAutoFit/>
          </a:bodyPr>
          <a:lstStyle/>
          <a:p>
            <a:pPr algn="ctr"/>
            <a:r>
              <a:rPr lang="tr-TR" sz="2400">
                <a:solidFill>
                  <a:srgbClr val="2782A7"/>
                </a:solidFill>
                <a:latin charset="0" pitchFamily="34" typeface="Bebas Neue"/>
              </a:rPr>
              <a:t>TEXT BOX</a:t>
            </a:r>
          </a:p>
        </p:txBody>
      </p:sp>
      <p:sp>
        <p:nvSpPr>
          <p:cNvPr id="53" name="Oval 52"/>
          <p:cNvSpPr/>
          <p:nvPr/>
        </p:nvSpPr>
        <p:spPr>
          <a:xfrm>
            <a:off x="3621275" y="1962985"/>
            <a:ext cx="1959417" cy="1959417"/>
          </a:xfrm>
          <a:prstGeom prst="ellipse">
            <a:avLst/>
          </a:prstGeom>
          <a:solidFill>
            <a:srgbClr val="2782A7"/>
          </a:solidFill>
          <a:ln>
            <a:noFill/>
          </a:ln>
          <a:effectLst>
            <a:reflection algn="bl" blurRad="6350" dir="5400000" endPos="35000" rotWithShape="0" stA="9000" sy="-100000"/>
          </a:effectLst>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62" name="TextBox 61"/>
          <p:cNvSpPr txBox="1"/>
          <p:nvPr/>
        </p:nvSpPr>
        <p:spPr>
          <a:xfrm>
            <a:off x="3735817" y="2411779"/>
            <a:ext cx="1730333" cy="914398"/>
          </a:xfrm>
          <a:prstGeom prst="rect">
            <a:avLst/>
          </a:prstGeom>
          <a:noFill/>
        </p:spPr>
        <p:txBody>
          <a:bodyPr bIns="45719" lIns="91438" rIns="91438" rtlCol="0" tIns="45719" wrap="square">
            <a:spAutoFit/>
          </a:bodyPr>
          <a:lstStyle/>
          <a:p>
            <a:pPr algn="ctr"/>
            <a:r>
              <a:rPr lang="tr-TR" sz="900">
                <a:solidFill>
                  <a:schemeClr val="bg1"/>
                </a:solidFill>
                <a:latin charset="0" pitchFamily="34" typeface="Open Sans"/>
                <a:ea charset="0" pitchFamily="34" typeface="Open Sans"/>
                <a:cs charset="0" pitchFamily="34" typeface="Open Sans"/>
              </a:rPr>
              <a:t>Lorem ipsum dolor sit amet, consectetur adipisicing elit, sed do eiusmod tempor incididunt ut labore et dolore magna aliqua. Ut enim ad minim veniam</a:t>
            </a:r>
          </a:p>
        </p:txBody>
      </p:sp>
      <p:sp>
        <p:nvSpPr>
          <p:cNvPr id="69" name="TextBox 68"/>
          <p:cNvSpPr txBox="1"/>
          <p:nvPr/>
        </p:nvSpPr>
        <p:spPr>
          <a:xfrm>
            <a:off x="2713416" y="1491631"/>
            <a:ext cx="3775132" cy="457198"/>
          </a:xfrm>
          <a:prstGeom prst="rect">
            <a:avLst/>
          </a:prstGeom>
          <a:noFill/>
        </p:spPr>
        <p:txBody>
          <a:bodyPr bIns="45719" lIns="91438" rIns="91438" rtlCol="0" tIns="45719" wrap="square">
            <a:spAutoFit/>
          </a:bodyPr>
          <a:lstStyle/>
          <a:p>
            <a:pPr algn="ctr"/>
            <a:r>
              <a:rPr lang="tr-TR" sz="2400">
                <a:solidFill>
                  <a:srgbClr val="2782A7"/>
                </a:solidFill>
                <a:latin charset="0" pitchFamily="34" typeface="Bebas Neue"/>
              </a:rPr>
              <a:t>TEXT BOX</a:t>
            </a:r>
          </a:p>
        </p:txBody>
      </p:sp>
      <p:sp>
        <p:nvSpPr>
          <p:cNvPr id="70" name="Oval 69"/>
          <p:cNvSpPr/>
          <p:nvPr/>
        </p:nvSpPr>
        <p:spPr>
          <a:xfrm>
            <a:off x="6079993" y="1962985"/>
            <a:ext cx="1959417" cy="1959417"/>
          </a:xfrm>
          <a:prstGeom prst="ellipse">
            <a:avLst/>
          </a:prstGeom>
          <a:solidFill>
            <a:srgbClr val="2782A7"/>
          </a:solidFill>
          <a:ln>
            <a:noFill/>
          </a:ln>
          <a:effectLst>
            <a:reflection algn="bl" blurRad="6350" dir="5400000" endPos="35000" rotWithShape="0" stA="9000" sy="-100000"/>
          </a:effectLst>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71" name="TextBox 70"/>
          <p:cNvSpPr txBox="1"/>
          <p:nvPr/>
        </p:nvSpPr>
        <p:spPr>
          <a:xfrm>
            <a:off x="6194536" y="2411779"/>
            <a:ext cx="1730333" cy="914398"/>
          </a:xfrm>
          <a:prstGeom prst="rect">
            <a:avLst/>
          </a:prstGeom>
          <a:noFill/>
        </p:spPr>
        <p:txBody>
          <a:bodyPr bIns="45719" lIns="91438" rIns="91438" rtlCol="0" tIns="45719" wrap="square">
            <a:spAutoFit/>
          </a:bodyPr>
          <a:lstStyle/>
          <a:p>
            <a:pPr algn="ctr"/>
            <a:r>
              <a:rPr lang="tr-TR" sz="900">
                <a:solidFill>
                  <a:schemeClr val="bg1"/>
                </a:solidFill>
                <a:latin charset="0" pitchFamily="34" typeface="Open Sans"/>
                <a:ea charset="0" pitchFamily="34" typeface="Open Sans"/>
                <a:cs charset="0" pitchFamily="34" typeface="Open Sans"/>
              </a:rPr>
              <a:t>Lorem ipsum dolor sit amet, consectetur adipisicing elit, sed do eiusmod tempor incididunt ut labore et dolore magna aliqua. Ut enim ad minim veniam</a:t>
            </a:r>
          </a:p>
        </p:txBody>
      </p:sp>
      <p:sp>
        <p:nvSpPr>
          <p:cNvPr id="72" name="TextBox 71"/>
          <p:cNvSpPr txBox="1"/>
          <p:nvPr/>
        </p:nvSpPr>
        <p:spPr>
          <a:xfrm>
            <a:off x="5172135" y="1491631"/>
            <a:ext cx="3775132" cy="457198"/>
          </a:xfrm>
          <a:prstGeom prst="rect">
            <a:avLst/>
          </a:prstGeom>
          <a:noFill/>
        </p:spPr>
        <p:txBody>
          <a:bodyPr bIns="45719" lIns="91438" rIns="91438" rtlCol="0" tIns="45719" wrap="square">
            <a:spAutoFit/>
          </a:bodyPr>
          <a:lstStyle/>
          <a:p>
            <a:pPr algn="ctr"/>
            <a:r>
              <a:rPr lang="tr-TR" sz="2400">
                <a:solidFill>
                  <a:srgbClr val="2782A7"/>
                </a:solidFill>
                <a:latin charset="0" pitchFamily="34" typeface="Bebas Neue"/>
              </a:rPr>
              <a:t>TEXT BOX</a:t>
            </a:r>
          </a:p>
        </p:txBody>
      </p:sp>
    </p:spTree>
    <p:extLst>
      <p:ext uri="{BB962C8B-B14F-4D97-AF65-F5344CB8AC3E}">
        <p14:creationId val="1382693381"/>
      </p:ext>
    </p:extLst>
  </p:cSld>
  <p:clrMapOvr>
    <a:masterClrMapping/>
  </p:clrMapOvr>
  <p:transition>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57"/>
                                        </p:tgtEl>
                                        <p:attrNameLst>
                                          <p:attrName>style.visibility</p:attrName>
                                        </p:attrNameLst>
                                      </p:cBhvr>
                                      <p:to>
                                        <p:strVal val="visible"/>
                                      </p:to>
                                    </p:set>
                                    <p:animEffect filter="fade" transition="in">
                                      <p:cBhvr>
                                        <p:cTn dur="500" id="7"/>
                                        <p:tgtEl>
                                          <p:spTgt spid="57"/>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70"/>
                                        </p:tgtEl>
                                        <p:attrNameLst>
                                          <p:attrName>style.visibility</p:attrName>
                                        </p:attrNameLst>
                                      </p:cBhvr>
                                      <p:to>
                                        <p:strVal val="visible"/>
                                      </p:to>
                                    </p:set>
                                    <p:animEffect filter="fade" transition="in">
                                      <p:cBhvr>
                                        <p:cTn dur="500" id="11"/>
                                        <p:tgtEl>
                                          <p:spTgt spid="70"/>
                                        </p:tgtEl>
                                      </p:cBhvr>
                                    </p:animEffect>
                                  </p:childTnLst>
                                </p:cTn>
                              </p:par>
                              <p:par>
                                <p:cTn fill="hold" grpId="0" id="12" nodeType="withEffect" presetClass="entr" presetID="10" presetSubtype="0">
                                  <p:stCondLst>
                                    <p:cond delay="0"/>
                                  </p:stCondLst>
                                  <p:childTnLst>
                                    <p:set>
                                      <p:cBhvr>
                                        <p:cTn dur="1" fill="hold" id="13">
                                          <p:stCondLst>
                                            <p:cond delay="0"/>
                                          </p:stCondLst>
                                        </p:cTn>
                                        <p:tgtEl>
                                          <p:spTgt spid="53"/>
                                        </p:tgtEl>
                                        <p:attrNameLst>
                                          <p:attrName>style.visibility</p:attrName>
                                        </p:attrNameLst>
                                      </p:cBhvr>
                                      <p:to>
                                        <p:strVal val="visible"/>
                                      </p:to>
                                    </p:set>
                                    <p:animEffect filter="fade" transition="in">
                                      <p:cBhvr>
                                        <p:cTn dur="500" id="14"/>
                                        <p:tgtEl>
                                          <p:spTgt spid="53"/>
                                        </p:tgtEl>
                                      </p:cBhvr>
                                    </p:animEffect>
                                  </p:childTnLst>
                                </p:cTn>
                              </p:par>
                              <p:par>
                                <p:cTn fill="hold" grpId="0" id="15" nodeType="withEffect" presetClass="entr" presetID="10" presetSubtype="0">
                                  <p:stCondLst>
                                    <p:cond delay="0"/>
                                  </p:stCondLst>
                                  <p:childTnLst>
                                    <p:set>
                                      <p:cBhvr>
                                        <p:cTn dur="1" fill="hold" id="16">
                                          <p:stCondLst>
                                            <p:cond delay="0"/>
                                          </p:stCondLst>
                                        </p:cTn>
                                        <p:tgtEl>
                                          <p:spTgt spid="52"/>
                                        </p:tgtEl>
                                        <p:attrNameLst>
                                          <p:attrName>style.visibility</p:attrName>
                                        </p:attrNameLst>
                                      </p:cBhvr>
                                      <p:to>
                                        <p:strVal val="visible"/>
                                      </p:to>
                                    </p:set>
                                    <p:animEffect filter="fade" transition="in">
                                      <p:cBhvr>
                                        <p:cTn dur="500" id="17"/>
                                        <p:tgtEl>
                                          <p:spTgt spid="52"/>
                                        </p:tgtEl>
                                      </p:cBhvr>
                                    </p:animEffect>
                                  </p:childTnLst>
                                </p:cTn>
                              </p:par>
                              <p:par>
                                <p:cTn fill="hold" grpId="0" id="18" nodeType="withEffect" presetClass="entr" presetID="10" presetSubtype="0">
                                  <p:stCondLst>
                                    <p:cond delay="0"/>
                                  </p:stCondLst>
                                  <p:childTnLst>
                                    <p:set>
                                      <p:cBhvr>
                                        <p:cTn dur="1" fill="hold" id="19">
                                          <p:stCondLst>
                                            <p:cond delay="0"/>
                                          </p:stCondLst>
                                        </p:cTn>
                                        <p:tgtEl>
                                          <p:spTgt spid="68"/>
                                        </p:tgtEl>
                                        <p:attrNameLst>
                                          <p:attrName>style.visibility</p:attrName>
                                        </p:attrNameLst>
                                      </p:cBhvr>
                                      <p:to>
                                        <p:strVal val="visible"/>
                                      </p:to>
                                    </p:set>
                                    <p:animEffect filter="fade" transition="in">
                                      <p:cBhvr>
                                        <p:cTn dur="500" id="20"/>
                                        <p:tgtEl>
                                          <p:spTgt spid="68"/>
                                        </p:tgtEl>
                                      </p:cBhvr>
                                    </p:animEffect>
                                  </p:childTnLst>
                                </p:cTn>
                              </p:par>
                              <p:par>
                                <p:cTn fill="hold" grpId="0" id="21" nodeType="withEffect" presetClass="entr" presetID="10" presetSubtype="0">
                                  <p:stCondLst>
                                    <p:cond delay="0"/>
                                  </p:stCondLst>
                                  <p:childTnLst>
                                    <p:set>
                                      <p:cBhvr>
                                        <p:cTn dur="1" fill="hold" id="22">
                                          <p:stCondLst>
                                            <p:cond delay="0"/>
                                          </p:stCondLst>
                                        </p:cTn>
                                        <p:tgtEl>
                                          <p:spTgt spid="72"/>
                                        </p:tgtEl>
                                        <p:attrNameLst>
                                          <p:attrName>style.visibility</p:attrName>
                                        </p:attrNameLst>
                                      </p:cBhvr>
                                      <p:to>
                                        <p:strVal val="visible"/>
                                      </p:to>
                                    </p:set>
                                    <p:animEffect filter="fade" transition="in">
                                      <p:cBhvr>
                                        <p:cTn dur="500" id="23"/>
                                        <p:tgtEl>
                                          <p:spTgt spid="72"/>
                                        </p:tgtEl>
                                      </p:cBhvr>
                                    </p:animEffect>
                                  </p:childTnLst>
                                </p:cTn>
                              </p:par>
                              <p:par>
                                <p:cTn fill="hold" grpId="0" id="24" nodeType="withEffect" presetClass="entr" presetID="10" presetSubtype="0">
                                  <p:stCondLst>
                                    <p:cond delay="0"/>
                                  </p:stCondLst>
                                  <p:childTnLst>
                                    <p:set>
                                      <p:cBhvr>
                                        <p:cTn dur="1" fill="hold" id="25">
                                          <p:stCondLst>
                                            <p:cond delay="0"/>
                                          </p:stCondLst>
                                        </p:cTn>
                                        <p:tgtEl>
                                          <p:spTgt spid="69"/>
                                        </p:tgtEl>
                                        <p:attrNameLst>
                                          <p:attrName>style.visibility</p:attrName>
                                        </p:attrNameLst>
                                      </p:cBhvr>
                                      <p:to>
                                        <p:strVal val="visible"/>
                                      </p:to>
                                    </p:set>
                                    <p:animEffect filter="fade" transition="in">
                                      <p:cBhvr>
                                        <p:cTn dur="500" id="26"/>
                                        <p:tgtEl>
                                          <p:spTgt spid="69"/>
                                        </p:tgtEl>
                                      </p:cBhvr>
                                    </p:animEffect>
                                  </p:childTnLst>
                                </p:cTn>
                              </p:par>
                            </p:childTnLst>
                          </p:cTn>
                        </p:par>
                        <p:par>
                          <p:cTn fill="hold" id="27" nodeType="afterGroup">
                            <p:stCondLst>
                              <p:cond delay="1000"/>
                            </p:stCondLst>
                            <p:childTnLst>
                              <p:par>
                                <p:cTn fill="hold" grpId="0" id="28" nodeType="afterEffect" presetClass="entr" presetID="10" presetSubtype="0">
                                  <p:stCondLst>
                                    <p:cond delay="0"/>
                                  </p:stCondLst>
                                  <p:childTnLst>
                                    <p:set>
                                      <p:cBhvr>
                                        <p:cTn dur="1" fill="hold" id="29">
                                          <p:stCondLst>
                                            <p:cond delay="0"/>
                                          </p:stCondLst>
                                        </p:cTn>
                                        <p:tgtEl>
                                          <p:spTgt spid="71"/>
                                        </p:tgtEl>
                                        <p:attrNameLst>
                                          <p:attrName>style.visibility</p:attrName>
                                        </p:attrNameLst>
                                      </p:cBhvr>
                                      <p:to>
                                        <p:strVal val="visible"/>
                                      </p:to>
                                    </p:set>
                                    <p:animEffect filter="fade" transition="in">
                                      <p:cBhvr>
                                        <p:cTn dur="500" id="30"/>
                                        <p:tgtEl>
                                          <p:spTgt spid="71"/>
                                        </p:tgtEl>
                                      </p:cBhvr>
                                    </p:animEffect>
                                  </p:childTnLst>
                                </p:cTn>
                              </p:par>
                              <p:par>
                                <p:cTn fill="hold" grpId="0" id="31" nodeType="withEffect" presetClass="entr" presetID="10" presetSubtype="0">
                                  <p:stCondLst>
                                    <p:cond delay="0"/>
                                  </p:stCondLst>
                                  <p:childTnLst>
                                    <p:set>
                                      <p:cBhvr>
                                        <p:cTn dur="1" fill="hold" id="32">
                                          <p:stCondLst>
                                            <p:cond delay="0"/>
                                          </p:stCondLst>
                                        </p:cTn>
                                        <p:tgtEl>
                                          <p:spTgt spid="62"/>
                                        </p:tgtEl>
                                        <p:attrNameLst>
                                          <p:attrName>style.visibility</p:attrName>
                                        </p:attrNameLst>
                                      </p:cBhvr>
                                      <p:to>
                                        <p:strVal val="visible"/>
                                      </p:to>
                                    </p:set>
                                    <p:animEffect filter="fade" transition="in">
                                      <p:cBhvr>
                                        <p:cTn dur="500" id="33"/>
                                        <p:tgtEl>
                                          <p:spTgt spid="62"/>
                                        </p:tgtEl>
                                      </p:cBhvr>
                                    </p:animEffect>
                                  </p:childTnLst>
                                </p:cTn>
                              </p:par>
                              <p:par>
                                <p:cTn fill="hold" grpId="0" id="34" nodeType="withEffect" presetClass="entr" presetID="10" presetSubtype="0">
                                  <p:stCondLst>
                                    <p:cond delay="0"/>
                                  </p:stCondLst>
                                  <p:childTnLst>
                                    <p:set>
                                      <p:cBhvr>
                                        <p:cTn dur="1" fill="hold" id="35">
                                          <p:stCondLst>
                                            <p:cond delay="0"/>
                                          </p:stCondLst>
                                        </p:cTn>
                                        <p:tgtEl>
                                          <p:spTgt spid="67"/>
                                        </p:tgtEl>
                                        <p:attrNameLst>
                                          <p:attrName>style.visibility</p:attrName>
                                        </p:attrNameLst>
                                      </p:cBhvr>
                                      <p:to>
                                        <p:strVal val="visible"/>
                                      </p:to>
                                    </p:set>
                                    <p:animEffect filter="fade" transition="in">
                                      <p:cBhvr>
                                        <p:cTn dur="500" id="36"/>
                                        <p:tgtEl>
                                          <p:spTgt spid="6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2"/>
      <p:bldP grpId="0" spid="57"/>
      <p:bldP grpId="0" spid="67"/>
      <p:bldP grpId="0" spid="68"/>
      <p:bldP grpId="0" spid="53"/>
      <p:bldP grpId="0" spid="62"/>
      <p:bldP grpId="0" spid="69"/>
      <p:bldP grpId="0" spid="70"/>
      <p:bldP grpId="0" spid="71"/>
      <p:bldP grpId="0" spid="72"/>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7" name="Rectangle 36"/>
          <p:cNvSpPr/>
          <p:nvPr/>
        </p:nvSpPr>
        <p:spPr>
          <a:xfrm>
            <a:off x="1508" y="843559"/>
            <a:ext cx="9144000" cy="2016224"/>
          </a:xfrm>
          <a:prstGeom prst="rect">
            <a:avLst/>
          </a:prstGeom>
          <a:solidFill>
            <a:srgbClr val="2782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pic>
        <p:nvPicPr>
          <p:cNvPr id="1027" name="Picture 3"/>
          <p:cNvPicPr>
            <a:picLocks noChangeArrowheads="1" noChangeAspect="1"/>
          </p:cNvPicPr>
          <p:nvPr/>
        </p:nvPicPr>
        <p:blipFill>
          <a:blip r:embed="rId3">
            <a:extLst>
              <a:ext uri="{28A0092B-C50C-407E-A947-70E740481C1C}">
                <a14:useLocalDpi/>
              </a:ext>
            </a:extLst>
          </a:blip>
          <a:stretch>
            <a:fillRect/>
          </a:stretch>
        </p:blipFill>
        <p:spPr bwMode="auto">
          <a:xfrm>
            <a:off x="0" y="4758280"/>
            <a:ext cx="9144000" cy="4571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
        <p:nvSpPr>
          <p:cNvPr id="13" name="TextBox 12"/>
          <p:cNvSpPr txBox="1"/>
          <p:nvPr/>
        </p:nvSpPr>
        <p:spPr>
          <a:xfrm>
            <a:off x="1904313" y="4828977"/>
            <a:ext cx="3747808" cy="289558"/>
          </a:xfrm>
          <a:prstGeom prst="rect">
            <a:avLst/>
          </a:prstGeom>
          <a:noFill/>
        </p:spPr>
        <p:txBody>
          <a:bodyPr bIns="45719" lIns="91438" rIns="91438" rtlCol="0" tIns="45719" wrap="square">
            <a:spAutoFit/>
          </a:bodyPr>
          <a:lstStyle/>
          <a:p>
            <a:pPr algn="ctr"/>
            <a:r>
              <a:rPr lang="en-US" sz="1300">
                <a:solidFill>
                  <a:srgbClr val="2782A7"/>
                </a:solidFill>
                <a:latin charset="0" pitchFamily="34" typeface="Bebas Neue"/>
              </a:rPr>
              <a:t>WWW.YOURWEBSITE.COM</a:t>
            </a:r>
          </a:p>
        </p:txBody>
      </p:sp>
      <p:sp>
        <p:nvSpPr>
          <p:cNvPr id="17" name="TextBox 16"/>
          <p:cNvSpPr txBox="1"/>
          <p:nvPr/>
        </p:nvSpPr>
        <p:spPr>
          <a:xfrm>
            <a:off x="3779912" y="4833574"/>
            <a:ext cx="4122589" cy="274318"/>
          </a:xfrm>
          <a:prstGeom prst="rect">
            <a:avLst/>
          </a:prstGeom>
          <a:noFill/>
        </p:spPr>
        <p:txBody>
          <a:bodyPr bIns="45719" lIns="91438" rIns="91438" rtlCol="0" tIns="45719" wrap="square">
            <a:spAutoFit/>
          </a:bodyPr>
          <a:lstStyle/>
          <a:p>
            <a:pPr algn="ctr"/>
            <a:r>
              <a:rPr lang="en-US" sz="1200">
                <a:solidFill>
                  <a:srgbClr val="2782A7"/>
                </a:solidFill>
                <a:latin charset="0" pitchFamily="34" typeface="Bebas Neue"/>
              </a:rPr>
              <a:t>2-45-6565-776-6</a:t>
            </a:r>
          </a:p>
        </p:txBody>
      </p:sp>
      <p:pic>
        <p:nvPicPr>
          <p:cNvPr id="14" name="Picture 13"/>
          <p:cNvPicPr>
            <a:picLocks noChangeAspect="1"/>
          </p:cNvPicPr>
          <p:nvPr/>
        </p:nvPicPr>
        <p:blipFill>
          <a:blip r:embed="rId4">
            <a:extLst>
              <a:ext uri="{28A0092B-C50C-407E-A947-70E740481C1C}">
                <a14:useLocalDpi/>
              </a:ext>
            </a:extLst>
          </a:blip>
          <a:stretch>
            <a:fillRect/>
          </a:stretch>
        </p:blipFill>
        <p:spPr>
          <a:xfrm>
            <a:off x="2912425" y="4855861"/>
            <a:ext cx="219278" cy="232423"/>
          </a:xfrm>
          <a:prstGeom prst="rect">
            <a:avLst/>
          </a:prstGeom>
        </p:spPr>
      </p:pic>
      <p:pic>
        <p:nvPicPr>
          <p:cNvPr id="15" name="Picture 14"/>
          <p:cNvPicPr>
            <a:picLocks noChangeAspect="1"/>
          </p:cNvPicPr>
          <p:nvPr/>
        </p:nvPicPr>
        <p:blipFill>
          <a:blip r:embed="rId5">
            <a:extLst>
              <a:ext uri="{28A0092B-C50C-407E-A947-70E740481C1C}">
                <a14:useLocalDpi/>
              </a:ext>
            </a:extLst>
          </a:blip>
          <a:stretch>
            <a:fillRect/>
          </a:stretch>
        </p:blipFill>
        <p:spPr>
          <a:xfrm>
            <a:off x="7092280" y="4834342"/>
            <a:ext cx="263318" cy="279104"/>
          </a:xfrm>
          <a:prstGeom prst="rect">
            <a:avLst/>
          </a:prstGeom>
        </p:spPr>
      </p:pic>
      <p:pic>
        <p:nvPicPr>
          <p:cNvPr id="16" name="Picture 15"/>
          <p:cNvPicPr>
            <a:picLocks noChangeAspect="1"/>
          </p:cNvPicPr>
          <p:nvPr/>
        </p:nvPicPr>
        <p:blipFill>
          <a:blip r:embed="rId6">
            <a:extLst>
              <a:ext uri="{28A0092B-C50C-407E-A947-70E740481C1C}">
                <a14:useLocalDpi/>
              </a:ext>
            </a:extLst>
          </a:blip>
          <a:stretch>
            <a:fillRect/>
          </a:stretch>
        </p:blipFill>
        <p:spPr>
          <a:xfrm>
            <a:off x="5158642" y="4803999"/>
            <a:ext cx="277455" cy="294088"/>
          </a:xfrm>
          <a:prstGeom prst="rect">
            <a:avLst/>
          </a:prstGeom>
        </p:spPr>
      </p:pic>
      <p:sp>
        <p:nvSpPr>
          <p:cNvPr id="27" name="Rectangle 26"/>
          <p:cNvSpPr/>
          <p:nvPr/>
        </p:nvSpPr>
        <p:spPr>
          <a:xfrm>
            <a:off x="1" y="4781139"/>
            <a:ext cx="2258743" cy="362350"/>
          </a:xfrm>
          <a:prstGeom prst="rect">
            <a:avLst/>
          </a:prstGeom>
          <a:solidFill>
            <a:srgbClr val="2782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28" name="TextBox 27"/>
          <p:cNvSpPr txBox="1"/>
          <p:nvPr/>
        </p:nvSpPr>
        <p:spPr>
          <a:xfrm>
            <a:off x="-14414" y="4808446"/>
            <a:ext cx="2210150" cy="289558"/>
          </a:xfrm>
          <a:prstGeom prst="rect">
            <a:avLst/>
          </a:prstGeom>
          <a:noFill/>
        </p:spPr>
        <p:txBody>
          <a:bodyPr bIns="45719" lIns="91438" rIns="91438" rtlCol="0" tIns="45719" wrap="square">
            <a:spAutoFit/>
          </a:bodyPr>
          <a:lstStyle/>
          <a:p>
            <a:pPr algn="ctr"/>
            <a:r>
              <a:rPr lang="tr-TR" sz="1300">
                <a:solidFill>
                  <a:schemeClr val="bg1"/>
                </a:solidFill>
                <a:latin charset="0" pitchFamily="34" typeface="Bebas Neue"/>
              </a:rPr>
              <a:t>Company name/logo</a:t>
            </a:r>
          </a:p>
        </p:txBody>
      </p:sp>
      <p:sp>
        <p:nvSpPr>
          <p:cNvPr id="39" name="TextBox 38"/>
          <p:cNvSpPr txBox="1"/>
          <p:nvPr/>
        </p:nvSpPr>
        <p:spPr>
          <a:xfrm>
            <a:off x="7236297" y="4833550"/>
            <a:ext cx="1440160" cy="289558"/>
          </a:xfrm>
          <a:prstGeom prst="rect">
            <a:avLst/>
          </a:prstGeom>
          <a:noFill/>
        </p:spPr>
        <p:txBody>
          <a:bodyPr bIns="45719" lIns="91438" rIns="91438" rtlCol="0" tIns="45719" wrap="square">
            <a:spAutoFit/>
          </a:bodyPr>
          <a:lstStyle/>
          <a:p>
            <a:pPr algn="ctr"/>
            <a:r>
              <a:rPr lang="en-US" sz="1300">
                <a:solidFill>
                  <a:srgbClr val="2782A7"/>
                </a:solidFill>
                <a:latin charset="0" pitchFamily="34" typeface="Bebas Neue"/>
              </a:rPr>
              <a:t>mail@yourmail.com</a:t>
            </a:r>
          </a:p>
        </p:txBody>
      </p:sp>
      <p:sp>
        <p:nvSpPr>
          <p:cNvPr id="57" name="TextBox 56"/>
          <p:cNvSpPr txBox="1"/>
          <p:nvPr/>
        </p:nvSpPr>
        <p:spPr>
          <a:xfrm>
            <a:off x="2555776" y="45543"/>
            <a:ext cx="4035840" cy="761998"/>
          </a:xfrm>
          <a:prstGeom prst="rect">
            <a:avLst/>
          </a:prstGeom>
          <a:noFill/>
        </p:spPr>
        <p:txBody>
          <a:bodyPr bIns="45719" lIns="91438" rIns="91438" rtlCol="0" tIns="45719" wrap="square">
            <a:spAutoFit/>
          </a:bodyPr>
          <a:lstStyle/>
          <a:p>
            <a:pPr algn="ctr"/>
            <a:r>
              <a:rPr lang="tr-TR" sz="4400">
                <a:solidFill>
                  <a:srgbClr val="2681A7"/>
                </a:solidFill>
                <a:latin charset="0" pitchFamily="34" typeface="Bebas Neue"/>
              </a:rPr>
              <a:t>OUR LATEST WORK</a:t>
            </a:r>
          </a:p>
        </p:txBody>
      </p:sp>
      <p:pic>
        <p:nvPicPr>
          <p:cNvPr id="5" name="Picture 4"/>
          <p:cNvPicPr>
            <a:picLocks noChangeAspect="1"/>
          </p:cNvPicPr>
          <p:nvPr/>
        </p:nvPicPr>
        <p:blipFill>
          <a:blip r:embed="rId7">
            <a:extLst>
              <a:ext uri="{28A0092B-C50C-407E-A947-70E740481C1C}">
                <a14:useLocalDpi val="0"/>
              </a:ext>
            </a:extLst>
          </a:blip>
          <a:stretch>
            <a:fillRect/>
          </a:stretch>
        </p:blipFill>
        <p:spPr>
          <a:xfrm>
            <a:off x="3684101" y="1203600"/>
            <a:ext cx="1796529" cy="1242346"/>
          </a:xfrm>
          <a:prstGeom prst="rect">
            <a:avLst/>
          </a:prstGeom>
        </p:spPr>
      </p:pic>
      <p:pic>
        <p:nvPicPr>
          <p:cNvPr id="6" name="Picture 5"/>
          <p:cNvPicPr>
            <a:picLocks noChangeAspect="1"/>
          </p:cNvPicPr>
          <p:nvPr/>
        </p:nvPicPr>
        <p:blipFill>
          <a:blip r:embed="rId8">
            <a:extLst>
              <a:ext uri="{28A0092B-C50C-407E-A947-70E740481C1C}">
                <a14:useLocalDpi val="0"/>
              </a:ext>
            </a:extLst>
          </a:blip>
          <a:stretch>
            <a:fillRect/>
          </a:stretch>
        </p:blipFill>
        <p:spPr>
          <a:xfrm>
            <a:off x="1450797" y="1203599"/>
            <a:ext cx="1820978" cy="1224136"/>
          </a:xfrm>
          <a:prstGeom prst="rect">
            <a:avLst/>
          </a:prstGeom>
        </p:spPr>
      </p:pic>
      <p:sp>
        <p:nvSpPr>
          <p:cNvPr id="21" name="Rectangle 20"/>
          <p:cNvSpPr/>
          <p:nvPr/>
        </p:nvSpPr>
        <p:spPr>
          <a:xfrm>
            <a:off x="5914515" y="1203599"/>
            <a:ext cx="1800200" cy="1224136"/>
          </a:xfrm>
          <a:prstGeom prst="rect">
            <a:avLst/>
          </a:prstGeom>
          <a:noFill/>
          <a:ln w="57150">
            <a:solidFill>
              <a:schemeClr val="bg1"/>
            </a:solidFill>
          </a:ln>
          <a:effectLst>
            <a:outerShdw algn="ctr" blurRad="63500" rotWithShape="0" sx="102000" sy="102000">
              <a:prstClr val="black">
                <a:alpha val="37000"/>
              </a:prstClr>
            </a:outerShdw>
            <a:reflection algn="bl" blurRad="6350" dir="5400000" endPos="35000" rotWithShape="0" stA="7000" sy="-100000"/>
          </a:effectLst>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pic>
        <p:nvPicPr>
          <p:cNvPr id="8" name="Picture 7"/>
          <p:cNvPicPr>
            <a:picLocks noChangeAspect="1"/>
          </p:cNvPicPr>
          <p:nvPr/>
        </p:nvPicPr>
        <p:blipFill>
          <a:blip r:embed="rId9">
            <a:extLst>
              <a:ext uri="{28A0092B-C50C-407E-A947-70E740481C1C}">
                <a14:useLocalDpi val="0"/>
              </a:ext>
            </a:extLst>
          </a:blip>
          <a:stretch>
            <a:fillRect/>
          </a:stretch>
        </p:blipFill>
        <p:spPr>
          <a:xfrm>
            <a:off x="5914515" y="1233203"/>
            <a:ext cx="1800200" cy="1204187"/>
          </a:xfrm>
          <a:prstGeom prst="rect">
            <a:avLst/>
          </a:prstGeom>
        </p:spPr>
      </p:pic>
      <p:sp>
        <p:nvSpPr>
          <p:cNvPr id="30" name="TextBox 29"/>
          <p:cNvSpPr txBox="1"/>
          <p:nvPr/>
        </p:nvSpPr>
        <p:spPr>
          <a:xfrm>
            <a:off x="827585" y="3089374"/>
            <a:ext cx="2931393" cy="365758"/>
          </a:xfrm>
          <a:prstGeom prst="rect">
            <a:avLst/>
          </a:prstGeom>
          <a:noFill/>
        </p:spPr>
        <p:txBody>
          <a:bodyPr bIns="45719" lIns="91438" rIns="91438" rtlCol="0" tIns="45719" wrap="square">
            <a:spAutoFit/>
          </a:bodyPr>
          <a:lstStyle/>
          <a:p>
            <a:pPr algn="ctr"/>
            <a:r>
              <a:rPr lang="tr-TR" smtClean="0">
                <a:solidFill>
                  <a:srgbClr val="2782A7"/>
                </a:solidFill>
                <a:latin charset="0" pitchFamily="34" typeface="Bebas Neue"/>
              </a:rPr>
              <a:t>REPLACING THUMBNAILS</a:t>
            </a:r>
          </a:p>
        </p:txBody>
      </p:sp>
      <p:sp>
        <p:nvSpPr>
          <p:cNvPr id="31" name="TextBox 30"/>
          <p:cNvSpPr txBox="1"/>
          <p:nvPr/>
        </p:nvSpPr>
        <p:spPr>
          <a:xfrm>
            <a:off x="1216510" y="3430986"/>
            <a:ext cx="2153540" cy="777238"/>
          </a:xfrm>
          <a:prstGeom prst="rect">
            <a:avLst/>
          </a:prstGeom>
          <a:noFill/>
        </p:spPr>
        <p:txBody>
          <a:bodyPr bIns="45719" lIns="91438" rIns="91438" rtlCol="0" tIns="45719" wrap="square">
            <a:spAutoFit/>
          </a:bodyPr>
          <a:lstStyle/>
          <a:p>
            <a:pPr algn="ctr"/>
            <a:r>
              <a:rPr lang="tr-TR" sz="900">
                <a:solidFill>
                  <a:srgbClr val="2782A7"/>
                </a:solidFill>
                <a:latin charset="0" pitchFamily="34" typeface="Open Sans"/>
                <a:ea charset="0" pitchFamily="34" typeface="Open Sans"/>
                <a:cs charset="0" pitchFamily="34" typeface="Open Sans"/>
              </a:rPr>
              <a:t>Just insert your own pictures and delete the current ones. To make sure the white frame is on top of your pics, right click the frame and click «Bring to Front». </a:t>
            </a:r>
          </a:p>
        </p:txBody>
      </p:sp>
      <p:sp>
        <p:nvSpPr>
          <p:cNvPr id="34" name="TextBox 33"/>
          <p:cNvSpPr txBox="1"/>
          <p:nvPr/>
        </p:nvSpPr>
        <p:spPr>
          <a:xfrm>
            <a:off x="3140386" y="3089374"/>
            <a:ext cx="2931393" cy="365758"/>
          </a:xfrm>
          <a:prstGeom prst="rect">
            <a:avLst/>
          </a:prstGeom>
          <a:noFill/>
        </p:spPr>
        <p:txBody>
          <a:bodyPr bIns="45719" lIns="91438" rIns="91438" rtlCol="0" tIns="45719" wrap="square">
            <a:spAutoFit/>
          </a:bodyPr>
          <a:lstStyle/>
          <a:p>
            <a:pPr algn="ctr"/>
            <a:r>
              <a:rPr lang="tr-TR" smtClean="0">
                <a:solidFill>
                  <a:srgbClr val="2782A7"/>
                </a:solidFill>
                <a:latin charset="0" pitchFamily="34" typeface="Bebas Neue"/>
              </a:rPr>
              <a:t>Changıng sıze</a:t>
            </a:r>
          </a:p>
        </p:txBody>
      </p:sp>
      <p:sp>
        <p:nvSpPr>
          <p:cNvPr id="35" name="TextBox 34"/>
          <p:cNvSpPr txBox="1"/>
          <p:nvPr/>
        </p:nvSpPr>
        <p:spPr>
          <a:xfrm>
            <a:off x="3529312" y="3430987"/>
            <a:ext cx="2153540" cy="914398"/>
          </a:xfrm>
          <a:prstGeom prst="rect">
            <a:avLst/>
          </a:prstGeom>
          <a:noFill/>
        </p:spPr>
        <p:txBody>
          <a:bodyPr bIns="45719" lIns="91438" rIns="91438" rtlCol="0" tIns="45719" wrap="square">
            <a:spAutoFit/>
          </a:bodyPr>
          <a:lstStyle/>
          <a:p>
            <a:pPr algn="ctr"/>
            <a:r>
              <a:rPr lang="tr-TR" sz="900">
                <a:solidFill>
                  <a:srgbClr val="2782A7"/>
                </a:solidFill>
                <a:latin charset="0" pitchFamily="34" typeface="Open Sans"/>
                <a:ea charset="0" pitchFamily="34" typeface="Open Sans"/>
                <a:cs charset="0" pitchFamily="34" typeface="Open Sans"/>
              </a:rPr>
              <a:t>Grab/enlarge the borders</a:t>
            </a:r>
          </a:p>
          <a:p>
            <a:pPr algn="ctr"/>
            <a:r>
              <a:rPr lang="tr-TR" sz="900">
                <a:solidFill>
                  <a:srgbClr val="2782A7"/>
                </a:solidFill>
                <a:latin charset="0" pitchFamily="34" typeface="Open Sans"/>
                <a:ea charset="0" pitchFamily="34" typeface="Open Sans"/>
                <a:cs charset="0" pitchFamily="34" typeface="Open Sans"/>
              </a:rPr>
              <a:t>as much as you want to fit the </a:t>
            </a:r>
          </a:p>
          <a:p>
            <a:pPr algn="ctr"/>
            <a:r>
              <a:rPr lang="tr-TR" sz="900">
                <a:solidFill>
                  <a:srgbClr val="2782A7"/>
                </a:solidFill>
                <a:latin charset="0" pitchFamily="34" typeface="Open Sans"/>
                <a:ea charset="0" pitchFamily="34" typeface="Open Sans"/>
                <a:cs charset="0" pitchFamily="34" typeface="Open Sans"/>
              </a:rPr>
              <a:t>picture of your choice. It doesn’t necessarily have to be a rectangle. Careful not to delete the borders when deleting the current pictures!</a:t>
            </a:r>
          </a:p>
        </p:txBody>
      </p:sp>
      <p:sp>
        <p:nvSpPr>
          <p:cNvPr id="38" name="Rectangle 37"/>
          <p:cNvSpPr/>
          <p:nvPr/>
        </p:nvSpPr>
        <p:spPr>
          <a:xfrm>
            <a:off x="3663475" y="1203599"/>
            <a:ext cx="1800200" cy="1224136"/>
          </a:xfrm>
          <a:prstGeom prst="rect">
            <a:avLst/>
          </a:prstGeom>
          <a:noFill/>
          <a:ln w="57150">
            <a:solidFill>
              <a:schemeClr val="bg1"/>
            </a:solidFill>
          </a:ln>
          <a:effectLst>
            <a:outerShdw algn="ctr" blurRad="63500" rotWithShape="0" sx="102000" sy="102000">
              <a:prstClr val="black">
                <a:alpha val="37000"/>
              </a:prstClr>
            </a:outerShdw>
            <a:reflection algn="bl" blurRad="6350" dir="5400000" endPos="35000" rotWithShape="0" stA="7000" sy="-100000"/>
          </a:effectLst>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40" name="Rectangle 39"/>
          <p:cNvSpPr/>
          <p:nvPr/>
        </p:nvSpPr>
        <p:spPr>
          <a:xfrm>
            <a:off x="1450018" y="1203599"/>
            <a:ext cx="1800200" cy="1224136"/>
          </a:xfrm>
          <a:prstGeom prst="rect">
            <a:avLst/>
          </a:prstGeom>
          <a:noFill/>
          <a:ln w="57150">
            <a:solidFill>
              <a:schemeClr val="bg1"/>
            </a:solidFill>
          </a:ln>
          <a:effectLst>
            <a:outerShdw algn="ctr" blurRad="63500" rotWithShape="0" sx="102000" sy="102000">
              <a:prstClr val="black">
                <a:alpha val="37000"/>
              </a:prstClr>
            </a:outerShdw>
            <a:reflection algn="bl" blurRad="6350" dir="5400000" endPos="35000" rotWithShape="0" stA="7000" sy="-100000"/>
          </a:effectLst>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41" name="TextBox 40"/>
          <p:cNvSpPr txBox="1"/>
          <p:nvPr/>
        </p:nvSpPr>
        <p:spPr>
          <a:xfrm>
            <a:off x="5411576" y="3089374"/>
            <a:ext cx="2931393" cy="365758"/>
          </a:xfrm>
          <a:prstGeom prst="rect">
            <a:avLst/>
          </a:prstGeom>
          <a:noFill/>
        </p:spPr>
        <p:txBody>
          <a:bodyPr bIns="45719" lIns="91438" rIns="91438" rtlCol="0" tIns="45719" wrap="square">
            <a:spAutoFit/>
          </a:bodyPr>
          <a:lstStyle/>
          <a:p>
            <a:pPr algn="ctr"/>
            <a:r>
              <a:rPr lang="tr-TR" smtClean="0">
                <a:solidFill>
                  <a:srgbClr val="2782A7"/>
                </a:solidFill>
                <a:latin charset="0" pitchFamily="34" typeface="Bebas Neue"/>
              </a:rPr>
              <a:t>Need More Slots?</a:t>
            </a:r>
          </a:p>
        </p:txBody>
      </p:sp>
      <p:sp>
        <p:nvSpPr>
          <p:cNvPr id="42" name="TextBox 41"/>
          <p:cNvSpPr txBox="1"/>
          <p:nvPr/>
        </p:nvSpPr>
        <p:spPr>
          <a:xfrm>
            <a:off x="5800501" y="3430986"/>
            <a:ext cx="2153540" cy="640078"/>
          </a:xfrm>
          <a:prstGeom prst="rect">
            <a:avLst/>
          </a:prstGeom>
          <a:noFill/>
        </p:spPr>
        <p:txBody>
          <a:bodyPr bIns="45719" lIns="91438" rIns="91438" rtlCol="0" tIns="45719" wrap="square">
            <a:spAutoFit/>
          </a:bodyPr>
          <a:lstStyle/>
          <a:p>
            <a:pPr algn="ctr"/>
            <a:r>
              <a:rPr lang="tr-TR" sz="900">
                <a:solidFill>
                  <a:srgbClr val="2782A7"/>
                </a:solidFill>
                <a:latin charset="0" pitchFamily="34" typeface="Open Sans"/>
                <a:ea charset="0" pitchFamily="34" typeface="Open Sans"/>
                <a:cs charset="0" pitchFamily="34" typeface="Open Sans"/>
              </a:rPr>
              <a:t>Just duplicate this slide for 3 more slots or use the slide next to this one. If you run into any trouble, feel free to contact me through GraphicRiver.</a:t>
            </a:r>
          </a:p>
        </p:txBody>
      </p:sp>
    </p:spTree>
    <p:extLst>
      <p:ext uri="{BB962C8B-B14F-4D97-AF65-F5344CB8AC3E}">
        <p14:creationId val="2433535867"/>
      </p:ext>
    </p:extLst>
  </p:cSld>
  <p:clrMapOvr>
    <a:masterClrMapping/>
  </p:clrMapOvr>
  <p:transition>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57"/>
                                        </p:tgtEl>
                                        <p:attrNameLst>
                                          <p:attrName>style.visibility</p:attrName>
                                        </p:attrNameLst>
                                      </p:cBhvr>
                                      <p:to>
                                        <p:strVal val="visible"/>
                                      </p:to>
                                    </p:set>
                                    <p:animEffect filter="fade" transition="in">
                                      <p:cBhvr>
                                        <p:cTn dur="300" id="7"/>
                                        <p:tgtEl>
                                          <p:spTgt spid="57"/>
                                        </p:tgtEl>
                                      </p:cBhvr>
                                    </p:animEffect>
                                  </p:childTnLst>
                                </p:cTn>
                              </p:par>
                            </p:childTnLst>
                          </p:cTn>
                        </p:par>
                        <p:par>
                          <p:cTn fill="hold" id="8" nodeType="afterGroup">
                            <p:stCondLst>
                              <p:cond delay="300"/>
                            </p:stCondLst>
                            <p:childTnLst>
                              <p:par>
                                <p:cTn fill="hold" grpId="0" id="9" nodeType="afterEffect" presetClass="entr" presetID="10" presetSubtype="0">
                                  <p:stCondLst>
                                    <p:cond delay="0"/>
                                  </p:stCondLst>
                                  <p:childTnLst>
                                    <p:set>
                                      <p:cBhvr>
                                        <p:cTn dur="1" fill="hold" id="10">
                                          <p:stCondLst>
                                            <p:cond delay="0"/>
                                          </p:stCondLst>
                                        </p:cTn>
                                        <p:tgtEl>
                                          <p:spTgt spid="30"/>
                                        </p:tgtEl>
                                        <p:attrNameLst>
                                          <p:attrName>style.visibility</p:attrName>
                                        </p:attrNameLst>
                                      </p:cBhvr>
                                      <p:to>
                                        <p:strVal val="visible"/>
                                      </p:to>
                                    </p:set>
                                    <p:animEffect filter="fade" transition="in">
                                      <p:cBhvr>
                                        <p:cTn dur="500" id="11"/>
                                        <p:tgtEl>
                                          <p:spTgt spid="30"/>
                                        </p:tgtEl>
                                      </p:cBhvr>
                                    </p:animEffect>
                                  </p:childTnLst>
                                </p:cTn>
                              </p:par>
                              <p:par>
                                <p:cTn fill="hold" grpId="0" id="12" nodeType="withEffect" presetClass="entr" presetID="10" presetSubtype="0">
                                  <p:stCondLst>
                                    <p:cond delay="0"/>
                                  </p:stCondLst>
                                  <p:childTnLst>
                                    <p:set>
                                      <p:cBhvr>
                                        <p:cTn dur="1" fill="hold" id="13">
                                          <p:stCondLst>
                                            <p:cond delay="0"/>
                                          </p:stCondLst>
                                        </p:cTn>
                                        <p:tgtEl>
                                          <p:spTgt spid="31"/>
                                        </p:tgtEl>
                                        <p:attrNameLst>
                                          <p:attrName>style.visibility</p:attrName>
                                        </p:attrNameLst>
                                      </p:cBhvr>
                                      <p:to>
                                        <p:strVal val="visible"/>
                                      </p:to>
                                    </p:set>
                                    <p:animEffect filter="fade" transition="in">
                                      <p:cBhvr>
                                        <p:cTn dur="500" id="14"/>
                                        <p:tgtEl>
                                          <p:spTgt spid="31"/>
                                        </p:tgtEl>
                                      </p:cBhvr>
                                    </p:animEffect>
                                  </p:childTnLst>
                                </p:cTn>
                              </p:par>
                              <p:par>
                                <p:cTn fill="hold" grpId="0" id="15" nodeType="withEffect" presetClass="entr" presetID="10" presetSubtype="0">
                                  <p:stCondLst>
                                    <p:cond delay="0"/>
                                  </p:stCondLst>
                                  <p:childTnLst>
                                    <p:set>
                                      <p:cBhvr>
                                        <p:cTn dur="1" fill="hold" id="16">
                                          <p:stCondLst>
                                            <p:cond delay="0"/>
                                          </p:stCondLst>
                                        </p:cTn>
                                        <p:tgtEl>
                                          <p:spTgt spid="34"/>
                                        </p:tgtEl>
                                        <p:attrNameLst>
                                          <p:attrName>style.visibility</p:attrName>
                                        </p:attrNameLst>
                                      </p:cBhvr>
                                      <p:to>
                                        <p:strVal val="visible"/>
                                      </p:to>
                                    </p:set>
                                    <p:animEffect filter="fade" transition="in">
                                      <p:cBhvr>
                                        <p:cTn dur="500" id="17"/>
                                        <p:tgtEl>
                                          <p:spTgt spid="34"/>
                                        </p:tgtEl>
                                      </p:cBhvr>
                                    </p:animEffect>
                                  </p:childTnLst>
                                </p:cTn>
                              </p:par>
                              <p:par>
                                <p:cTn fill="hold" grpId="0" id="18" nodeType="withEffect" presetClass="entr" presetID="10" presetSubtype="0">
                                  <p:stCondLst>
                                    <p:cond delay="0"/>
                                  </p:stCondLst>
                                  <p:childTnLst>
                                    <p:set>
                                      <p:cBhvr>
                                        <p:cTn dur="1" fill="hold" id="19">
                                          <p:stCondLst>
                                            <p:cond delay="0"/>
                                          </p:stCondLst>
                                        </p:cTn>
                                        <p:tgtEl>
                                          <p:spTgt spid="35"/>
                                        </p:tgtEl>
                                        <p:attrNameLst>
                                          <p:attrName>style.visibility</p:attrName>
                                        </p:attrNameLst>
                                      </p:cBhvr>
                                      <p:to>
                                        <p:strVal val="visible"/>
                                      </p:to>
                                    </p:set>
                                    <p:animEffect filter="fade" transition="in">
                                      <p:cBhvr>
                                        <p:cTn dur="500" id="20"/>
                                        <p:tgtEl>
                                          <p:spTgt spid="35"/>
                                        </p:tgtEl>
                                      </p:cBhvr>
                                    </p:animEffect>
                                  </p:childTnLst>
                                </p:cTn>
                              </p:par>
                              <p:par>
                                <p:cTn fill="hold" grpId="0" id="21" nodeType="withEffect" presetClass="entr" presetID="10" presetSubtype="0">
                                  <p:stCondLst>
                                    <p:cond delay="0"/>
                                  </p:stCondLst>
                                  <p:childTnLst>
                                    <p:set>
                                      <p:cBhvr>
                                        <p:cTn dur="1" fill="hold" id="22">
                                          <p:stCondLst>
                                            <p:cond delay="0"/>
                                          </p:stCondLst>
                                        </p:cTn>
                                        <p:tgtEl>
                                          <p:spTgt spid="41"/>
                                        </p:tgtEl>
                                        <p:attrNameLst>
                                          <p:attrName>style.visibility</p:attrName>
                                        </p:attrNameLst>
                                      </p:cBhvr>
                                      <p:to>
                                        <p:strVal val="visible"/>
                                      </p:to>
                                    </p:set>
                                    <p:animEffect filter="fade" transition="in">
                                      <p:cBhvr>
                                        <p:cTn dur="500" id="23"/>
                                        <p:tgtEl>
                                          <p:spTgt spid="41"/>
                                        </p:tgtEl>
                                      </p:cBhvr>
                                    </p:animEffect>
                                  </p:childTnLst>
                                </p:cTn>
                              </p:par>
                              <p:par>
                                <p:cTn fill="hold" grpId="0" id="24" nodeType="withEffect" presetClass="entr" presetID="10" presetSubtype="0">
                                  <p:stCondLst>
                                    <p:cond delay="0"/>
                                  </p:stCondLst>
                                  <p:childTnLst>
                                    <p:set>
                                      <p:cBhvr>
                                        <p:cTn dur="1" fill="hold" id="25">
                                          <p:stCondLst>
                                            <p:cond delay="0"/>
                                          </p:stCondLst>
                                        </p:cTn>
                                        <p:tgtEl>
                                          <p:spTgt spid="42"/>
                                        </p:tgtEl>
                                        <p:attrNameLst>
                                          <p:attrName>style.visibility</p:attrName>
                                        </p:attrNameLst>
                                      </p:cBhvr>
                                      <p:to>
                                        <p:strVal val="visible"/>
                                      </p:to>
                                    </p:set>
                                    <p:animEffect filter="fade" transition="in">
                                      <p:cBhvr>
                                        <p:cTn dur="500" id="26"/>
                                        <p:tgtEl>
                                          <p:spTgt spid="4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7"/>
      <p:bldP grpId="0" spid="30"/>
      <p:bldP grpId="0" spid="31"/>
      <p:bldP grpId="0" spid="34"/>
      <p:bldP grpId="0" spid="35"/>
      <p:bldP grpId="0" spid="41"/>
      <p:bldP grpId="0" spid="42"/>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7" name="Rectangle 36"/>
          <p:cNvSpPr/>
          <p:nvPr/>
        </p:nvSpPr>
        <p:spPr>
          <a:xfrm>
            <a:off x="1508" y="843557"/>
            <a:ext cx="9144000" cy="3914721"/>
          </a:xfrm>
          <a:prstGeom prst="rect">
            <a:avLst/>
          </a:prstGeom>
          <a:solidFill>
            <a:srgbClr val="2782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pic>
        <p:nvPicPr>
          <p:cNvPr id="1027" name="Picture 3"/>
          <p:cNvPicPr>
            <a:picLocks noChangeArrowheads="1" noChangeAspect="1"/>
          </p:cNvPicPr>
          <p:nvPr/>
        </p:nvPicPr>
        <p:blipFill>
          <a:blip r:embed="rId3">
            <a:extLst>
              <a:ext uri="{28A0092B-C50C-407E-A947-70E740481C1C}">
                <a14:useLocalDpi/>
              </a:ext>
            </a:extLst>
          </a:blip>
          <a:stretch>
            <a:fillRect/>
          </a:stretch>
        </p:blipFill>
        <p:spPr bwMode="auto">
          <a:xfrm>
            <a:off x="0" y="4758280"/>
            <a:ext cx="9144000" cy="4571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
        <p:nvSpPr>
          <p:cNvPr id="13" name="TextBox 12"/>
          <p:cNvSpPr txBox="1"/>
          <p:nvPr/>
        </p:nvSpPr>
        <p:spPr>
          <a:xfrm>
            <a:off x="1904313" y="4828977"/>
            <a:ext cx="3747808" cy="289558"/>
          </a:xfrm>
          <a:prstGeom prst="rect">
            <a:avLst/>
          </a:prstGeom>
          <a:noFill/>
        </p:spPr>
        <p:txBody>
          <a:bodyPr bIns="45719" lIns="91438" rIns="91438" rtlCol="0" tIns="45719" wrap="square">
            <a:spAutoFit/>
          </a:bodyPr>
          <a:lstStyle/>
          <a:p>
            <a:pPr algn="ctr"/>
            <a:r>
              <a:rPr lang="en-US" sz="1300">
                <a:solidFill>
                  <a:srgbClr val="2782A7"/>
                </a:solidFill>
                <a:latin charset="0" pitchFamily="34" typeface="Bebas Neue"/>
              </a:rPr>
              <a:t>WWW.YOURWEBSITE.COM</a:t>
            </a:r>
          </a:p>
        </p:txBody>
      </p:sp>
      <p:sp>
        <p:nvSpPr>
          <p:cNvPr id="17" name="TextBox 16"/>
          <p:cNvSpPr txBox="1"/>
          <p:nvPr/>
        </p:nvSpPr>
        <p:spPr>
          <a:xfrm>
            <a:off x="3779912" y="4833574"/>
            <a:ext cx="4122589" cy="274318"/>
          </a:xfrm>
          <a:prstGeom prst="rect">
            <a:avLst/>
          </a:prstGeom>
          <a:noFill/>
        </p:spPr>
        <p:txBody>
          <a:bodyPr bIns="45719" lIns="91438" rIns="91438" rtlCol="0" tIns="45719" wrap="square">
            <a:spAutoFit/>
          </a:bodyPr>
          <a:lstStyle/>
          <a:p>
            <a:pPr algn="ctr"/>
            <a:r>
              <a:rPr lang="en-US" sz="1200">
                <a:solidFill>
                  <a:srgbClr val="2782A7"/>
                </a:solidFill>
                <a:latin charset="0" pitchFamily="34" typeface="Bebas Neue"/>
              </a:rPr>
              <a:t>2-45-6565-776-6</a:t>
            </a:r>
          </a:p>
        </p:txBody>
      </p:sp>
      <p:pic>
        <p:nvPicPr>
          <p:cNvPr id="14" name="Picture 13"/>
          <p:cNvPicPr>
            <a:picLocks noChangeAspect="1"/>
          </p:cNvPicPr>
          <p:nvPr/>
        </p:nvPicPr>
        <p:blipFill>
          <a:blip r:embed="rId4">
            <a:extLst>
              <a:ext uri="{28A0092B-C50C-407E-A947-70E740481C1C}">
                <a14:useLocalDpi/>
              </a:ext>
            </a:extLst>
          </a:blip>
          <a:stretch>
            <a:fillRect/>
          </a:stretch>
        </p:blipFill>
        <p:spPr>
          <a:xfrm>
            <a:off x="2912425" y="4855861"/>
            <a:ext cx="219278" cy="232423"/>
          </a:xfrm>
          <a:prstGeom prst="rect">
            <a:avLst/>
          </a:prstGeom>
        </p:spPr>
      </p:pic>
      <p:pic>
        <p:nvPicPr>
          <p:cNvPr id="15" name="Picture 14"/>
          <p:cNvPicPr>
            <a:picLocks noChangeAspect="1"/>
          </p:cNvPicPr>
          <p:nvPr/>
        </p:nvPicPr>
        <p:blipFill>
          <a:blip r:embed="rId5">
            <a:extLst>
              <a:ext uri="{28A0092B-C50C-407E-A947-70E740481C1C}">
                <a14:useLocalDpi/>
              </a:ext>
            </a:extLst>
          </a:blip>
          <a:stretch>
            <a:fillRect/>
          </a:stretch>
        </p:blipFill>
        <p:spPr>
          <a:xfrm>
            <a:off x="7092280" y="4834342"/>
            <a:ext cx="263318" cy="279104"/>
          </a:xfrm>
          <a:prstGeom prst="rect">
            <a:avLst/>
          </a:prstGeom>
        </p:spPr>
      </p:pic>
      <p:pic>
        <p:nvPicPr>
          <p:cNvPr id="16" name="Picture 15"/>
          <p:cNvPicPr>
            <a:picLocks noChangeAspect="1"/>
          </p:cNvPicPr>
          <p:nvPr/>
        </p:nvPicPr>
        <p:blipFill>
          <a:blip r:embed="rId6">
            <a:extLst>
              <a:ext uri="{28A0092B-C50C-407E-A947-70E740481C1C}">
                <a14:useLocalDpi/>
              </a:ext>
            </a:extLst>
          </a:blip>
          <a:stretch>
            <a:fillRect/>
          </a:stretch>
        </p:blipFill>
        <p:spPr>
          <a:xfrm>
            <a:off x="5158642" y="4803999"/>
            <a:ext cx="277455" cy="294088"/>
          </a:xfrm>
          <a:prstGeom prst="rect">
            <a:avLst/>
          </a:prstGeom>
        </p:spPr>
      </p:pic>
      <p:sp>
        <p:nvSpPr>
          <p:cNvPr id="27" name="Rectangle 26"/>
          <p:cNvSpPr/>
          <p:nvPr/>
        </p:nvSpPr>
        <p:spPr>
          <a:xfrm>
            <a:off x="1" y="4781139"/>
            <a:ext cx="2258743" cy="362350"/>
          </a:xfrm>
          <a:prstGeom prst="rect">
            <a:avLst/>
          </a:prstGeom>
          <a:solidFill>
            <a:srgbClr val="2782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28" name="TextBox 27"/>
          <p:cNvSpPr txBox="1"/>
          <p:nvPr/>
        </p:nvSpPr>
        <p:spPr>
          <a:xfrm>
            <a:off x="-14414" y="4808446"/>
            <a:ext cx="2210150" cy="289558"/>
          </a:xfrm>
          <a:prstGeom prst="rect">
            <a:avLst/>
          </a:prstGeom>
          <a:noFill/>
        </p:spPr>
        <p:txBody>
          <a:bodyPr bIns="45719" lIns="91438" rIns="91438" rtlCol="0" tIns="45719" wrap="square">
            <a:spAutoFit/>
          </a:bodyPr>
          <a:lstStyle/>
          <a:p>
            <a:pPr algn="ctr"/>
            <a:r>
              <a:rPr lang="tr-TR" sz="1300">
                <a:solidFill>
                  <a:schemeClr val="bg1"/>
                </a:solidFill>
                <a:latin charset="0" pitchFamily="34" typeface="Bebas Neue"/>
              </a:rPr>
              <a:t>Company name/logo</a:t>
            </a:r>
          </a:p>
        </p:txBody>
      </p:sp>
      <p:sp>
        <p:nvSpPr>
          <p:cNvPr id="39" name="TextBox 38"/>
          <p:cNvSpPr txBox="1"/>
          <p:nvPr/>
        </p:nvSpPr>
        <p:spPr>
          <a:xfrm>
            <a:off x="7236297" y="4833550"/>
            <a:ext cx="1440160" cy="289558"/>
          </a:xfrm>
          <a:prstGeom prst="rect">
            <a:avLst/>
          </a:prstGeom>
          <a:noFill/>
        </p:spPr>
        <p:txBody>
          <a:bodyPr bIns="45719" lIns="91438" rIns="91438" rtlCol="0" tIns="45719" wrap="square">
            <a:spAutoFit/>
          </a:bodyPr>
          <a:lstStyle/>
          <a:p>
            <a:pPr algn="ctr"/>
            <a:r>
              <a:rPr lang="en-US" sz="1300">
                <a:solidFill>
                  <a:srgbClr val="2782A7"/>
                </a:solidFill>
                <a:latin charset="0" pitchFamily="34" typeface="Bebas Neue"/>
              </a:rPr>
              <a:t>mail@yourmail.com</a:t>
            </a:r>
          </a:p>
        </p:txBody>
      </p:sp>
      <p:sp>
        <p:nvSpPr>
          <p:cNvPr id="57" name="TextBox 56"/>
          <p:cNvSpPr txBox="1"/>
          <p:nvPr/>
        </p:nvSpPr>
        <p:spPr>
          <a:xfrm>
            <a:off x="2555776" y="45543"/>
            <a:ext cx="4035840" cy="761998"/>
          </a:xfrm>
          <a:prstGeom prst="rect">
            <a:avLst/>
          </a:prstGeom>
          <a:noFill/>
        </p:spPr>
        <p:txBody>
          <a:bodyPr bIns="45719" lIns="91438" rIns="91438" rtlCol="0" tIns="45719" wrap="square">
            <a:spAutoFit/>
          </a:bodyPr>
          <a:lstStyle/>
          <a:p>
            <a:pPr algn="ctr"/>
            <a:r>
              <a:rPr lang="tr-TR" sz="4400">
                <a:solidFill>
                  <a:srgbClr val="2681A7"/>
                </a:solidFill>
                <a:latin charset="0" pitchFamily="34" typeface="Bebas Neue"/>
              </a:rPr>
              <a:t>More of our WORK</a:t>
            </a:r>
          </a:p>
        </p:txBody>
      </p:sp>
      <p:pic>
        <p:nvPicPr>
          <p:cNvPr id="5" name="Picture 4"/>
          <p:cNvPicPr>
            <a:picLocks noChangeAspect="1"/>
          </p:cNvPicPr>
          <p:nvPr/>
        </p:nvPicPr>
        <p:blipFill>
          <a:blip r:embed="rId7">
            <a:extLst>
              <a:ext uri="{28A0092B-C50C-407E-A947-70E740481C1C}">
                <a14:useLocalDpi val="0"/>
              </a:ext>
            </a:extLst>
          </a:blip>
          <a:stretch>
            <a:fillRect/>
          </a:stretch>
        </p:blipFill>
        <p:spPr>
          <a:xfrm>
            <a:off x="3684101" y="1364763"/>
            <a:ext cx="1796529" cy="1242346"/>
          </a:xfrm>
          <a:prstGeom prst="rect">
            <a:avLst/>
          </a:prstGeom>
        </p:spPr>
      </p:pic>
      <p:pic>
        <p:nvPicPr>
          <p:cNvPr id="6" name="Picture 5"/>
          <p:cNvPicPr>
            <a:picLocks noChangeAspect="1"/>
          </p:cNvPicPr>
          <p:nvPr/>
        </p:nvPicPr>
        <p:blipFill>
          <a:blip r:embed="rId8">
            <a:extLst>
              <a:ext uri="{28A0092B-C50C-407E-A947-70E740481C1C}">
                <a14:useLocalDpi val="0"/>
              </a:ext>
            </a:extLst>
          </a:blip>
          <a:stretch>
            <a:fillRect/>
          </a:stretch>
        </p:blipFill>
        <p:spPr>
          <a:xfrm>
            <a:off x="1450797" y="1364763"/>
            <a:ext cx="1820978" cy="1224136"/>
          </a:xfrm>
          <a:prstGeom prst="rect">
            <a:avLst/>
          </a:prstGeom>
        </p:spPr>
      </p:pic>
      <p:sp>
        <p:nvSpPr>
          <p:cNvPr id="21" name="Rectangle 20"/>
          <p:cNvSpPr/>
          <p:nvPr/>
        </p:nvSpPr>
        <p:spPr>
          <a:xfrm>
            <a:off x="5914515" y="1364763"/>
            <a:ext cx="1800200" cy="1224136"/>
          </a:xfrm>
          <a:prstGeom prst="rect">
            <a:avLst/>
          </a:prstGeom>
          <a:noFill/>
          <a:ln w="57150">
            <a:solidFill>
              <a:schemeClr val="bg1"/>
            </a:solidFill>
          </a:ln>
          <a:effectLst>
            <a:outerShdw algn="ctr" blurRad="63500" rotWithShape="0" sx="102000" sy="102000">
              <a:prstClr val="black">
                <a:alpha val="37000"/>
              </a:prstClr>
            </a:outerShdw>
            <a:reflection algn="bl" blurRad="6350" dir="5400000" endPos="35000" rotWithShape="0" stA="7000" sy="-100000"/>
          </a:effectLst>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pic>
        <p:nvPicPr>
          <p:cNvPr id="8" name="Picture 7"/>
          <p:cNvPicPr>
            <a:picLocks noChangeAspect="1"/>
          </p:cNvPicPr>
          <p:nvPr/>
        </p:nvPicPr>
        <p:blipFill>
          <a:blip r:embed="rId9">
            <a:extLst>
              <a:ext uri="{28A0092B-C50C-407E-A947-70E740481C1C}">
                <a14:useLocalDpi val="0"/>
              </a:ext>
            </a:extLst>
          </a:blip>
          <a:stretch>
            <a:fillRect/>
          </a:stretch>
        </p:blipFill>
        <p:spPr>
          <a:xfrm>
            <a:off x="5914515" y="1394368"/>
            <a:ext cx="1800200" cy="1204187"/>
          </a:xfrm>
          <a:prstGeom prst="rect">
            <a:avLst/>
          </a:prstGeom>
        </p:spPr>
      </p:pic>
      <p:sp>
        <p:nvSpPr>
          <p:cNvPr id="38" name="Rectangle 37"/>
          <p:cNvSpPr/>
          <p:nvPr/>
        </p:nvSpPr>
        <p:spPr>
          <a:xfrm>
            <a:off x="3663475" y="1364763"/>
            <a:ext cx="1800200" cy="1224136"/>
          </a:xfrm>
          <a:prstGeom prst="rect">
            <a:avLst/>
          </a:prstGeom>
          <a:noFill/>
          <a:ln w="57150">
            <a:solidFill>
              <a:schemeClr val="bg1"/>
            </a:solidFill>
          </a:ln>
          <a:effectLst>
            <a:outerShdw algn="ctr" blurRad="63500" rotWithShape="0" sx="102000" sy="102000">
              <a:prstClr val="black">
                <a:alpha val="37000"/>
              </a:prstClr>
            </a:outerShdw>
            <a:reflection algn="bl" blurRad="6350" dir="5400000" endPos="35000" rotWithShape="0" stA="7000" sy="-100000"/>
          </a:effectLst>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40" name="Rectangle 39"/>
          <p:cNvSpPr/>
          <p:nvPr/>
        </p:nvSpPr>
        <p:spPr>
          <a:xfrm>
            <a:off x="1450018" y="1364763"/>
            <a:ext cx="1800200" cy="1224136"/>
          </a:xfrm>
          <a:prstGeom prst="rect">
            <a:avLst/>
          </a:prstGeom>
          <a:noFill/>
          <a:ln w="57150">
            <a:solidFill>
              <a:schemeClr val="bg1"/>
            </a:solidFill>
          </a:ln>
          <a:effectLst>
            <a:outerShdw algn="ctr" blurRad="63500" rotWithShape="0" sx="102000" sy="102000">
              <a:prstClr val="black">
                <a:alpha val="37000"/>
              </a:prstClr>
            </a:outerShdw>
            <a:reflection algn="bl" blurRad="6350" dir="5400000" endPos="35000" rotWithShape="0" stA="7000" sy="-100000"/>
          </a:effectLst>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36" name="Rectangle 35"/>
          <p:cNvSpPr/>
          <p:nvPr/>
        </p:nvSpPr>
        <p:spPr>
          <a:xfrm>
            <a:off x="1450018" y="3020946"/>
            <a:ext cx="1800200" cy="1224136"/>
          </a:xfrm>
          <a:prstGeom prst="rect">
            <a:avLst/>
          </a:prstGeom>
          <a:blipFill>
            <a:blip r:embed="rId10"/>
            <a:stretch>
              <a:fillRect/>
            </a:stretch>
          </a:blipFill>
          <a:ln w="57150">
            <a:solidFill>
              <a:schemeClr val="bg1"/>
            </a:solidFill>
          </a:ln>
          <a:effectLst>
            <a:outerShdw algn="ctr" blurRad="63500" rotWithShape="0" sx="102000" sy="102000">
              <a:prstClr val="black">
                <a:alpha val="37000"/>
              </a:prstClr>
            </a:outerShdw>
            <a:reflection algn="bl" blurRad="6350" dir="5400000" endPos="35000" rotWithShape="0" stA="7000" sy="-100000"/>
          </a:effectLst>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pic>
        <p:nvPicPr>
          <p:cNvPr id="2" name="Picture 1"/>
          <p:cNvPicPr>
            <a:picLocks noChangeAspect="1"/>
          </p:cNvPicPr>
          <p:nvPr/>
        </p:nvPicPr>
        <p:blipFill>
          <a:blip r:embed="rId11">
            <a:extLst>
              <a:ext uri="{28A0092B-C50C-407E-A947-70E740481C1C}">
                <a14:useLocalDpi/>
              </a:ext>
            </a:extLst>
          </a:blip>
          <a:stretch>
            <a:fillRect/>
          </a:stretch>
        </p:blipFill>
        <p:spPr>
          <a:xfrm>
            <a:off x="3663475" y="3048079"/>
            <a:ext cx="1800200" cy="1209134"/>
          </a:xfrm>
          <a:prstGeom prst="rect">
            <a:avLst/>
          </a:prstGeom>
        </p:spPr>
      </p:pic>
      <p:sp>
        <p:nvSpPr>
          <p:cNvPr id="33" name="Rectangle 32"/>
          <p:cNvSpPr/>
          <p:nvPr/>
        </p:nvSpPr>
        <p:spPr>
          <a:xfrm>
            <a:off x="3663475" y="3020946"/>
            <a:ext cx="1800200" cy="1224136"/>
          </a:xfrm>
          <a:prstGeom prst="rect">
            <a:avLst/>
          </a:prstGeom>
          <a:noFill/>
          <a:ln w="57150">
            <a:solidFill>
              <a:schemeClr val="bg1"/>
            </a:solidFill>
          </a:ln>
          <a:effectLst>
            <a:outerShdw algn="ctr" blurRad="63500" rotWithShape="0" sx="102000" sy="102000">
              <a:prstClr val="black">
                <a:alpha val="37000"/>
              </a:prstClr>
            </a:outerShdw>
            <a:reflection algn="bl" blurRad="6350" dir="5400000" endPos="35000" rotWithShape="0" stA="7000" sy="-100000"/>
          </a:effectLst>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pic>
        <p:nvPicPr>
          <p:cNvPr id="3" name="Picture 2"/>
          <p:cNvPicPr>
            <a:picLocks noChangeAspect="1"/>
          </p:cNvPicPr>
          <p:nvPr/>
        </p:nvPicPr>
        <p:blipFill>
          <a:blip r:embed="rId12">
            <a:extLst>
              <a:ext uri="{28A0092B-C50C-407E-A947-70E740481C1C}">
                <a14:useLocalDpi/>
              </a:ext>
            </a:extLst>
          </a:blip>
          <a:stretch>
            <a:fillRect/>
          </a:stretch>
        </p:blipFill>
        <p:spPr>
          <a:xfrm>
            <a:off x="5902329" y="3029483"/>
            <a:ext cx="1809824" cy="1215599"/>
          </a:xfrm>
          <a:prstGeom prst="rect">
            <a:avLst/>
          </a:prstGeom>
        </p:spPr>
      </p:pic>
      <p:sp>
        <p:nvSpPr>
          <p:cNvPr id="29" name="Rectangle 28"/>
          <p:cNvSpPr/>
          <p:nvPr/>
        </p:nvSpPr>
        <p:spPr>
          <a:xfrm>
            <a:off x="5914515" y="3020946"/>
            <a:ext cx="1800200" cy="1224136"/>
          </a:xfrm>
          <a:prstGeom prst="rect">
            <a:avLst/>
          </a:prstGeom>
          <a:noFill/>
          <a:ln w="57150">
            <a:solidFill>
              <a:schemeClr val="bg1"/>
            </a:solidFill>
          </a:ln>
          <a:effectLst>
            <a:outerShdw algn="ctr" blurRad="63500" rotWithShape="0" sx="102000" sy="102000">
              <a:prstClr val="black">
                <a:alpha val="37000"/>
              </a:prstClr>
            </a:outerShdw>
            <a:reflection algn="bl" blurRad="6350" dir="5400000" endPos="35000" rotWithShape="0" stA="7000" sy="-100000"/>
          </a:effectLst>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Tree>
    <p:extLst>
      <p:ext uri="{BB962C8B-B14F-4D97-AF65-F5344CB8AC3E}">
        <p14:creationId val="3985044807"/>
      </p:ext>
    </p:extLst>
  </p:cSld>
  <p:clrMapOvr>
    <a:masterClrMapping/>
  </p:clrMapOvr>
  <p:transition>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57"/>
                                        </p:tgtEl>
                                        <p:attrNameLst>
                                          <p:attrName>style.visibility</p:attrName>
                                        </p:attrNameLst>
                                      </p:cBhvr>
                                      <p:to>
                                        <p:strVal val="visible"/>
                                      </p:to>
                                    </p:set>
                                    <p:animEffect filter="fade" transition="in">
                                      <p:cBhvr>
                                        <p:cTn dur="300" id="7"/>
                                        <p:tgtEl>
                                          <p:spTgt spid="5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7"/>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7" name="Rectangle 36"/>
          <p:cNvSpPr/>
          <p:nvPr/>
        </p:nvSpPr>
        <p:spPr>
          <a:xfrm>
            <a:off x="1508" y="1"/>
            <a:ext cx="9144000" cy="4758278"/>
          </a:xfrm>
          <a:prstGeom prst="rect">
            <a:avLst/>
          </a:prstGeom>
          <a:solidFill>
            <a:srgbClr val="2782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pic>
        <p:nvPicPr>
          <p:cNvPr id="1027" name="Picture 3"/>
          <p:cNvPicPr>
            <a:picLocks noChangeArrowheads="1" noChangeAspect="1"/>
          </p:cNvPicPr>
          <p:nvPr/>
        </p:nvPicPr>
        <p:blipFill>
          <a:blip r:embed="rId3">
            <a:extLst>
              <a:ext uri="{28A0092B-C50C-407E-A947-70E740481C1C}">
                <a14:useLocalDpi/>
              </a:ext>
            </a:extLst>
          </a:blip>
          <a:stretch>
            <a:fillRect/>
          </a:stretch>
        </p:blipFill>
        <p:spPr bwMode="auto">
          <a:xfrm>
            <a:off x="0" y="4758280"/>
            <a:ext cx="9144000" cy="4571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
        <p:nvSpPr>
          <p:cNvPr id="13" name="TextBox 12"/>
          <p:cNvSpPr txBox="1"/>
          <p:nvPr/>
        </p:nvSpPr>
        <p:spPr>
          <a:xfrm>
            <a:off x="1904313" y="4828977"/>
            <a:ext cx="3747808" cy="289558"/>
          </a:xfrm>
          <a:prstGeom prst="rect">
            <a:avLst/>
          </a:prstGeom>
          <a:noFill/>
        </p:spPr>
        <p:txBody>
          <a:bodyPr bIns="45719" lIns="91438" rIns="91438" rtlCol="0" tIns="45719" wrap="square">
            <a:spAutoFit/>
          </a:bodyPr>
          <a:lstStyle/>
          <a:p>
            <a:pPr algn="ctr"/>
            <a:r>
              <a:rPr lang="en-US" sz="1300">
                <a:solidFill>
                  <a:srgbClr val="2782A7"/>
                </a:solidFill>
                <a:latin charset="0" pitchFamily="34" typeface="Bebas Neue"/>
              </a:rPr>
              <a:t>WWW.YOURWEBSITE.COM</a:t>
            </a:r>
          </a:p>
        </p:txBody>
      </p:sp>
      <p:sp>
        <p:nvSpPr>
          <p:cNvPr id="17" name="TextBox 16"/>
          <p:cNvSpPr txBox="1"/>
          <p:nvPr/>
        </p:nvSpPr>
        <p:spPr>
          <a:xfrm>
            <a:off x="3779912" y="4833574"/>
            <a:ext cx="4122589" cy="274318"/>
          </a:xfrm>
          <a:prstGeom prst="rect">
            <a:avLst/>
          </a:prstGeom>
          <a:noFill/>
        </p:spPr>
        <p:txBody>
          <a:bodyPr bIns="45719" lIns="91438" rIns="91438" rtlCol="0" tIns="45719" wrap="square">
            <a:spAutoFit/>
          </a:bodyPr>
          <a:lstStyle/>
          <a:p>
            <a:pPr algn="ctr"/>
            <a:r>
              <a:rPr lang="en-US" sz="1200">
                <a:solidFill>
                  <a:srgbClr val="2782A7"/>
                </a:solidFill>
                <a:latin charset="0" pitchFamily="34" typeface="Bebas Neue"/>
              </a:rPr>
              <a:t>2-45-6565-776-6</a:t>
            </a:r>
          </a:p>
        </p:txBody>
      </p:sp>
      <p:pic>
        <p:nvPicPr>
          <p:cNvPr id="14" name="Picture 13"/>
          <p:cNvPicPr>
            <a:picLocks noChangeAspect="1"/>
          </p:cNvPicPr>
          <p:nvPr/>
        </p:nvPicPr>
        <p:blipFill>
          <a:blip r:embed="rId4">
            <a:extLst>
              <a:ext uri="{28A0092B-C50C-407E-A947-70E740481C1C}">
                <a14:useLocalDpi/>
              </a:ext>
            </a:extLst>
          </a:blip>
          <a:stretch>
            <a:fillRect/>
          </a:stretch>
        </p:blipFill>
        <p:spPr>
          <a:xfrm>
            <a:off x="2912425" y="4855861"/>
            <a:ext cx="219278" cy="232423"/>
          </a:xfrm>
          <a:prstGeom prst="rect">
            <a:avLst/>
          </a:prstGeom>
        </p:spPr>
      </p:pic>
      <p:pic>
        <p:nvPicPr>
          <p:cNvPr id="15" name="Picture 14"/>
          <p:cNvPicPr>
            <a:picLocks noChangeAspect="1"/>
          </p:cNvPicPr>
          <p:nvPr/>
        </p:nvPicPr>
        <p:blipFill>
          <a:blip r:embed="rId5">
            <a:extLst>
              <a:ext uri="{28A0092B-C50C-407E-A947-70E740481C1C}">
                <a14:useLocalDpi/>
              </a:ext>
            </a:extLst>
          </a:blip>
          <a:stretch>
            <a:fillRect/>
          </a:stretch>
        </p:blipFill>
        <p:spPr>
          <a:xfrm>
            <a:off x="7092280" y="4834342"/>
            <a:ext cx="263318" cy="279104"/>
          </a:xfrm>
          <a:prstGeom prst="rect">
            <a:avLst/>
          </a:prstGeom>
        </p:spPr>
      </p:pic>
      <p:pic>
        <p:nvPicPr>
          <p:cNvPr id="16" name="Picture 15"/>
          <p:cNvPicPr>
            <a:picLocks noChangeAspect="1"/>
          </p:cNvPicPr>
          <p:nvPr/>
        </p:nvPicPr>
        <p:blipFill>
          <a:blip r:embed="rId6">
            <a:extLst>
              <a:ext uri="{28A0092B-C50C-407E-A947-70E740481C1C}">
                <a14:useLocalDpi/>
              </a:ext>
            </a:extLst>
          </a:blip>
          <a:stretch>
            <a:fillRect/>
          </a:stretch>
        </p:blipFill>
        <p:spPr>
          <a:xfrm>
            <a:off x="5158642" y="4803999"/>
            <a:ext cx="277455" cy="294088"/>
          </a:xfrm>
          <a:prstGeom prst="rect">
            <a:avLst/>
          </a:prstGeom>
        </p:spPr>
      </p:pic>
      <p:sp>
        <p:nvSpPr>
          <p:cNvPr id="27" name="Rectangle 26"/>
          <p:cNvSpPr/>
          <p:nvPr/>
        </p:nvSpPr>
        <p:spPr>
          <a:xfrm>
            <a:off x="1" y="4781139"/>
            <a:ext cx="2258743" cy="362350"/>
          </a:xfrm>
          <a:prstGeom prst="rect">
            <a:avLst/>
          </a:prstGeom>
          <a:solidFill>
            <a:srgbClr val="2782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28" name="TextBox 27"/>
          <p:cNvSpPr txBox="1"/>
          <p:nvPr/>
        </p:nvSpPr>
        <p:spPr>
          <a:xfrm>
            <a:off x="-14414" y="4808446"/>
            <a:ext cx="2210150" cy="289558"/>
          </a:xfrm>
          <a:prstGeom prst="rect">
            <a:avLst/>
          </a:prstGeom>
          <a:noFill/>
        </p:spPr>
        <p:txBody>
          <a:bodyPr bIns="45719" lIns="91438" rIns="91438" rtlCol="0" tIns="45719" wrap="square">
            <a:spAutoFit/>
          </a:bodyPr>
          <a:lstStyle/>
          <a:p>
            <a:pPr algn="ctr"/>
            <a:r>
              <a:rPr lang="tr-TR" sz="1300">
                <a:solidFill>
                  <a:schemeClr val="bg1"/>
                </a:solidFill>
                <a:latin charset="0" pitchFamily="34" typeface="Bebas Neue"/>
              </a:rPr>
              <a:t>Company name/logo</a:t>
            </a:r>
          </a:p>
        </p:txBody>
      </p:sp>
      <p:sp>
        <p:nvSpPr>
          <p:cNvPr id="39" name="TextBox 38"/>
          <p:cNvSpPr txBox="1"/>
          <p:nvPr/>
        </p:nvSpPr>
        <p:spPr>
          <a:xfrm>
            <a:off x="7236297" y="4833550"/>
            <a:ext cx="1440160" cy="289558"/>
          </a:xfrm>
          <a:prstGeom prst="rect">
            <a:avLst/>
          </a:prstGeom>
          <a:noFill/>
        </p:spPr>
        <p:txBody>
          <a:bodyPr bIns="45719" lIns="91438" rIns="91438" rtlCol="0" tIns="45719" wrap="square">
            <a:spAutoFit/>
          </a:bodyPr>
          <a:lstStyle/>
          <a:p>
            <a:pPr algn="ctr"/>
            <a:r>
              <a:rPr lang="en-US" sz="1300">
                <a:solidFill>
                  <a:srgbClr val="2782A7"/>
                </a:solidFill>
                <a:latin charset="0" pitchFamily="34" typeface="Bebas Neue"/>
              </a:rPr>
              <a:t>mail@yourmail.com</a:t>
            </a:r>
          </a:p>
        </p:txBody>
      </p:sp>
      <p:sp>
        <p:nvSpPr>
          <p:cNvPr id="57" name="TextBox 56"/>
          <p:cNvSpPr txBox="1"/>
          <p:nvPr/>
        </p:nvSpPr>
        <p:spPr>
          <a:xfrm>
            <a:off x="509879" y="2444579"/>
            <a:ext cx="8136904" cy="761998"/>
          </a:xfrm>
          <a:prstGeom prst="rect">
            <a:avLst/>
          </a:prstGeom>
          <a:noFill/>
        </p:spPr>
        <p:txBody>
          <a:bodyPr bIns="45719" lIns="91438" rIns="91438" rtlCol="0" tIns="45719" wrap="square">
            <a:spAutoFit/>
          </a:bodyPr>
          <a:lstStyle/>
          <a:p>
            <a:pPr algn="ctr"/>
            <a:r>
              <a:rPr lang="tr-TR" sz="4400">
                <a:solidFill>
                  <a:schemeClr val="bg1"/>
                </a:solidFill>
                <a:latin charset="0" pitchFamily="34" typeface="Bebas Neue"/>
              </a:rPr>
              <a:t>INTERMISSION</a:t>
            </a:r>
          </a:p>
        </p:txBody>
      </p:sp>
      <p:pic>
        <p:nvPicPr>
          <p:cNvPr id="3" name="Picture 2"/>
          <p:cNvPicPr>
            <a:picLocks noChangeAspect="1"/>
          </p:cNvPicPr>
          <p:nvPr/>
        </p:nvPicPr>
        <p:blipFill>
          <a:blip r:embed="rId7">
            <a:extLst>
              <a:ext uri="{28A0092B-C50C-407E-A947-70E740481C1C}">
                <a14:useLocalDpi/>
              </a:ext>
            </a:extLst>
          </a:blip>
          <a:stretch>
            <a:fillRect/>
          </a:stretch>
        </p:blipFill>
        <p:spPr>
          <a:xfrm>
            <a:off x="3730592" y="1104350"/>
            <a:ext cx="1686753" cy="1340230"/>
          </a:xfrm>
          <a:prstGeom prst="rect">
            <a:avLst/>
          </a:prstGeom>
        </p:spPr>
      </p:pic>
      <p:sp>
        <p:nvSpPr>
          <p:cNvPr id="62" name="TextBox 61"/>
          <p:cNvSpPr txBox="1"/>
          <p:nvPr/>
        </p:nvSpPr>
        <p:spPr>
          <a:xfrm>
            <a:off x="509879" y="2938468"/>
            <a:ext cx="8136904" cy="548638"/>
          </a:xfrm>
          <a:prstGeom prst="rect">
            <a:avLst/>
          </a:prstGeom>
          <a:noFill/>
        </p:spPr>
        <p:txBody>
          <a:bodyPr bIns="45719" lIns="91438" rIns="91438" rtlCol="0" tIns="45719" wrap="square">
            <a:spAutoFit/>
          </a:bodyPr>
          <a:lstStyle/>
          <a:p>
            <a:pPr algn="ctr"/>
            <a:r>
              <a:rPr lang="tr-TR" sz="3000">
                <a:solidFill>
                  <a:schemeClr val="bg1"/>
                </a:solidFill>
                <a:latin charset="0" pitchFamily="34" typeface="Bebas Neue"/>
              </a:rPr>
              <a:t>SEE YOU BACK IN 15!</a:t>
            </a:r>
          </a:p>
        </p:txBody>
      </p:sp>
    </p:spTree>
    <p:extLst>
      <p:ext uri="{BB962C8B-B14F-4D97-AF65-F5344CB8AC3E}">
        <p14:creationId val="866091544"/>
      </p:ext>
    </p:extLst>
  </p:cSld>
  <p:clrMapOvr>
    <a:masterClrMapping/>
  </p:clrMapOvr>
  <p:transition>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57"/>
                                        </p:tgtEl>
                                        <p:attrNameLst>
                                          <p:attrName>style.visibility</p:attrName>
                                        </p:attrNameLst>
                                      </p:cBhvr>
                                      <p:to>
                                        <p:strVal val="visible"/>
                                      </p:to>
                                    </p:set>
                                    <p:animEffect filter="fade" transition="in">
                                      <p:cBhvr>
                                        <p:cTn dur="300" id="7"/>
                                        <p:tgtEl>
                                          <p:spTgt spid="57"/>
                                        </p:tgtEl>
                                      </p:cBhvr>
                                    </p:animEffect>
                                  </p:childTnLst>
                                </p:cTn>
                              </p:par>
                            </p:childTnLst>
                          </p:cTn>
                        </p:par>
                        <p:par>
                          <p:cTn fill="hold" id="8" nodeType="afterGroup">
                            <p:stCondLst>
                              <p:cond delay="300"/>
                            </p:stCondLst>
                            <p:childTnLst>
                              <p:par>
                                <p:cTn fill="hold" grpId="0" id="9" nodeType="afterEffect" presetClass="entr" presetID="10" presetSubtype="0">
                                  <p:stCondLst>
                                    <p:cond delay="0"/>
                                  </p:stCondLst>
                                  <p:childTnLst>
                                    <p:set>
                                      <p:cBhvr>
                                        <p:cTn dur="1" fill="hold" id="10">
                                          <p:stCondLst>
                                            <p:cond delay="0"/>
                                          </p:stCondLst>
                                        </p:cTn>
                                        <p:tgtEl>
                                          <p:spTgt spid="62"/>
                                        </p:tgtEl>
                                        <p:attrNameLst>
                                          <p:attrName>style.visibility</p:attrName>
                                        </p:attrNameLst>
                                      </p:cBhvr>
                                      <p:to>
                                        <p:strVal val="visible"/>
                                      </p:to>
                                    </p:set>
                                    <p:animEffect filter="fade" transition="in">
                                      <p:cBhvr>
                                        <p:cTn dur="300" id="11"/>
                                        <p:tgtEl>
                                          <p:spTgt spid="62"/>
                                        </p:tgtEl>
                                      </p:cBhvr>
                                    </p:animEffect>
                                  </p:childTnLst>
                                </p:cTn>
                              </p:par>
                            </p:childTnLst>
                          </p:cTn>
                        </p:par>
                        <p:par>
                          <p:cTn fill="hold" id="12" nodeType="afterGroup">
                            <p:stCondLst>
                              <p:cond delay="600"/>
                            </p:stCondLst>
                            <p:childTnLst>
                              <p:par>
                                <p:cTn fill="hold" id="13" nodeType="afterEffect" presetClass="emph" presetID="32" presetSubtype="0" repeatCount="indefinite">
                                  <p:stCondLst>
                                    <p:cond delay="500"/>
                                  </p:stCondLst>
                                  <p:childTnLst>
                                    <p:animRot by="120000">
                                      <p:cBhvr>
                                        <p:cTn dur="200" fill="hold" id="14">
                                          <p:stCondLst>
                                            <p:cond delay="0"/>
                                          </p:stCondLst>
                                        </p:cTn>
                                        <p:tgtEl>
                                          <p:spTgt spid="3"/>
                                        </p:tgtEl>
                                        <p:attrNameLst>
                                          <p:attrName>r</p:attrName>
                                        </p:attrNameLst>
                                      </p:cBhvr>
                                    </p:animRot>
                                    <p:animRot by="-240000">
                                      <p:cBhvr>
                                        <p:cTn dur="400" fill="hold" id="15">
                                          <p:stCondLst>
                                            <p:cond delay="400"/>
                                          </p:stCondLst>
                                        </p:cTn>
                                        <p:tgtEl>
                                          <p:spTgt spid="3"/>
                                        </p:tgtEl>
                                        <p:attrNameLst>
                                          <p:attrName>r</p:attrName>
                                        </p:attrNameLst>
                                      </p:cBhvr>
                                    </p:animRot>
                                    <p:animRot by="240000">
                                      <p:cBhvr>
                                        <p:cTn dur="400" fill="hold" id="16">
                                          <p:stCondLst>
                                            <p:cond delay="800"/>
                                          </p:stCondLst>
                                        </p:cTn>
                                        <p:tgtEl>
                                          <p:spTgt spid="3"/>
                                        </p:tgtEl>
                                        <p:attrNameLst>
                                          <p:attrName>r</p:attrName>
                                        </p:attrNameLst>
                                      </p:cBhvr>
                                    </p:animRot>
                                    <p:animRot by="-240000">
                                      <p:cBhvr>
                                        <p:cTn dur="400" fill="hold" id="17">
                                          <p:stCondLst>
                                            <p:cond delay="1200"/>
                                          </p:stCondLst>
                                        </p:cTn>
                                        <p:tgtEl>
                                          <p:spTgt spid="3"/>
                                        </p:tgtEl>
                                        <p:attrNameLst>
                                          <p:attrName>r</p:attrName>
                                        </p:attrNameLst>
                                      </p:cBhvr>
                                    </p:animRot>
                                    <p:animRot by="120000">
                                      <p:cBhvr>
                                        <p:cTn dur="400" fill="hold" id="18">
                                          <p:stCondLst>
                                            <p:cond delay="1600"/>
                                          </p:stCondLst>
                                        </p:cTn>
                                        <p:tgtEl>
                                          <p:spTgt spid="3"/>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7"/>
      <p:bldP grpId="0" spid="62"/>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5" name="Rectangle 64"/>
          <p:cNvSpPr/>
          <p:nvPr/>
        </p:nvSpPr>
        <p:spPr>
          <a:xfrm>
            <a:off x="0" y="2067132"/>
            <a:ext cx="6948264" cy="1663735"/>
          </a:xfrm>
          <a:prstGeom prst="rect">
            <a:avLst/>
          </a:prstGeom>
          <a:solidFill>
            <a:srgbClr val="2782A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2" name="Rectangle 1"/>
          <p:cNvSpPr/>
          <p:nvPr/>
        </p:nvSpPr>
        <p:spPr>
          <a:xfrm>
            <a:off x="596957" y="1491631"/>
            <a:ext cx="360040" cy="2232248"/>
          </a:xfrm>
          <a:prstGeom prst="rect">
            <a:avLst/>
          </a:prstGeom>
          <a:solidFill>
            <a:srgbClr val="2782A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24" name="Rectangle 23"/>
          <p:cNvSpPr/>
          <p:nvPr/>
        </p:nvSpPr>
        <p:spPr>
          <a:xfrm>
            <a:off x="596957" y="2499743"/>
            <a:ext cx="360040" cy="1224136"/>
          </a:xfrm>
          <a:prstGeom prst="rect">
            <a:avLst/>
          </a:prstGeom>
          <a:solidFill>
            <a:srgbClr val="2782A7"/>
          </a:solidFill>
          <a:ln>
            <a:noFill/>
          </a:ln>
          <a:effectLst>
            <a:reflection algn="bl" blurRad="38100" dir="5400000" endPos="23000" rotWithShape="0" stA="15000" sy="-100000"/>
          </a:effectLst>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25" name="Rectangle 24"/>
          <p:cNvSpPr/>
          <p:nvPr/>
        </p:nvSpPr>
        <p:spPr>
          <a:xfrm>
            <a:off x="1180854" y="1491631"/>
            <a:ext cx="360040" cy="2232248"/>
          </a:xfrm>
          <a:prstGeom prst="rect">
            <a:avLst/>
          </a:prstGeom>
          <a:solidFill>
            <a:srgbClr val="2782A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26" name="Rectangle 25"/>
          <p:cNvSpPr/>
          <p:nvPr/>
        </p:nvSpPr>
        <p:spPr>
          <a:xfrm>
            <a:off x="1180854" y="2162765"/>
            <a:ext cx="360040" cy="1561113"/>
          </a:xfrm>
          <a:prstGeom prst="rect">
            <a:avLst/>
          </a:prstGeom>
          <a:solidFill>
            <a:srgbClr val="2782A7"/>
          </a:solidFill>
          <a:ln>
            <a:noFill/>
          </a:ln>
          <a:effectLst>
            <a:reflection algn="bl" blurRad="38100" dir="5400000" endPos="23000" rotWithShape="0" stA="15000" sy="-100000"/>
          </a:effectLst>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29" name="Rectangle 28"/>
          <p:cNvSpPr/>
          <p:nvPr/>
        </p:nvSpPr>
        <p:spPr>
          <a:xfrm>
            <a:off x="1766702" y="1491631"/>
            <a:ext cx="360040" cy="2232248"/>
          </a:xfrm>
          <a:prstGeom prst="rect">
            <a:avLst/>
          </a:prstGeom>
          <a:solidFill>
            <a:srgbClr val="2782A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30" name="Rectangle 29"/>
          <p:cNvSpPr/>
          <p:nvPr/>
        </p:nvSpPr>
        <p:spPr>
          <a:xfrm>
            <a:off x="1766702" y="3111811"/>
            <a:ext cx="360040" cy="612068"/>
          </a:xfrm>
          <a:prstGeom prst="rect">
            <a:avLst/>
          </a:prstGeom>
          <a:solidFill>
            <a:srgbClr val="2782A7"/>
          </a:solidFill>
          <a:ln>
            <a:noFill/>
          </a:ln>
          <a:effectLst>
            <a:reflection algn="bl" blurRad="38100" dir="5400000" endPos="23000" rotWithShape="0" stA="15000" sy="-100000"/>
          </a:effectLst>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31" name="Rectangle 30"/>
          <p:cNvSpPr/>
          <p:nvPr/>
        </p:nvSpPr>
        <p:spPr>
          <a:xfrm>
            <a:off x="2358344" y="1491631"/>
            <a:ext cx="360040" cy="2232248"/>
          </a:xfrm>
          <a:prstGeom prst="rect">
            <a:avLst/>
          </a:prstGeom>
          <a:solidFill>
            <a:srgbClr val="2782A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32" name="Rectangle 31"/>
          <p:cNvSpPr/>
          <p:nvPr/>
        </p:nvSpPr>
        <p:spPr>
          <a:xfrm>
            <a:off x="2358344" y="1978100"/>
            <a:ext cx="360040" cy="1745779"/>
          </a:xfrm>
          <a:prstGeom prst="rect">
            <a:avLst/>
          </a:prstGeom>
          <a:solidFill>
            <a:srgbClr val="2782A7"/>
          </a:solidFill>
          <a:ln>
            <a:noFill/>
          </a:ln>
          <a:effectLst>
            <a:reflection algn="bl" blurRad="38100" dir="5400000" endPos="23000" rotWithShape="0" stA="15000" sy="-100000"/>
          </a:effectLst>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33" name="Rectangle 32"/>
          <p:cNvSpPr/>
          <p:nvPr/>
        </p:nvSpPr>
        <p:spPr>
          <a:xfrm>
            <a:off x="2949680" y="1491631"/>
            <a:ext cx="360040" cy="2232248"/>
          </a:xfrm>
          <a:prstGeom prst="rect">
            <a:avLst/>
          </a:prstGeom>
          <a:solidFill>
            <a:srgbClr val="2782A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34" name="Rectangle 33"/>
          <p:cNvSpPr/>
          <p:nvPr/>
        </p:nvSpPr>
        <p:spPr>
          <a:xfrm>
            <a:off x="2949680" y="2162765"/>
            <a:ext cx="360040" cy="1561113"/>
          </a:xfrm>
          <a:prstGeom prst="rect">
            <a:avLst/>
          </a:prstGeom>
          <a:solidFill>
            <a:srgbClr val="2782A7"/>
          </a:solidFill>
          <a:ln>
            <a:noFill/>
          </a:ln>
          <a:effectLst>
            <a:reflection algn="bl" blurRad="38100" dir="5400000" endPos="23000" rotWithShape="0" stA="15000" sy="-100000"/>
          </a:effectLst>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36" name="Rectangle 35"/>
          <p:cNvSpPr/>
          <p:nvPr/>
        </p:nvSpPr>
        <p:spPr>
          <a:xfrm>
            <a:off x="3532058" y="1491631"/>
            <a:ext cx="360040" cy="2232248"/>
          </a:xfrm>
          <a:prstGeom prst="rect">
            <a:avLst/>
          </a:prstGeom>
          <a:solidFill>
            <a:srgbClr val="2782A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37" name="Rectangle 36"/>
          <p:cNvSpPr/>
          <p:nvPr/>
        </p:nvSpPr>
        <p:spPr>
          <a:xfrm>
            <a:off x="3532058" y="2499743"/>
            <a:ext cx="360040" cy="1224136"/>
          </a:xfrm>
          <a:prstGeom prst="rect">
            <a:avLst/>
          </a:prstGeom>
          <a:solidFill>
            <a:srgbClr val="2782A7"/>
          </a:solidFill>
          <a:ln>
            <a:noFill/>
          </a:ln>
          <a:effectLst>
            <a:reflection algn="bl" blurRad="38100" dir="5400000" endPos="23000" rotWithShape="0" stA="15000" sy="-100000"/>
          </a:effectLst>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43" name="Rectangle 42"/>
          <p:cNvSpPr/>
          <p:nvPr/>
        </p:nvSpPr>
        <p:spPr>
          <a:xfrm>
            <a:off x="4137812" y="1491631"/>
            <a:ext cx="360040" cy="2232248"/>
          </a:xfrm>
          <a:prstGeom prst="rect">
            <a:avLst/>
          </a:prstGeom>
          <a:solidFill>
            <a:srgbClr val="2782A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44" name="Rectangle 43"/>
          <p:cNvSpPr/>
          <p:nvPr/>
        </p:nvSpPr>
        <p:spPr>
          <a:xfrm>
            <a:off x="4137812" y="1793433"/>
            <a:ext cx="360040" cy="1930445"/>
          </a:xfrm>
          <a:prstGeom prst="rect">
            <a:avLst/>
          </a:prstGeom>
          <a:solidFill>
            <a:srgbClr val="2782A7"/>
          </a:solidFill>
          <a:ln>
            <a:noFill/>
          </a:ln>
          <a:effectLst>
            <a:reflection algn="bl" blurRad="38100" dir="5400000" endPos="23000" rotWithShape="0" stA="15000" sy="-100000"/>
          </a:effectLst>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56" name="Rectangle 55"/>
          <p:cNvSpPr/>
          <p:nvPr/>
        </p:nvSpPr>
        <p:spPr>
          <a:xfrm>
            <a:off x="0" y="0"/>
            <a:ext cx="9144000" cy="843558"/>
          </a:xfrm>
          <a:prstGeom prst="rect">
            <a:avLst/>
          </a:prstGeom>
          <a:solidFill>
            <a:srgbClr val="2782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pic>
        <p:nvPicPr>
          <p:cNvPr id="1027" name="Picture 3"/>
          <p:cNvPicPr>
            <a:picLocks noChangeArrowheads="1" noChangeAspect="1"/>
          </p:cNvPicPr>
          <p:nvPr/>
        </p:nvPicPr>
        <p:blipFill>
          <a:blip r:embed="rId3">
            <a:extLst>
              <a:ext uri="{28A0092B-C50C-407E-A947-70E740481C1C}">
                <a14:useLocalDpi/>
              </a:ext>
            </a:extLst>
          </a:blip>
          <a:stretch>
            <a:fillRect/>
          </a:stretch>
        </p:blipFill>
        <p:spPr bwMode="auto">
          <a:xfrm>
            <a:off x="0" y="4758280"/>
            <a:ext cx="9144000" cy="4571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
        <p:nvSpPr>
          <p:cNvPr id="13" name="TextBox 12"/>
          <p:cNvSpPr txBox="1"/>
          <p:nvPr/>
        </p:nvSpPr>
        <p:spPr>
          <a:xfrm>
            <a:off x="1904313" y="4828977"/>
            <a:ext cx="3747808" cy="289558"/>
          </a:xfrm>
          <a:prstGeom prst="rect">
            <a:avLst/>
          </a:prstGeom>
          <a:noFill/>
        </p:spPr>
        <p:txBody>
          <a:bodyPr bIns="45719" lIns="91438" rIns="91438" rtlCol="0" tIns="45719" wrap="square">
            <a:spAutoFit/>
          </a:bodyPr>
          <a:lstStyle/>
          <a:p>
            <a:pPr algn="ctr"/>
            <a:r>
              <a:rPr lang="en-US" sz="1300">
                <a:solidFill>
                  <a:srgbClr val="2782A7"/>
                </a:solidFill>
                <a:latin charset="0" pitchFamily="34" typeface="Bebas Neue"/>
              </a:rPr>
              <a:t>WWW.YOURWEBSITE.COM</a:t>
            </a:r>
          </a:p>
        </p:txBody>
      </p:sp>
      <p:sp>
        <p:nvSpPr>
          <p:cNvPr id="17" name="TextBox 16"/>
          <p:cNvSpPr txBox="1"/>
          <p:nvPr/>
        </p:nvSpPr>
        <p:spPr>
          <a:xfrm>
            <a:off x="3779912" y="4833574"/>
            <a:ext cx="4122589" cy="274318"/>
          </a:xfrm>
          <a:prstGeom prst="rect">
            <a:avLst/>
          </a:prstGeom>
          <a:noFill/>
        </p:spPr>
        <p:txBody>
          <a:bodyPr bIns="45719" lIns="91438" rIns="91438" rtlCol="0" tIns="45719" wrap="square">
            <a:spAutoFit/>
          </a:bodyPr>
          <a:lstStyle/>
          <a:p>
            <a:pPr algn="ctr"/>
            <a:r>
              <a:rPr lang="en-US" sz="1200">
                <a:solidFill>
                  <a:srgbClr val="2782A7"/>
                </a:solidFill>
                <a:latin charset="0" pitchFamily="34" typeface="Bebas Neue"/>
              </a:rPr>
              <a:t>2-45-6565-776-6</a:t>
            </a:r>
          </a:p>
        </p:txBody>
      </p:sp>
      <p:pic>
        <p:nvPicPr>
          <p:cNvPr id="14" name="Picture 13"/>
          <p:cNvPicPr>
            <a:picLocks noChangeAspect="1"/>
          </p:cNvPicPr>
          <p:nvPr/>
        </p:nvPicPr>
        <p:blipFill>
          <a:blip r:embed="rId4">
            <a:extLst>
              <a:ext uri="{28A0092B-C50C-407E-A947-70E740481C1C}">
                <a14:useLocalDpi/>
              </a:ext>
            </a:extLst>
          </a:blip>
          <a:stretch>
            <a:fillRect/>
          </a:stretch>
        </p:blipFill>
        <p:spPr>
          <a:xfrm>
            <a:off x="2912425" y="4855861"/>
            <a:ext cx="219278" cy="232423"/>
          </a:xfrm>
          <a:prstGeom prst="rect">
            <a:avLst/>
          </a:prstGeom>
        </p:spPr>
      </p:pic>
      <p:pic>
        <p:nvPicPr>
          <p:cNvPr id="15" name="Picture 14"/>
          <p:cNvPicPr>
            <a:picLocks noChangeAspect="1"/>
          </p:cNvPicPr>
          <p:nvPr/>
        </p:nvPicPr>
        <p:blipFill>
          <a:blip r:embed="rId5">
            <a:extLst>
              <a:ext uri="{28A0092B-C50C-407E-A947-70E740481C1C}">
                <a14:useLocalDpi/>
              </a:ext>
            </a:extLst>
          </a:blip>
          <a:stretch>
            <a:fillRect/>
          </a:stretch>
        </p:blipFill>
        <p:spPr>
          <a:xfrm>
            <a:off x="7092280" y="4834342"/>
            <a:ext cx="263318" cy="279104"/>
          </a:xfrm>
          <a:prstGeom prst="rect">
            <a:avLst/>
          </a:prstGeom>
        </p:spPr>
      </p:pic>
      <p:pic>
        <p:nvPicPr>
          <p:cNvPr id="16" name="Picture 15"/>
          <p:cNvPicPr>
            <a:picLocks noChangeAspect="1"/>
          </p:cNvPicPr>
          <p:nvPr/>
        </p:nvPicPr>
        <p:blipFill>
          <a:blip r:embed="rId6">
            <a:extLst>
              <a:ext uri="{28A0092B-C50C-407E-A947-70E740481C1C}">
                <a14:useLocalDpi/>
              </a:ext>
            </a:extLst>
          </a:blip>
          <a:stretch>
            <a:fillRect/>
          </a:stretch>
        </p:blipFill>
        <p:spPr>
          <a:xfrm>
            <a:off x="5158642" y="4803999"/>
            <a:ext cx="277455" cy="294088"/>
          </a:xfrm>
          <a:prstGeom prst="rect">
            <a:avLst/>
          </a:prstGeom>
        </p:spPr>
      </p:pic>
      <p:sp>
        <p:nvSpPr>
          <p:cNvPr id="27" name="Rectangle 26"/>
          <p:cNvSpPr/>
          <p:nvPr/>
        </p:nvSpPr>
        <p:spPr>
          <a:xfrm>
            <a:off x="1" y="4781139"/>
            <a:ext cx="2258743" cy="362350"/>
          </a:xfrm>
          <a:prstGeom prst="rect">
            <a:avLst/>
          </a:prstGeom>
          <a:solidFill>
            <a:srgbClr val="2782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28" name="TextBox 27"/>
          <p:cNvSpPr txBox="1"/>
          <p:nvPr/>
        </p:nvSpPr>
        <p:spPr>
          <a:xfrm>
            <a:off x="-14414" y="4808446"/>
            <a:ext cx="2210150" cy="289558"/>
          </a:xfrm>
          <a:prstGeom prst="rect">
            <a:avLst/>
          </a:prstGeom>
          <a:noFill/>
        </p:spPr>
        <p:txBody>
          <a:bodyPr bIns="45719" lIns="91438" rIns="91438" rtlCol="0" tIns="45719" wrap="square">
            <a:spAutoFit/>
          </a:bodyPr>
          <a:lstStyle/>
          <a:p>
            <a:pPr algn="ctr"/>
            <a:r>
              <a:rPr lang="tr-TR" sz="1300">
                <a:solidFill>
                  <a:schemeClr val="bg1"/>
                </a:solidFill>
                <a:latin charset="0" pitchFamily="34" typeface="Bebas Neue"/>
              </a:rPr>
              <a:t>Company name/logo</a:t>
            </a:r>
          </a:p>
        </p:txBody>
      </p:sp>
      <p:sp>
        <p:nvSpPr>
          <p:cNvPr id="39" name="TextBox 38"/>
          <p:cNvSpPr txBox="1"/>
          <p:nvPr/>
        </p:nvSpPr>
        <p:spPr>
          <a:xfrm>
            <a:off x="7236297" y="4833550"/>
            <a:ext cx="1440160" cy="289558"/>
          </a:xfrm>
          <a:prstGeom prst="rect">
            <a:avLst/>
          </a:prstGeom>
          <a:noFill/>
        </p:spPr>
        <p:txBody>
          <a:bodyPr bIns="45719" lIns="91438" rIns="91438" rtlCol="0" tIns="45719" wrap="square">
            <a:spAutoFit/>
          </a:bodyPr>
          <a:lstStyle/>
          <a:p>
            <a:pPr algn="ctr"/>
            <a:r>
              <a:rPr lang="en-US" sz="1300">
                <a:solidFill>
                  <a:srgbClr val="2782A7"/>
                </a:solidFill>
                <a:latin charset="0" pitchFamily="34" typeface="Bebas Neue"/>
              </a:rPr>
              <a:t>mail@yourmail.com</a:t>
            </a:r>
          </a:p>
        </p:txBody>
      </p:sp>
      <p:sp>
        <p:nvSpPr>
          <p:cNvPr id="57" name="TextBox 56"/>
          <p:cNvSpPr txBox="1"/>
          <p:nvPr/>
        </p:nvSpPr>
        <p:spPr>
          <a:xfrm>
            <a:off x="2696400" y="45543"/>
            <a:ext cx="3747808" cy="761998"/>
          </a:xfrm>
          <a:prstGeom prst="rect">
            <a:avLst/>
          </a:prstGeom>
          <a:noFill/>
        </p:spPr>
        <p:txBody>
          <a:bodyPr bIns="45719" lIns="91438" rIns="91438" rtlCol="0" tIns="45719" wrap="square">
            <a:spAutoFit/>
          </a:bodyPr>
          <a:lstStyle/>
          <a:p>
            <a:pPr algn="ctr"/>
            <a:r>
              <a:rPr lang="tr-TR" sz="4400">
                <a:solidFill>
                  <a:schemeClr val="bg1"/>
                </a:solidFill>
                <a:latin charset="0" pitchFamily="34" typeface="Bebas Neue"/>
              </a:rPr>
              <a:t>Yearly stats</a:t>
            </a:r>
          </a:p>
        </p:txBody>
      </p:sp>
      <p:sp>
        <p:nvSpPr>
          <p:cNvPr id="58" name="TextBox 57"/>
          <p:cNvSpPr txBox="1"/>
          <p:nvPr/>
        </p:nvSpPr>
        <p:spPr>
          <a:xfrm>
            <a:off x="380933" y="3795886"/>
            <a:ext cx="792088" cy="365758"/>
          </a:xfrm>
          <a:prstGeom prst="rect">
            <a:avLst/>
          </a:prstGeom>
          <a:noFill/>
        </p:spPr>
        <p:txBody>
          <a:bodyPr bIns="45719" lIns="91438" rIns="91438" rtlCol="0" tIns="45719" wrap="square">
            <a:spAutoFit/>
          </a:bodyPr>
          <a:lstStyle/>
          <a:p>
            <a:pPr algn="ctr"/>
            <a:r>
              <a:rPr lang="tr-TR" smtClean="0">
                <a:solidFill>
                  <a:srgbClr val="2782A7"/>
                </a:solidFill>
                <a:latin charset="0" pitchFamily="34" typeface="Bebas Neue"/>
              </a:rPr>
              <a:t>2006</a:t>
            </a:r>
          </a:p>
        </p:txBody>
      </p:sp>
      <p:sp>
        <p:nvSpPr>
          <p:cNvPr id="59" name="TextBox 58"/>
          <p:cNvSpPr txBox="1"/>
          <p:nvPr/>
        </p:nvSpPr>
        <p:spPr>
          <a:xfrm>
            <a:off x="4813663" y="2237349"/>
            <a:ext cx="1730333" cy="1310638"/>
          </a:xfrm>
          <a:prstGeom prst="rect">
            <a:avLst/>
          </a:prstGeom>
          <a:noFill/>
        </p:spPr>
        <p:txBody>
          <a:bodyPr bIns="45719" lIns="91438" rIns="91438" rtlCol="0" tIns="45719" wrap="square">
            <a:spAutoFit/>
          </a:bodyPr>
          <a:lstStyle/>
          <a:p>
            <a:pPr algn="ctr"/>
            <a:r>
              <a:rPr lang="tr-TR" sz="1000">
                <a:solidFill>
                  <a:srgbClr val="2782A7"/>
                </a:solidFill>
                <a:latin charset="0" pitchFamily="34" typeface="Open Sans"/>
                <a:ea charset="0" pitchFamily="34" typeface="Open Sans"/>
                <a:cs charset="0" pitchFamily="34" typeface="Open Sans"/>
              </a:rPr>
              <a:t>Drag the colums up and</a:t>
            </a:r>
          </a:p>
          <a:p>
            <a:pPr algn="ctr"/>
            <a:r>
              <a:rPr lang="tr-TR" sz="1000">
                <a:solidFill>
                  <a:srgbClr val="2782A7"/>
                </a:solidFill>
                <a:latin charset="0" pitchFamily="34" typeface="Open Sans"/>
                <a:ea charset="0" pitchFamily="34" typeface="Open Sans"/>
                <a:cs charset="0" pitchFamily="34" typeface="Open Sans"/>
              </a:rPr>
              <a:t>down to adjust their</a:t>
            </a:r>
          </a:p>
          <a:p>
            <a:pPr algn="ctr"/>
            <a:r>
              <a:rPr lang="tr-TR" sz="1000">
                <a:solidFill>
                  <a:srgbClr val="2782A7"/>
                </a:solidFill>
                <a:latin charset="0" pitchFamily="34" typeface="Open Sans"/>
                <a:ea charset="0" pitchFamily="34" typeface="Open Sans"/>
                <a:cs charset="0" pitchFamily="34" typeface="Open Sans"/>
              </a:rPr>
              <a:t>height. You will also have to drag the text as</a:t>
            </a:r>
          </a:p>
          <a:p>
            <a:pPr algn="ctr"/>
            <a:r>
              <a:rPr lang="tr-TR" sz="1000">
                <a:solidFill>
                  <a:srgbClr val="2782A7"/>
                </a:solidFill>
                <a:latin charset="0" pitchFamily="34" typeface="Open Sans"/>
                <a:ea charset="0" pitchFamily="34" typeface="Open Sans"/>
                <a:cs charset="0" pitchFamily="34" typeface="Open Sans"/>
              </a:rPr>
              <a:t>well to retain the current look.  There’s no</a:t>
            </a:r>
          </a:p>
          <a:p>
            <a:pPr algn="ctr"/>
            <a:r>
              <a:rPr lang="tr-TR" sz="1000">
                <a:solidFill>
                  <a:srgbClr val="2782A7"/>
                </a:solidFill>
                <a:latin charset="0" pitchFamily="34" typeface="Open Sans"/>
                <a:ea charset="0" pitchFamily="34" typeface="Open Sans"/>
                <a:cs charset="0" pitchFamily="34" typeface="Open Sans"/>
              </a:rPr>
              <a:t>Excel or Photoshop involved.</a:t>
            </a:r>
          </a:p>
        </p:txBody>
      </p:sp>
      <p:sp>
        <p:nvSpPr>
          <p:cNvPr id="45" name="TextBox 44"/>
          <p:cNvSpPr txBox="1"/>
          <p:nvPr/>
        </p:nvSpPr>
        <p:spPr>
          <a:xfrm>
            <a:off x="956997" y="3795886"/>
            <a:ext cx="792088" cy="365758"/>
          </a:xfrm>
          <a:prstGeom prst="rect">
            <a:avLst/>
          </a:prstGeom>
          <a:noFill/>
        </p:spPr>
        <p:txBody>
          <a:bodyPr bIns="45719" lIns="91438" rIns="91438" rtlCol="0" tIns="45719" wrap="square">
            <a:spAutoFit/>
          </a:bodyPr>
          <a:lstStyle/>
          <a:p>
            <a:pPr algn="ctr"/>
            <a:r>
              <a:rPr lang="tr-TR" smtClean="0">
                <a:solidFill>
                  <a:srgbClr val="2782A7"/>
                </a:solidFill>
                <a:latin charset="0" pitchFamily="34" typeface="Bebas Neue"/>
              </a:rPr>
              <a:t>2007</a:t>
            </a:r>
          </a:p>
        </p:txBody>
      </p:sp>
      <p:sp>
        <p:nvSpPr>
          <p:cNvPr id="46" name="TextBox 45"/>
          <p:cNvSpPr txBox="1"/>
          <p:nvPr/>
        </p:nvSpPr>
        <p:spPr>
          <a:xfrm>
            <a:off x="1554069" y="3795886"/>
            <a:ext cx="792088" cy="365758"/>
          </a:xfrm>
          <a:prstGeom prst="rect">
            <a:avLst/>
          </a:prstGeom>
          <a:noFill/>
        </p:spPr>
        <p:txBody>
          <a:bodyPr bIns="45719" lIns="91438" rIns="91438" rtlCol="0" tIns="45719" wrap="square">
            <a:spAutoFit/>
          </a:bodyPr>
          <a:lstStyle/>
          <a:p>
            <a:pPr algn="ctr"/>
            <a:r>
              <a:rPr lang="tr-TR" smtClean="0">
                <a:solidFill>
                  <a:srgbClr val="2782A7"/>
                </a:solidFill>
                <a:latin charset="0" pitchFamily="34" typeface="Bebas Neue"/>
              </a:rPr>
              <a:t>2008</a:t>
            </a:r>
          </a:p>
        </p:txBody>
      </p:sp>
      <p:sp>
        <p:nvSpPr>
          <p:cNvPr id="47" name="TextBox 46"/>
          <p:cNvSpPr txBox="1"/>
          <p:nvPr/>
        </p:nvSpPr>
        <p:spPr>
          <a:xfrm>
            <a:off x="2130133" y="3795886"/>
            <a:ext cx="792088" cy="365758"/>
          </a:xfrm>
          <a:prstGeom prst="rect">
            <a:avLst/>
          </a:prstGeom>
          <a:noFill/>
        </p:spPr>
        <p:txBody>
          <a:bodyPr bIns="45719" lIns="91438" rIns="91438" rtlCol="0" tIns="45719" wrap="square">
            <a:spAutoFit/>
          </a:bodyPr>
          <a:lstStyle/>
          <a:p>
            <a:pPr algn="ctr"/>
            <a:r>
              <a:rPr lang="tr-TR" smtClean="0">
                <a:solidFill>
                  <a:srgbClr val="2782A7"/>
                </a:solidFill>
                <a:latin charset="0" pitchFamily="34" typeface="Bebas Neue"/>
              </a:rPr>
              <a:t>2009</a:t>
            </a:r>
          </a:p>
        </p:txBody>
      </p:sp>
      <p:sp>
        <p:nvSpPr>
          <p:cNvPr id="48" name="TextBox 47"/>
          <p:cNvSpPr txBox="1"/>
          <p:nvPr/>
        </p:nvSpPr>
        <p:spPr>
          <a:xfrm>
            <a:off x="2731560" y="3795886"/>
            <a:ext cx="792088" cy="365758"/>
          </a:xfrm>
          <a:prstGeom prst="rect">
            <a:avLst/>
          </a:prstGeom>
          <a:noFill/>
        </p:spPr>
        <p:txBody>
          <a:bodyPr bIns="45719" lIns="91438" rIns="91438" rtlCol="0" tIns="45719" wrap="square">
            <a:spAutoFit/>
          </a:bodyPr>
          <a:lstStyle/>
          <a:p>
            <a:pPr algn="ctr"/>
            <a:r>
              <a:rPr lang="tr-TR" smtClean="0">
                <a:solidFill>
                  <a:srgbClr val="2782A7"/>
                </a:solidFill>
                <a:latin charset="0" pitchFamily="34" typeface="Bebas Neue"/>
              </a:rPr>
              <a:t>2010</a:t>
            </a:r>
          </a:p>
        </p:txBody>
      </p:sp>
      <p:sp>
        <p:nvSpPr>
          <p:cNvPr id="49" name="TextBox 48"/>
          <p:cNvSpPr txBox="1"/>
          <p:nvPr/>
        </p:nvSpPr>
        <p:spPr>
          <a:xfrm>
            <a:off x="3311540" y="3795886"/>
            <a:ext cx="792088" cy="365758"/>
          </a:xfrm>
          <a:prstGeom prst="rect">
            <a:avLst/>
          </a:prstGeom>
          <a:noFill/>
        </p:spPr>
        <p:txBody>
          <a:bodyPr bIns="45719" lIns="91438" rIns="91438" rtlCol="0" tIns="45719" wrap="square">
            <a:spAutoFit/>
          </a:bodyPr>
          <a:lstStyle/>
          <a:p>
            <a:pPr algn="ctr"/>
            <a:r>
              <a:rPr lang="tr-TR" smtClean="0">
                <a:solidFill>
                  <a:srgbClr val="2782A7"/>
                </a:solidFill>
                <a:latin charset="0" pitchFamily="34" typeface="Bebas Neue"/>
              </a:rPr>
              <a:t>2011</a:t>
            </a:r>
          </a:p>
        </p:txBody>
      </p:sp>
      <p:sp>
        <p:nvSpPr>
          <p:cNvPr id="50" name="TextBox 49"/>
          <p:cNvSpPr txBox="1"/>
          <p:nvPr/>
        </p:nvSpPr>
        <p:spPr>
          <a:xfrm>
            <a:off x="3921788" y="3795886"/>
            <a:ext cx="792088" cy="365758"/>
          </a:xfrm>
          <a:prstGeom prst="rect">
            <a:avLst/>
          </a:prstGeom>
          <a:noFill/>
        </p:spPr>
        <p:txBody>
          <a:bodyPr bIns="45719" lIns="91438" rIns="91438" rtlCol="0" tIns="45719" wrap="square">
            <a:spAutoFit/>
          </a:bodyPr>
          <a:lstStyle/>
          <a:p>
            <a:pPr algn="ctr"/>
            <a:r>
              <a:rPr lang="tr-TR" smtClean="0">
                <a:solidFill>
                  <a:srgbClr val="2782A7"/>
                </a:solidFill>
                <a:latin charset="0" pitchFamily="34" typeface="Bebas Neue"/>
              </a:rPr>
              <a:t>2012</a:t>
            </a:r>
          </a:p>
        </p:txBody>
      </p:sp>
      <p:sp>
        <p:nvSpPr>
          <p:cNvPr id="51" name="TextBox 50"/>
          <p:cNvSpPr txBox="1"/>
          <p:nvPr/>
        </p:nvSpPr>
        <p:spPr>
          <a:xfrm>
            <a:off x="380220" y="2464812"/>
            <a:ext cx="792088" cy="335278"/>
          </a:xfrm>
          <a:prstGeom prst="rect">
            <a:avLst/>
          </a:prstGeom>
          <a:noFill/>
        </p:spPr>
        <p:txBody>
          <a:bodyPr bIns="45719" lIns="91438" rIns="91438" rtlCol="0" tIns="45719" wrap="square">
            <a:spAutoFit/>
          </a:bodyPr>
          <a:lstStyle/>
          <a:p>
            <a:pPr algn="ctr"/>
            <a:r>
              <a:rPr lang="tr-TR" sz="1600">
                <a:solidFill>
                  <a:schemeClr val="bg1"/>
                </a:solidFill>
                <a:latin charset="0" pitchFamily="34" typeface="Bebas Neue"/>
              </a:rPr>
              <a:t>2k</a:t>
            </a:r>
          </a:p>
        </p:txBody>
      </p:sp>
      <p:sp>
        <p:nvSpPr>
          <p:cNvPr id="54" name="TextBox 53"/>
          <p:cNvSpPr txBox="1"/>
          <p:nvPr/>
        </p:nvSpPr>
        <p:spPr>
          <a:xfrm>
            <a:off x="965543" y="2127005"/>
            <a:ext cx="792088" cy="335278"/>
          </a:xfrm>
          <a:prstGeom prst="rect">
            <a:avLst/>
          </a:prstGeom>
          <a:noFill/>
        </p:spPr>
        <p:txBody>
          <a:bodyPr bIns="45719" lIns="91438" rIns="91438" rtlCol="0" tIns="45719" wrap="square">
            <a:spAutoFit/>
          </a:bodyPr>
          <a:lstStyle/>
          <a:p>
            <a:pPr algn="ctr"/>
            <a:r>
              <a:rPr lang="tr-TR" sz="1600">
                <a:solidFill>
                  <a:schemeClr val="bg1"/>
                </a:solidFill>
                <a:latin charset="0" pitchFamily="34" typeface="Bebas Neue"/>
              </a:rPr>
              <a:t>2.5k</a:t>
            </a:r>
          </a:p>
        </p:txBody>
      </p:sp>
      <p:sp>
        <p:nvSpPr>
          <p:cNvPr id="55" name="TextBox 54"/>
          <p:cNvSpPr txBox="1"/>
          <p:nvPr/>
        </p:nvSpPr>
        <p:spPr>
          <a:xfrm>
            <a:off x="1550678" y="3079290"/>
            <a:ext cx="792088" cy="335278"/>
          </a:xfrm>
          <a:prstGeom prst="rect">
            <a:avLst/>
          </a:prstGeom>
          <a:noFill/>
        </p:spPr>
        <p:txBody>
          <a:bodyPr bIns="45719" lIns="91438" rIns="91438" rtlCol="0" tIns="45719" wrap="square">
            <a:spAutoFit/>
          </a:bodyPr>
          <a:lstStyle/>
          <a:p>
            <a:pPr algn="ctr"/>
            <a:r>
              <a:rPr lang="tr-TR" sz="1600">
                <a:solidFill>
                  <a:schemeClr val="bg1"/>
                </a:solidFill>
                <a:latin charset="0" pitchFamily="34" typeface="Bebas Neue"/>
              </a:rPr>
              <a:t>1k</a:t>
            </a:r>
          </a:p>
        </p:txBody>
      </p:sp>
      <p:sp>
        <p:nvSpPr>
          <p:cNvPr id="60" name="TextBox 59"/>
          <p:cNvSpPr txBox="1"/>
          <p:nvPr/>
        </p:nvSpPr>
        <p:spPr>
          <a:xfrm>
            <a:off x="2135288" y="1934895"/>
            <a:ext cx="792088" cy="335278"/>
          </a:xfrm>
          <a:prstGeom prst="rect">
            <a:avLst/>
          </a:prstGeom>
          <a:noFill/>
        </p:spPr>
        <p:txBody>
          <a:bodyPr bIns="45719" lIns="91438" rIns="91438" rtlCol="0" tIns="45719" wrap="square">
            <a:spAutoFit/>
          </a:bodyPr>
          <a:lstStyle/>
          <a:p>
            <a:pPr algn="ctr"/>
            <a:r>
              <a:rPr lang="tr-TR" sz="1600">
                <a:solidFill>
                  <a:schemeClr val="bg1"/>
                </a:solidFill>
                <a:latin charset="0" pitchFamily="34" typeface="Bebas Neue"/>
              </a:rPr>
              <a:t>3k</a:t>
            </a:r>
          </a:p>
        </p:txBody>
      </p:sp>
      <p:sp>
        <p:nvSpPr>
          <p:cNvPr id="61" name="TextBox 60"/>
          <p:cNvSpPr txBox="1"/>
          <p:nvPr/>
        </p:nvSpPr>
        <p:spPr>
          <a:xfrm>
            <a:off x="2728485" y="2127273"/>
            <a:ext cx="792088" cy="335278"/>
          </a:xfrm>
          <a:prstGeom prst="rect">
            <a:avLst/>
          </a:prstGeom>
          <a:noFill/>
        </p:spPr>
        <p:txBody>
          <a:bodyPr bIns="45719" lIns="91438" rIns="91438" rtlCol="0" tIns="45719" wrap="square">
            <a:spAutoFit/>
          </a:bodyPr>
          <a:lstStyle/>
          <a:p>
            <a:pPr algn="ctr"/>
            <a:r>
              <a:rPr lang="tr-TR" sz="1600">
                <a:solidFill>
                  <a:schemeClr val="bg1"/>
                </a:solidFill>
                <a:latin charset="0" pitchFamily="34" typeface="Bebas Neue"/>
              </a:rPr>
              <a:t>2.7k</a:t>
            </a:r>
          </a:p>
        </p:txBody>
      </p:sp>
      <p:sp>
        <p:nvSpPr>
          <p:cNvPr id="63" name="TextBox 62"/>
          <p:cNvSpPr txBox="1"/>
          <p:nvPr/>
        </p:nvSpPr>
        <p:spPr>
          <a:xfrm>
            <a:off x="3303834" y="2464812"/>
            <a:ext cx="792088" cy="335278"/>
          </a:xfrm>
          <a:prstGeom prst="rect">
            <a:avLst/>
          </a:prstGeom>
          <a:noFill/>
        </p:spPr>
        <p:txBody>
          <a:bodyPr bIns="45719" lIns="91438" rIns="91438" rtlCol="0" tIns="45719" wrap="square">
            <a:spAutoFit/>
          </a:bodyPr>
          <a:lstStyle/>
          <a:p>
            <a:pPr algn="ctr"/>
            <a:r>
              <a:rPr lang="tr-TR" sz="1600">
                <a:solidFill>
                  <a:schemeClr val="bg1"/>
                </a:solidFill>
                <a:latin charset="0" pitchFamily="34" typeface="Bebas Neue"/>
              </a:rPr>
              <a:t>2k</a:t>
            </a:r>
          </a:p>
        </p:txBody>
      </p:sp>
      <p:sp>
        <p:nvSpPr>
          <p:cNvPr id="64" name="TextBox 63"/>
          <p:cNvSpPr txBox="1"/>
          <p:nvPr/>
        </p:nvSpPr>
        <p:spPr>
          <a:xfrm>
            <a:off x="3921788" y="1748526"/>
            <a:ext cx="792088" cy="335278"/>
          </a:xfrm>
          <a:prstGeom prst="rect">
            <a:avLst/>
          </a:prstGeom>
          <a:noFill/>
        </p:spPr>
        <p:txBody>
          <a:bodyPr bIns="45719" lIns="91438" rIns="91438" rtlCol="0" tIns="45719" wrap="square">
            <a:spAutoFit/>
          </a:bodyPr>
          <a:lstStyle/>
          <a:p>
            <a:pPr algn="ctr"/>
            <a:r>
              <a:rPr lang="tr-TR" sz="1600">
                <a:solidFill>
                  <a:schemeClr val="bg1"/>
                </a:solidFill>
                <a:latin charset="0" pitchFamily="34" typeface="Bebas Neue"/>
              </a:rPr>
              <a:t>3.5k</a:t>
            </a:r>
          </a:p>
        </p:txBody>
      </p:sp>
      <p:sp>
        <p:nvSpPr>
          <p:cNvPr id="66" name="Rectangle 65"/>
          <p:cNvSpPr/>
          <p:nvPr/>
        </p:nvSpPr>
        <p:spPr>
          <a:xfrm>
            <a:off x="6948265" y="2067132"/>
            <a:ext cx="2232668" cy="1663735"/>
          </a:xfrm>
          <a:prstGeom prst="rect">
            <a:avLst/>
          </a:prstGeom>
          <a:solidFill>
            <a:srgbClr val="2782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67" name="TextBox 66"/>
          <p:cNvSpPr txBox="1"/>
          <p:nvPr/>
        </p:nvSpPr>
        <p:spPr>
          <a:xfrm>
            <a:off x="7199433" y="2289938"/>
            <a:ext cx="1730333" cy="1158238"/>
          </a:xfrm>
          <a:prstGeom prst="rect">
            <a:avLst/>
          </a:prstGeom>
          <a:noFill/>
        </p:spPr>
        <p:txBody>
          <a:bodyPr bIns="45719" lIns="91438" rIns="91438" rtlCol="0" tIns="45719" wrap="square">
            <a:spAutoFit/>
          </a:bodyPr>
          <a:lstStyle/>
          <a:p>
            <a:pPr algn="ctr"/>
            <a:r>
              <a:rPr lang="tr-TR" sz="1000">
                <a:solidFill>
                  <a:schemeClr val="bg1"/>
                </a:solidFill>
                <a:latin charset="0" pitchFamily="34" typeface="Open Sans"/>
                <a:ea charset="0" pitchFamily="34" typeface="Open Sans"/>
                <a:cs charset="0" pitchFamily="34" typeface="Open Sans"/>
              </a:rPr>
              <a:t>Lorem ipsum dolor sit amet, consectetur adipisicing elit, sed do eiusmod tempor incididunt ut labore et dolore magna aliqua. Ut enim ad minim veniam</a:t>
            </a:r>
          </a:p>
        </p:txBody>
      </p:sp>
      <p:sp>
        <p:nvSpPr>
          <p:cNvPr id="68" name="TextBox 67"/>
          <p:cNvSpPr txBox="1"/>
          <p:nvPr/>
        </p:nvSpPr>
        <p:spPr>
          <a:xfrm>
            <a:off x="4952601" y="1699108"/>
            <a:ext cx="3775132" cy="365758"/>
          </a:xfrm>
          <a:prstGeom prst="rect">
            <a:avLst/>
          </a:prstGeom>
          <a:noFill/>
        </p:spPr>
        <p:txBody>
          <a:bodyPr bIns="45719" lIns="91438" rIns="91438" rtlCol="0" tIns="45719" wrap="square">
            <a:spAutoFit/>
          </a:bodyPr>
          <a:lstStyle/>
          <a:p>
            <a:pPr algn="ctr"/>
            <a:r>
              <a:rPr lang="tr-TR" smtClean="0">
                <a:solidFill>
                  <a:srgbClr val="2782A7"/>
                </a:solidFill>
                <a:latin charset="0" pitchFamily="34" typeface="Bebas Neue"/>
              </a:rPr>
              <a:t>OUR ANNUAL REPORTS ARE NOTHING SHORT OF WOW</a:t>
            </a:r>
          </a:p>
        </p:txBody>
      </p:sp>
    </p:spTree>
    <p:extLst>
      <p:ext uri="{BB962C8B-B14F-4D97-AF65-F5344CB8AC3E}">
        <p14:creationId val="3199223729"/>
      </p:ext>
    </p:extLst>
  </p:cSld>
  <p:clrMapOvr>
    <a:masterClrMapping/>
  </p:clrMapOvr>
  <p:transition>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57"/>
                                        </p:tgtEl>
                                        <p:attrNameLst>
                                          <p:attrName>style.visibility</p:attrName>
                                        </p:attrNameLst>
                                      </p:cBhvr>
                                      <p:to>
                                        <p:strVal val="visible"/>
                                      </p:to>
                                    </p:set>
                                    <p:animEffect filter="fade" transition="in">
                                      <p:cBhvr>
                                        <p:cTn dur="300" id="7"/>
                                        <p:tgtEl>
                                          <p:spTgt spid="57"/>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59"/>
                                        </p:tgtEl>
                                        <p:attrNameLst>
                                          <p:attrName>style.visibility</p:attrName>
                                        </p:attrNameLst>
                                      </p:cBhvr>
                                      <p:to>
                                        <p:strVal val="visible"/>
                                      </p:to>
                                    </p:set>
                                    <p:animEffect filter="fade" transition="in">
                                      <p:cBhvr>
                                        <p:cTn dur="500" id="10"/>
                                        <p:tgtEl>
                                          <p:spTgt spid="59"/>
                                        </p:tgtEl>
                                      </p:cBhvr>
                                    </p:animEffect>
                                  </p:childTnLst>
                                </p:cTn>
                              </p:par>
                              <p:par>
                                <p:cTn fill="hold" grpId="0" id="11" nodeType="withEffect" presetClass="entr" presetID="10" presetSubtype="0">
                                  <p:stCondLst>
                                    <p:cond delay="0"/>
                                  </p:stCondLst>
                                  <p:childTnLst>
                                    <p:set>
                                      <p:cBhvr>
                                        <p:cTn dur="1" fill="hold" id="12">
                                          <p:stCondLst>
                                            <p:cond delay="0"/>
                                          </p:stCondLst>
                                        </p:cTn>
                                        <p:tgtEl>
                                          <p:spTgt spid="67"/>
                                        </p:tgtEl>
                                        <p:attrNameLst>
                                          <p:attrName>style.visibility</p:attrName>
                                        </p:attrNameLst>
                                      </p:cBhvr>
                                      <p:to>
                                        <p:strVal val="visible"/>
                                      </p:to>
                                    </p:set>
                                    <p:animEffect filter="fade" transition="in">
                                      <p:cBhvr>
                                        <p:cTn dur="500" id="13"/>
                                        <p:tgtEl>
                                          <p:spTgt spid="67"/>
                                        </p:tgtEl>
                                      </p:cBhvr>
                                    </p:animEffect>
                                  </p:childTnLst>
                                </p:cTn>
                              </p:par>
                              <p:par>
                                <p:cTn fill="hold" grpId="0" id="14" nodeType="withEffect" presetClass="entr" presetID="10" presetSubtype="0">
                                  <p:stCondLst>
                                    <p:cond delay="0"/>
                                  </p:stCondLst>
                                  <p:childTnLst>
                                    <p:set>
                                      <p:cBhvr>
                                        <p:cTn dur="1" fill="hold" id="15">
                                          <p:stCondLst>
                                            <p:cond delay="0"/>
                                          </p:stCondLst>
                                        </p:cTn>
                                        <p:tgtEl>
                                          <p:spTgt spid="68"/>
                                        </p:tgtEl>
                                        <p:attrNameLst>
                                          <p:attrName>style.visibility</p:attrName>
                                        </p:attrNameLst>
                                      </p:cBhvr>
                                      <p:to>
                                        <p:strVal val="visible"/>
                                      </p:to>
                                    </p:set>
                                    <p:animEffect filter="fade" transition="in">
                                      <p:cBhvr>
                                        <p:cTn dur="500" id="16"/>
                                        <p:tgtEl>
                                          <p:spTgt spid="68"/>
                                        </p:tgtEl>
                                      </p:cBhvr>
                                    </p:animEffect>
                                  </p:childTnLst>
                                </p:cTn>
                              </p:par>
                              <p:par>
                                <p:cTn fill="hold" grpId="0" id="17" nodeType="withEffect" presetClass="entr" presetID="10" presetSubtype="0">
                                  <p:stCondLst>
                                    <p:cond delay="0"/>
                                  </p:stCondLst>
                                  <p:childTnLst>
                                    <p:set>
                                      <p:cBhvr>
                                        <p:cTn dur="1" fill="hold" id="18">
                                          <p:stCondLst>
                                            <p:cond delay="0"/>
                                          </p:stCondLst>
                                        </p:cTn>
                                        <p:tgtEl>
                                          <p:spTgt spid="2"/>
                                        </p:tgtEl>
                                        <p:attrNameLst>
                                          <p:attrName>style.visibility</p:attrName>
                                        </p:attrNameLst>
                                      </p:cBhvr>
                                      <p:to>
                                        <p:strVal val="visible"/>
                                      </p:to>
                                    </p:set>
                                    <p:animEffect filter="fade" transition="in">
                                      <p:cBhvr>
                                        <p:cTn dur="300" id="19"/>
                                        <p:tgtEl>
                                          <p:spTgt spid="2"/>
                                        </p:tgtEl>
                                      </p:cBhvr>
                                    </p:animEffect>
                                  </p:childTnLst>
                                </p:cTn>
                              </p:par>
                              <p:par>
                                <p:cTn fill="hold" grpId="0" id="20" nodeType="withEffect" presetClass="entr" presetID="10" presetSubtype="0">
                                  <p:stCondLst>
                                    <p:cond delay="0"/>
                                  </p:stCondLst>
                                  <p:childTnLst>
                                    <p:set>
                                      <p:cBhvr>
                                        <p:cTn dur="1" fill="hold" id="21">
                                          <p:stCondLst>
                                            <p:cond delay="0"/>
                                          </p:stCondLst>
                                        </p:cTn>
                                        <p:tgtEl>
                                          <p:spTgt spid="24"/>
                                        </p:tgtEl>
                                        <p:attrNameLst>
                                          <p:attrName>style.visibility</p:attrName>
                                        </p:attrNameLst>
                                      </p:cBhvr>
                                      <p:to>
                                        <p:strVal val="visible"/>
                                      </p:to>
                                    </p:set>
                                    <p:animEffect filter="fade" transition="in">
                                      <p:cBhvr>
                                        <p:cTn dur="300" id="22"/>
                                        <p:tgtEl>
                                          <p:spTgt spid="24"/>
                                        </p:tgtEl>
                                      </p:cBhvr>
                                    </p:animEffect>
                                  </p:childTnLst>
                                </p:cTn>
                              </p:par>
                              <p:par>
                                <p:cTn fill="hold" grpId="0" id="23" nodeType="withEffect" presetClass="entr" presetID="10" presetSubtype="0">
                                  <p:stCondLst>
                                    <p:cond delay="0"/>
                                  </p:stCondLst>
                                  <p:childTnLst>
                                    <p:set>
                                      <p:cBhvr>
                                        <p:cTn dur="1" fill="hold" id="24">
                                          <p:stCondLst>
                                            <p:cond delay="0"/>
                                          </p:stCondLst>
                                        </p:cTn>
                                        <p:tgtEl>
                                          <p:spTgt spid="58"/>
                                        </p:tgtEl>
                                        <p:attrNameLst>
                                          <p:attrName>style.visibility</p:attrName>
                                        </p:attrNameLst>
                                      </p:cBhvr>
                                      <p:to>
                                        <p:strVal val="visible"/>
                                      </p:to>
                                    </p:set>
                                    <p:animEffect filter="fade" transition="in">
                                      <p:cBhvr>
                                        <p:cTn dur="300" id="25"/>
                                        <p:tgtEl>
                                          <p:spTgt spid="58"/>
                                        </p:tgtEl>
                                      </p:cBhvr>
                                    </p:animEffect>
                                  </p:childTnLst>
                                </p:cTn>
                              </p:par>
                              <p:par>
                                <p:cTn fill="hold" grpId="0" id="26" nodeType="withEffect" presetClass="entr" presetID="10" presetSubtype="0">
                                  <p:stCondLst>
                                    <p:cond delay="0"/>
                                  </p:stCondLst>
                                  <p:childTnLst>
                                    <p:set>
                                      <p:cBhvr>
                                        <p:cTn dur="1" fill="hold" id="27">
                                          <p:stCondLst>
                                            <p:cond delay="0"/>
                                          </p:stCondLst>
                                        </p:cTn>
                                        <p:tgtEl>
                                          <p:spTgt spid="51"/>
                                        </p:tgtEl>
                                        <p:attrNameLst>
                                          <p:attrName>style.visibility</p:attrName>
                                        </p:attrNameLst>
                                      </p:cBhvr>
                                      <p:to>
                                        <p:strVal val="visible"/>
                                      </p:to>
                                    </p:set>
                                    <p:animEffect filter="fade" transition="in">
                                      <p:cBhvr>
                                        <p:cTn dur="300" id="28"/>
                                        <p:tgtEl>
                                          <p:spTgt spid="51"/>
                                        </p:tgtEl>
                                      </p:cBhvr>
                                    </p:animEffect>
                                  </p:childTnLst>
                                </p:cTn>
                              </p:par>
                            </p:childTnLst>
                          </p:cTn>
                        </p:par>
                        <p:par>
                          <p:cTn fill="hold" id="29" nodeType="afterGroup">
                            <p:stCondLst>
                              <p:cond delay="500"/>
                            </p:stCondLst>
                            <p:childTnLst>
                              <p:par>
                                <p:cTn fill="hold" grpId="0" id="30" nodeType="afterEffect" presetClass="entr" presetID="10" presetSubtype="0">
                                  <p:stCondLst>
                                    <p:cond delay="0"/>
                                  </p:stCondLst>
                                  <p:childTnLst>
                                    <p:set>
                                      <p:cBhvr>
                                        <p:cTn dur="1" fill="hold" id="31">
                                          <p:stCondLst>
                                            <p:cond delay="0"/>
                                          </p:stCondLst>
                                        </p:cTn>
                                        <p:tgtEl>
                                          <p:spTgt spid="45"/>
                                        </p:tgtEl>
                                        <p:attrNameLst>
                                          <p:attrName>style.visibility</p:attrName>
                                        </p:attrNameLst>
                                      </p:cBhvr>
                                      <p:to>
                                        <p:strVal val="visible"/>
                                      </p:to>
                                    </p:set>
                                    <p:animEffect filter="fade" transition="in">
                                      <p:cBhvr>
                                        <p:cTn dur="300" id="32"/>
                                        <p:tgtEl>
                                          <p:spTgt spid="45"/>
                                        </p:tgtEl>
                                      </p:cBhvr>
                                    </p:animEffect>
                                  </p:childTnLst>
                                </p:cTn>
                              </p:par>
                              <p:par>
                                <p:cTn fill="hold" grpId="0" id="33" nodeType="withEffect" presetClass="entr" presetID="10" presetSubtype="0">
                                  <p:stCondLst>
                                    <p:cond delay="0"/>
                                  </p:stCondLst>
                                  <p:childTnLst>
                                    <p:set>
                                      <p:cBhvr>
                                        <p:cTn dur="1" fill="hold" id="34">
                                          <p:stCondLst>
                                            <p:cond delay="0"/>
                                          </p:stCondLst>
                                        </p:cTn>
                                        <p:tgtEl>
                                          <p:spTgt spid="26"/>
                                        </p:tgtEl>
                                        <p:attrNameLst>
                                          <p:attrName>style.visibility</p:attrName>
                                        </p:attrNameLst>
                                      </p:cBhvr>
                                      <p:to>
                                        <p:strVal val="visible"/>
                                      </p:to>
                                    </p:set>
                                    <p:animEffect filter="fade" transition="in">
                                      <p:cBhvr>
                                        <p:cTn dur="300" id="35"/>
                                        <p:tgtEl>
                                          <p:spTgt spid="26"/>
                                        </p:tgtEl>
                                      </p:cBhvr>
                                    </p:animEffect>
                                  </p:childTnLst>
                                </p:cTn>
                              </p:par>
                              <p:par>
                                <p:cTn fill="hold" grpId="0" id="36" nodeType="withEffect" presetClass="entr" presetID="10" presetSubtype="0">
                                  <p:stCondLst>
                                    <p:cond delay="0"/>
                                  </p:stCondLst>
                                  <p:childTnLst>
                                    <p:set>
                                      <p:cBhvr>
                                        <p:cTn dur="1" fill="hold" id="37">
                                          <p:stCondLst>
                                            <p:cond delay="0"/>
                                          </p:stCondLst>
                                        </p:cTn>
                                        <p:tgtEl>
                                          <p:spTgt spid="54"/>
                                        </p:tgtEl>
                                        <p:attrNameLst>
                                          <p:attrName>style.visibility</p:attrName>
                                        </p:attrNameLst>
                                      </p:cBhvr>
                                      <p:to>
                                        <p:strVal val="visible"/>
                                      </p:to>
                                    </p:set>
                                    <p:animEffect filter="fade" transition="in">
                                      <p:cBhvr>
                                        <p:cTn dur="300" id="38"/>
                                        <p:tgtEl>
                                          <p:spTgt spid="54"/>
                                        </p:tgtEl>
                                      </p:cBhvr>
                                    </p:animEffect>
                                  </p:childTnLst>
                                </p:cTn>
                              </p:par>
                              <p:par>
                                <p:cTn fill="hold" grpId="0" id="39" nodeType="withEffect" presetClass="entr" presetID="10" presetSubtype="0">
                                  <p:stCondLst>
                                    <p:cond delay="0"/>
                                  </p:stCondLst>
                                  <p:childTnLst>
                                    <p:set>
                                      <p:cBhvr>
                                        <p:cTn dur="1" fill="hold" id="40">
                                          <p:stCondLst>
                                            <p:cond delay="0"/>
                                          </p:stCondLst>
                                        </p:cTn>
                                        <p:tgtEl>
                                          <p:spTgt spid="25"/>
                                        </p:tgtEl>
                                        <p:attrNameLst>
                                          <p:attrName>style.visibility</p:attrName>
                                        </p:attrNameLst>
                                      </p:cBhvr>
                                      <p:to>
                                        <p:strVal val="visible"/>
                                      </p:to>
                                    </p:set>
                                    <p:animEffect filter="fade" transition="in">
                                      <p:cBhvr>
                                        <p:cTn dur="300" id="41"/>
                                        <p:tgtEl>
                                          <p:spTgt spid="25"/>
                                        </p:tgtEl>
                                      </p:cBhvr>
                                    </p:animEffect>
                                  </p:childTnLst>
                                </p:cTn>
                              </p:par>
                            </p:childTnLst>
                          </p:cTn>
                        </p:par>
                        <p:par>
                          <p:cTn fill="hold" id="42" nodeType="afterGroup">
                            <p:stCondLst>
                              <p:cond delay="800"/>
                            </p:stCondLst>
                            <p:childTnLst>
                              <p:par>
                                <p:cTn fill="hold" grpId="0" id="43" nodeType="afterEffect" presetClass="entr" presetID="10" presetSubtype="0">
                                  <p:stCondLst>
                                    <p:cond delay="0"/>
                                  </p:stCondLst>
                                  <p:childTnLst>
                                    <p:set>
                                      <p:cBhvr>
                                        <p:cTn dur="1" fill="hold" id="44">
                                          <p:stCondLst>
                                            <p:cond delay="0"/>
                                          </p:stCondLst>
                                        </p:cTn>
                                        <p:tgtEl>
                                          <p:spTgt spid="46"/>
                                        </p:tgtEl>
                                        <p:attrNameLst>
                                          <p:attrName>style.visibility</p:attrName>
                                        </p:attrNameLst>
                                      </p:cBhvr>
                                      <p:to>
                                        <p:strVal val="visible"/>
                                      </p:to>
                                    </p:set>
                                    <p:animEffect filter="fade" transition="in">
                                      <p:cBhvr>
                                        <p:cTn dur="300" id="45"/>
                                        <p:tgtEl>
                                          <p:spTgt spid="46"/>
                                        </p:tgtEl>
                                      </p:cBhvr>
                                    </p:animEffect>
                                  </p:childTnLst>
                                </p:cTn>
                              </p:par>
                              <p:par>
                                <p:cTn fill="hold" grpId="0" id="46" nodeType="withEffect" presetClass="entr" presetID="10" presetSubtype="0">
                                  <p:stCondLst>
                                    <p:cond delay="0"/>
                                  </p:stCondLst>
                                  <p:childTnLst>
                                    <p:set>
                                      <p:cBhvr>
                                        <p:cTn dur="1" fill="hold" id="47">
                                          <p:stCondLst>
                                            <p:cond delay="0"/>
                                          </p:stCondLst>
                                        </p:cTn>
                                        <p:tgtEl>
                                          <p:spTgt spid="30"/>
                                        </p:tgtEl>
                                        <p:attrNameLst>
                                          <p:attrName>style.visibility</p:attrName>
                                        </p:attrNameLst>
                                      </p:cBhvr>
                                      <p:to>
                                        <p:strVal val="visible"/>
                                      </p:to>
                                    </p:set>
                                    <p:animEffect filter="fade" transition="in">
                                      <p:cBhvr>
                                        <p:cTn dur="300" id="48"/>
                                        <p:tgtEl>
                                          <p:spTgt spid="30"/>
                                        </p:tgtEl>
                                      </p:cBhvr>
                                    </p:animEffect>
                                  </p:childTnLst>
                                </p:cTn>
                              </p:par>
                              <p:par>
                                <p:cTn fill="hold" grpId="0" id="49" nodeType="withEffect" presetClass="entr" presetID="10" presetSubtype="0">
                                  <p:stCondLst>
                                    <p:cond delay="0"/>
                                  </p:stCondLst>
                                  <p:childTnLst>
                                    <p:set>
                                      <p:cBhvr>
                                        <p:cTn dur="1" fill="hold" id="50">
                                          <p:stCondLst>
                                            <p:cond delay="0"/>
                                          </p:stCondLst>
                                        </p:cTn>
                                        <p:tgtEl>
                                          <p:spTgt spid="55"/>
                                        </p:tgtEl>
                                        <p:attrNameLst>
                                          <p:attrName>style.visibility</p:attrName>
                                        </p:attrNameLst>
                                      </p:cBhvr>
                                      <p:to>
                                        <p:strVal val="visible"/>
                                      </p:to>
                                    </p:set>
                                    <p:animEffect filter="fade" transition="in">
                                      <p:cBhvr>
                                        <p:cTn dur="300" id="51"/>
                                        <p:tgtEl>
                                          <p:spTgt spid="55"/>
                                        </p:tgtEl>
                                      </p:cBhvr>
                                    </p:animEffect>
                                  </p:childTnLst>
                                </p:cTn>
                              </p:par>
                              <p:par>
                                <p:cTn fill="hold" grpId="0" id="52" nodeType="withEffect" presetClass="entr" presetID="10" presetSubtype="0">
                                  <p:stCondLst>
                                    <p:cond delay="0"/>
                                  </p:stCondLst>
                                  <p:childTnLst>
                                    <p:set>
                                      <p:cBhvr>
                                        <p:cTn dur="1" fill="hold" id="53">
                                          <p:stCondLst>
                                            <p:cond delay="0"/>
                                          </p:stCondLst>
                                        </p:cTn>
                                        <p:tgtEl>
                                          <p:spTgt spid="29"/>
                                        </p:tgtEl>
                                        <p:attrNameLst>
                                          <p:attrName>style.visibility</p:attrName>
                                        </p:attrNameLst>
                                      </p:cBhvr>
                                      <p:to>
                                        <p:strVal val="visible"/>
                                      </p:to>
                                    </p:set>
                                    <p:animEffect filter="fade" transition="in">
                                      <p:cBhvr>
                                        <p:cTn dur="300" id="54"/>
                                        <p:tgtEl>
                                          <p:spTgt spid="29"/>
                                        </p:tgtEl>
                                      </p:cBhvr>
                                    </p:animEffect>
                                  </p:childTnLst>
                                </p:cTn>
                              </p:par>
                            </p:childTnLst>
                          </p:cTn>
                        </p:par>
                        <p:par>
                          <p:cTn fill="hold" id="55" nodeType="afterGroup">
                            <p:stCondLst>
                              <p:cond delay="1100"/>
                            </p:stCondLst>
                            <p:childTnLst>
                              <p:par>
                                <p:cTn fill="hold" grpId="0" id="56" nodeType="afterEffect" presetClass="entr" presetID="10" presetSubtype="0">
                                  <p:stCondLst>
                                    <p:cond delay="0"/>
                                  </p:stCondLst>
                                  <p:childTnLst>
                                    <p:set>
                                      <p:cBhvr>
                                        <p:cTn dur="1" fill="hold" id="57">
                                          <p:stCondLst>
                                            <p:cond delay="0"/>
                                          </p:stCondLst>
                                        </p:cTn>
                                        <p:tgtEl>
                                          <p:spTgt spid="47"/>
                                        </p:tgtEl>
                                        <p:attrNameLst>
                                          <p:attrName>style.visibility</p:attrName>
                                        </p:attrNameLst>
                                      </p:cBhvr>
                                      <p:to>
                                        <p:strVal val="visible"/>
                                      </p:to>
                                    </p:set>
                                    <p:animEffect filter="fade" transition="in">
                                      <p:cBhvr>
                                        <p:cTn dur="300" id="58"/>
                                        <p:tgtEl>
                                          <p:spTgt spid="47"/>
                                        </p:tgtEl>
                                      </p:cBhvr>
                                    </p:animEffect>
                                  </p:childTnLst>
                                </p:cTn>
                              </p:par>
                              <p:par>
                                <p:cTn fill="hold" grpId="0" id="59" nodeType="withEffect" presetClass="entr" presetID="10" presetSubtype="0">
                                  <p:stCondLst>
                                    <p:cond delay="0"/>
                                  </p:stCondLst>
                                  <p:childTnLst>
                                    <p:set>
                                      <p:cBhvr>
                                        <p:cTn dur="1" fill="hold" id="60">
                                          <p:stCondLst>
                                            <p:cond delay="0"/>
                                          </p:stCondLst>
                                        </p:cTn>
                                        <p:tgtEl>
                                          <p:spTgt spid="32"/>
                                        </p:tgtEl>
                                        <p:attrNameLst>
                                          <p:attrName>style.visibility</p:attrName>
                                        </p:attrNameLst>
                                      </p:cBhvr>
                                      <p:to>
                                        <p:strVal val="visible"/>
                                      </p:to>
                                    </p:set>
                                    <p:animEffect filter="fade" transition="in">
                                      <p:cBhvr>
                                        <p:cTn dur="300" id="61"/>
                                        <p:tgtEl>
                                          <p:spTgt spid="32"/>
                                        </p:tgtEl>
                                      </p:cBhvr>
                                    </p:animEffect>
                                  </p:childTnLst>
                                </p:cTn>
                              </p:par>
                              <p:par>
                                <p:cTn fill="hold" grpId="0" id="62" nodeType="withEffect" presetClass="entr" presetID="10" presetSubtype="0">
                                  <p:stCondLst>
                                    <p:cond delay="0"/>
                                  </p:stCondLst>
                                  <p:childTnLst>
                                    <p:set>
                                      <p:cBhvr>
                                        <p:cTn dur="1" fill="hold" id="63">
                                          <p:stCondLst>
                                            <p:cond delay="0"/>
                                          </p:stCondLst>
                                        </p:cTn>
                                        <p:tgtEl>
                                          <p:spTgt spid="60"/>
                                        </p:tgtEl>
                                        <p:attrNameLst>
                                          <p:attrName>style.visibility</p:attrName>
                                        </p:attrNameLst>
                                      </p:cBhvr>
                                      <p:to>
                                        <p:strVal val="visible"/>
                                      </p:to>
                                    </p:set>
                                    <p:animEffect filter="fade" transition="in">
                                      <p:cBhvr>
                                        <p:cTn dur="300" id="64"/>
                                        <p:tgtEl>
                                          <p:spTgt spid="60"/>
                                        </p:tgtEl>
                                      </p:cBhvr>
                                    </p:animEffect>
                                  </p:childTnLst>
                                </p:cTn>
                              </p:par>
                              <p:par>
                                <p:cTn fill="hold" grpId="0" id="65" nodeType="withEffect" presetClass="entr" presetID="10" presetSubtype="0">
                                  <p:stCondLst>
                                    <p:cond delay="0"/>
                                  </p:stCondLst>
                                  <p:childTnLst>
                                    <p:set>
                                      <p:cBhvr>
                                        <p:cTn dur="1" fill="hold" id="66">
                                          <p:stCondLst>
                                            <p:cond delay="0"/>
                                          </p:stCondLst>
                                        </p:cTn>
                                        <p:tgtEl>
                                          <p:spTgt spid="31"/>
                                        </p:tgtEl>
                                        <p:attrNameLst>
                                          <p:attrName>style.visibility</p:attrName>
                                        </p:attrNameLst>
                                      </p:cBhvr>
                                      <p:to>
                                        <p:strVal val="visible"/>
                                      </p:to>
                                    </p:set>
                                    <p:animEffect filter="fade" transition="in">
                                      <p:cBhvr>
                                        <p:cTn dur="300" id="67"/>
                                        <p:tgtEl>
                                          <p:spTgt spid="31"/>
                                        </p:tgtEl>
                                      </p:cBhvr>
                                    </p:animEffect>
                                  </p:childTnLst>
                                </p:cTn>
                              </p:par>
                            </p:childTnLst>
                          </p:cTn>
                        </p:par>
                        <p:par>
                          <p:cTn fill="hold" id="68" nodeType="afterGroup">
                            <p:stCondLst>
                              <p:cond delay="1400"/>
                            </p:stCondLst>
                            <p:childTnLst>
                              <p:par>
                                <p:cTn fill="hold" grpId="0" id="69" nodeType="afterEffect" presetClass="entr" presetID="10" presetSubtype="0">
                                  <p:stCondLst>
                                    <p:cond delay="0"/>
                                  </p:stCondLst>
                                  <p:childTnLst>
                                    <p:set>
                                      <p:cBhvr>
                                        <p:cTn dur="1" fill="hold" id="70">
                                          <p:stCondLst>
                                            <p:cond delay="0"/>
                                          </p:stCondLst>
                                        </p:cTn>
                                        <p:tgtEl>
                                          <p:spTgt spid="61"/>
                                        </p:tgtEl>
                                        <p:attrNameLst>
                                          <p:attrName>style.visibility</p:attrName>
                                        </p:attrNameLst>
                                      </p:cBhvr>
                                      <p:to>
                                        <p:strVal val="visible"/>
                                      </p:to>
                                    </p:set>
                                    <p:animEffect filter="fade" transition="in">
                                      <p:cBhvr>
                                        <p:cTn dur="300" id="71"/>
                                        <p:tgtEl>
                                          <p:spTgt spid="61"/>
                                        </p:tgtEl>
                                      </p:cBhvr>
                                    </p:animEffect>
                                  </p:childTnLst>
                                </p:cTn>
                              </p:par>
                              <p:par>
                                <p:cTn fill="hold" grpId="0" id="72" nodeType="withEffect" presetClass="entr" presetID="10" presetSubtype="0">
                                  <p:stCondLst>
                                    <p:cond delay="0"/>
                                  </p:stCondLst>
                                  <p:childTnLst>
                                    <p:set>
                                      <p:cBhvr>
                                        <p:cTn dur="1" fill="hold" id="73">
                                          <p:stCondLst>
                                            <p:cond delay="0"/>
                                          </p:stCondLst>
                                        </p:cTn>
                                        <p:tgtEl>
                                          <p:spTgt spid="34"/>
                                        </p:tgtEl>
                                        <p:attrNameLst>
                                          <p:attrName>style.visibility</p:attrName>
                                        </p:attrNameLst>
                                      </p:cBhvr>
                                      <p:to>
                                        <p:strVal val="visible"/>
                                      </p:to>
                                    </p:set>
                                    <p:animEffect filter="fade" transition="in">
                                      <p:cBhvr>
                                        <p:cTn dur="300" id="74"/>
                                        <p:tgtEl>
                                          <p:spTgt spid="34"/>
                                        </p:tgtEl>
                                      </p:cBhvr>
                                    </p:animEffect>
                                  </p:childTnLst>
                                </p:cTn>
                              </p:par>
                              <p:par>
                                <p:cTn fill="hold" grpId="0" id="75" nodeType="withEffect" presetClass="entr" presetID="10" presetSubtype="0">
                                  <p:stCondLst>
                                    <p:cond delay="0"/>
                                  </p:stCondLst>
                                  <p:childTnLst>
                                    <p:set>
                                      <p:cBhvr>
                                        <p:cTn dur="1" fill="hold" id="76">
                                          <p:stCondLst>
                                            <p:cond delay="0"/>
                                          </p:stCondLst>
                                        </p:cTn>
                                        <p:tgtEl>
                                          <p:spTgt spid="48"/>
                                        </p:tgtEl>
                                        <p:attrNameLst>
                                          <p:attrName>style.visibility</p:attrName>
                                        </p:attrNameLst>
                                      </p:cBhvr>
                                      <p:to>
                                        <p:strVal val="visible"/>
                                      </p:to>
                                    </p:set>
                                    <p:animEffect filter="fade" transition="in">
                                      <p:cBhvr>
                                        <p:cTn dur="300" id="77"/>
                                        <p:tgtEl>
                                          <p:spTgt spid="48"/>
                                        </p:tgtEl>
                                      </p:cBhvr>
                                    </p:animEffect>
                                  </p:childTnLst>
                                </p:cTn>
                              </p:par>
                              <p:par>
                                <p:cTn fill="hold" grpId="0" id="78" nodeType="withEffect" presetClass="entr" presetID="10" presetSubtype="0">
                                  <p:stCondLst>
                                    <p:cond delay="0"/>
                                  </p:stCondLst>
                                  <p:childTnLst>
                                    <p:set>
                                      <p:cBhvr>
                                        <p:cTn dur="1" fill="hold" id="79">
                                          <p:stCondLst>
                                            <p:cond delay="0"/>
                                          </p:stCondLst>
                                        </p:cTn>
                                        <p:tgtEl>
                                          <p:spTgt spid="33"/>
                                        </p:tgtEl>
                                        <p:attrNameLst>
                                          <p:attrName>style.visibility</p:attrName>
                                        </p:attrNameLst>
                                      </p:cBhvr>
                                      <p:to>
                                        <p:strVal val="visible"/>
                                      </p:to>
                                    </p:set>
                                    <p:animEffect filter="fade" transition="in">
                                      <p:cBhvr>
                                        <p:cTn dur="300" id="80"/>
                                        <p:tgtEl>
                                          <p:spTgt spid="33"/>
                                        </p:tgtEl>
                                      </p:cBhvr>
                                    </p:animEffect>
                                  </p:childTnLst>
                                </p:cTn>
                              </p:par>
                            </p:childTnLst>
                          </p:cTn>
                        </p:par>
                        <p:par>
                          <p:cTn fill="hold" id="81" nodeType="afterGroup">
                            <p:stCondLst>
                              <p:cond delay="1700"/>
                            </p:stCondLst>
                            <p:childTnLst>
                              <p:par>
                                <p:cTn fill="hold" grpId="0" id="82" nodeType="afterEffect" presetClass="entr" presetID="10" presetSubtype="0">
                                  <p:stCondLst>
                                    <p:cond delay="0"/>
                                  </p:stCondLst>
                                  <p:childTnLst>
                                    <p:set>
                                      <p:cBhvr>
                                        <p:cTn dur="1" fill="hold" id="83">
                                          <p:stCondLst>
                                            <p:cond delay="0"/>
                                          </p:stCondLst>
                                        </p:cTn>
                                        <p:tgtEl>
                                          <p:spTgt spid="49"/>
                                        </p:tgtEl>
                                        <p:attrNameLst>
                                          <p:attrName>style.visibility</p:attrName>
                                        </p:attrNameLst>
                                      </p:cBhvr>
                                      <p:to>
                                        <p:strVal val="visible"/>
                                      </p:to>
                                    </p:set>
                                    <p:animEffect filter="fade" transition="in">
                                      <p:cBhvr>
                                        <p:cTn dur="300" id="84"/>
                                        <p:tgtEl>
                                          <p:spTgt spid="49"/>
                                        </p:tgtEl>
                                      </p:cBhvr>
                                    </p:animEffect>
                                  </p:childTnLst>
                                </p:cTn>
                              </p:par>
                              <p:par>
                                <p:cTn fill="hold" grpId="0" id="85" nodeType="withEffect" presetClass="entr" presetID="10" presetSubtype="0">
                                  <p:stCondLst>
                                    <p:cond delay="0"/>
                                  </p:stCondLst>
                                  <p:childTnLst>
                                    <p:set>
                                      <p:cBhvr>
                                        <p:cTn dur="1" fill="hold" id="86">
                                          <p:stCondLst>
                                            <p:cond delay="0"/>
                                          </p:stCondLst>
                                        </p:cTn>
                                        <p:tgtEl>
                                          <p:spTgt spid="37"/>
                                        </p:tgtEl>
                                        <p:attrNameLst>
                                          <p:attrName>style.visibility</p:attrName>
                                        </p:attrNameLst>
                                      </p:cBhvr>
                                      <p:to>
                                        <p:strVal val="visible"/>
                                      </p:to>
                                    </p:set>
                                    <p:animEffect filter="fade" transition="in">
                                      <p:cBhvr>
                                        <p:cTn dur="300" id="87"/>
                                        <p:tgtEl>
                                          <p:spTgt spid="37"/>
                                        </p:tgtEl>
                                      </p:cBhvr>
                                    </p:animEffect>
                                  </p:childTnLst>
                                </p:cTn>
                              </p:par>
                              <p:par>
                                <p:cTn fill="hold" grpId="0" id="88" nodeType="withEffect" presetClass="entr" presetID="10" presetSubtype="0">
                                  <p:stCondLst>
                                    <p:cond delay="0"/>
                                  </p:stCondLst>
                                  <p:childTnLst>
                                    <p:set>
                                      <p:cBhvr>
                                        <p:cTn dur="1" fill="hold" id="89">
                                          <p:stCondLst>
                                            <p:cond delay="0"/>
                                          </p:stCondLst>
                                        </p:cTn>
                                        <p:tgtEl>
                                          <p:spTgt spid="63"/>
                                        </p:tgtEl>
                                        <p:attrNameLst>
                                          <p:attrName>style.visibility</p:attrName>
                                        </p:attrNameLst>
                                      </p:cBhvr>
                                      <p:to>
                                        <p:strVal val="visible"/>
                                      </p:to>
                                    </p:set>
                                    <p:animEffect filter="fade" transition="in">
                                      <p:cBhvr>
                                        <p:cTn dur="300" id="90"/>
                                        <p:tgtEl>
                                          <p:spTgt spid="63"/>
                                        </p:tgtEl>
                                      </p:cBhvr>
                                    </p:animEffect>
                                  </p:childTnLst>
                                </p:cTn>
                              </p:par>
                              <p:par>
                                <p:cTn fill="hold" grpId="0" id="91" nodeType="withEffect" presetClass="entr" presetID="10" presetSubtype="0">
                                  <p:stCondLst>
                                    <p:cond delay="0"/>
                                  </p:stCondLst>
                                  <p:childTnLst>
                                    <p:set>
                                      <p:cBhvr>
                                        <p:cTn dur="1" fill="hold" id="92">
                                          <p:stCondLst>
                                            <p:cond delay="0"/>
                                          </p:stCondLst>
                                        </p:cTn>
                                        <p:tgtEl>
                                          <p:spTgt spid="36"/>
                                        </p:tgtEl>
                                        <p:attrNameLst>
                                          <p:attrName>style.visibility</p:attrName>
                                        </p:attrNameLst>
                                      </p:cBhvr>
                                      <p:to>
                                        <p:strVal val="visible"/>
                                      </p:to>
                                    </p:set>
                                    <p:animEffect filter="fade" transition="in">
                                      <p:cBhvr>
                                        <p:cTn dur="300" id="93"/>
                                        <p:tgtEl>
                                          <p:spTgt spid="36"/>
                                        </p:tgtEl>
                                      </p:cBhvr>
                                    </p:animEffect>
                                  </p:childTnLst>
                                </p:cTn>
                              </p:par>
                            </p:childTnLst>
                          </p:cTn>
                        </p:par>
                        <p:par>
                          <p:cTn fill="hold" id="94" nodeType="afterGroup">
                            <p:stCondLst>
                              <p:cond delay="2000"/>
                            </p:stCondLst>
                            <p:childTnLst>
                              <p:par>
                                <p:cTn fill="hold" grpId="0" id="95" nodeType="afterEffect" presetClass="entr" presetID="10" presetSubtype="0">
                                  <p:stCondLst>
                                    <p:cond delay="0"/>
                                  </p:stCondLst>
                                  <p:childTnLst>
                                    <p:set>
                                      <p:cBhvr>
                                        <p:cTn dur="1" fill="hold" id="96">
                                          <p:stCondLst>
                                            <p:cond delay="0"/>
                                          </p:stCondLst>
                                        </p:cTn>
                                        <p:tgtEl>
                                          <p:spTgt spid="50"/>
                                        </p:tgtEl>
                                        <p:attrNameLst>
                                          <p:attrName>style.visibility</p:attrName>
                                        </p:attrNameLst>
                                      </p:cBhvr>
                                      <p:to>
                                        <p:strVal val="visible"/>
                                      </p:to>
                                    </p:set>
                                    <p:animEffect filter="fade" transition="in">
                                      <p:cBhvr>
                                        <p:cTn dur="300" id="97"/>
                                        <p:tgtEl>
                                          <p:spTgt spid="50"/>
                                        </p:tgtEl>
                                      </p:cBhvr>
                                    </p:animEffect>
                                  </p:childTnLst>
                                </p:cTn>
                              </p:par>
                              <p:par>
                                <p:cTn fill="hold" grpId="0" id="98" nodeType="withEffect" presetClass="entr" presetID="10" presetSubtype="0">
                                  <p:stCondLst>
                                    <p:cond delay="0"/>
                                  </p:stCondLst>
                                  <p:childTnLst>
                                    <p:set>
                                      <p:cBhvr>
                                        <p:cTn dur="1" fill="hold" id="99">
                                          <p:stCondLst>
                                            <p:cond delay="0"/>
                                          </p:stCondLst>
                                        </p:cTn>
                                        <p:tgtEl>
                                          <p:spTgt spid="44"/>
                                        </p:tgtEl>
                                        <p:attrNameLst>
                                          <p:attrName>style.visibility</p:attrName>
                                        </p:attrNameLst>
                                      </p:cBhvr>
                                      <p:to>
                                        <p:strVal val="visible"/>
                                      </p:to>
                                    </p:set>
                                    <p:animEffect filter="fade" transition="in">
                                      <p:cBhvr>
                                        <p:cTn dur="300" id="100"/>
                                        <p:tgtEl>
                                          <p:spTgt spid="44"/>
                                        </p:tgtEl>
                                      </p:cBhvr>
                                    </p:animEffect>
                                  </p:childTnLst>
                                </p:cTn>
                              </p:par>
                              <p:par>
                                <p:cTn fill="hold" grpId="0" id="101" nodeType="withEffect" presetClass="entr" presetID="10" presetSubtype="0">
                                  <p:stCondLst>
                                    <p:cond delay="0"/>
                                  </p:stCondLst>
                                  <p:childTnLst>
                                    <p:set>
                                      <p:cBhvr>
                                        <p:cTn dur="1" fill="hold" id="102">
                                          <p:stCondLst>
                                            <p:cond delay="0"/>
                                          </p:stCondLst>
                                        </p:cTn>
                                        <p:tgtEl>
                                          <p:spTgt spid="64"/>
                                        </p:tgtEl>
                                        <p:attrNameLst>
                                          <p:attrName>style.visibility</p:attrName>
                                        </p:attrNameLst>
                                      </p:cBhvr>
                                      <p:to>
                                        <p:strVal val="visible"/>
                                      </p:to>
                                    </p:set>
                                    <p:animEffect filter="fade" transition="in">
                                      <p:cBhvr>
                                        <p:cTn dur="300" id="103"/>
                                        <p:tgtEl>
                                          <p:spTgt spid="64"/>
                                        </p:tgtEl>
                                      </p:cBhvr>
                                    </p:animEffect>
                                  </p:childTnLst>
                                </p:cTn>
                              </p:par>
                              <p:par>
                                <p:cTn fill="hold" grpId="0" id="104" nodeType="withEffect" presetClass="entr" presetID="10" presetSubtype="0">
                                  <p:stCondLst>
                                    <p:cond delay="0"/>
                                  </p:stCondLst>
                                  <p:childTnLst>
                                    <p:set>
                                      <p:cBhvr>
                                        <p:cTn dur="1" fill="hold" id="105">
                                          <p:stCondLst>
                                            <p:cond delay="0"/>
                                          </p:stCondLst>
                                        </p:cTn>
                                        <p:tgtEl>
                                          <p:spTgt spid="43"/>
                                        </p:tgtEl>
                                        <p:attrNameLst>
                                          <p:attrName>style.visibility</p:attrName>
                                        </p:attrNameLst>
                                      </p:cBhvr>
                                      <p:to>
                                        <p:strVal val="visible"/>
                                      </p:to>
                                    </p:set>
                                    <p:animEffect filter="fade" transition="in">
                                      <p:cBhvr>
                                        <p:cTn dur="300" id="106"/>
                                        <p:tgtEl>
                                          <p:spTgt spid="4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24"/>
      <p:bldP grpId="0" spid="25"/>
      <p:bldP grpId="0" spid="26"/>
      <p:bldP grpId="0" spid="29"/>
      <p:bldP grpId="0" spid="30"/>
      <p:bldP grpId="0" spid="31"/>
      <p:bldP grpId="0" spid="32"/>
      <p:bldP grpId="0" spid="33"/>
      <p:bldP grpId="0" spid="34"/>
      <p:bldP grpId="0" spid="36"/>
      <p:bldP grpId="0" spid="37"/>
      <p:bldP grpId="0" spid="43"/>
      <p:bldP grpId="0" spid="44"/>
      <p:bldP grpId="0" spid="57"/>
      <p:bldP grpId="0" spid="58"/>
      <p:bldP grpId="0" spid="59"/>
      <p:bldP grpId="0" spid="45"/>
      <p:bldP grpId="0" spid="46"/>
      <p:bldP grpId="0" spid="47"/>
      <p:bldP grpId="0" spid="48"/>
      <p:bldP grpId="0" spid="49"/>
      <p:bldP grpId="0" spid="50"/>
      <p:bldP grpId="0" spid="51"/>
      <p:bldP grpId="0" spid="54"/>
      <p:bldP grpId="0" spid="55"/>
      <p:bldP grpId="0" spid="60"/>
      <p:bldP grpId="0" spid="61"/>
      <p:bldP grpId="0" spid="63"/>
      <p:bldP grpId="0" spid="64"/>
      <p:bldP grpId="0" spid="67"/>
      <p:bldP grpId="0" spid="68"/>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6" name="Rectangle 65"/>
          <p:cNvSpPr/>
          <p:nvPr/>
        </p:nvSpPr>
        <p:spPr>
          <a:xfrm>
            <a:off x="2883366" y="3804432"/>
            <a:ext cx="6260634" cy="423502"/>
          </a:xfrm>
          <a:prstGeom prst="rect">
            <a:avLst/>
          </a:prstGeom>
          <a:solidFill>
            <a:srgbClr val="2782A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56" name="Rectangle 55"/>
          <p:cNvSpPr/>
          <p:nvPr/>
        </p:nvSpPr>
        <p:spPr>
          <a:xfrm>
            <a:off x="0" y="0"/>
            <a:ext cx="9144000" cy="843558"/>
          </a:xfrm>
          <a:prstGeom prst="rect">
            <a:avLst/>
          </a:prstGeom>
          <a:solidFill>
            <a:srgbClr val="2782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pic>
        <p:nvPicPr>
          <p:cNvPr id="1027" name="Picture 3"/>
          <p:cNvPicPr>
            <a:picLocks noChangeArrowheads="1" noChangeAspect="1"/>
          </p:cNvPicPr>
          <p:nvPr/>
        </p:nvPicPr>
        <p:blipFill>
          <a:blip r:embed="rId3">
            <a:extLst>
              <a:ext uri="{28A0092B-C50C-407E-A947-70E740481C1C}">
                <a14:useLocalDpi/>
              </a:ext>
            </a:extLst>
          </a:blip>
          <a:stretch>
            <a:fillRect/>
          </a:stretch>
        </p:blipFill>
        <p:spPr bwMode="auto">
          <a:xfrm>
            <a:off x="0" y="4758280"/>
            <a:ext cx="9144000" cy="4571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
        <p:nvSpPr>
          <p:cNvPr id="13" name="TextBox 12"/>
          <p:cNvSpPr txBox="1"/>
          <p:nvPr/>
        </p:nvSpPr>
        <p:spPr>
          <a:xfrm>
            <a:off x="1904313" y="4828977"/>
            <a:ext cx="3747808" cy="289558"/>
          </a:xfrm>
          <a:prstGeom prst="rect">
            <a:avLst/>
          </a:prstGeom>
          <a:noFill/>
        </p:spPr>
        <p:txBody>
          <a:bodyPr bIns="45719" lIns="91438" rIns="91438" rtlCol="0" tIns="45719" wrap="square">
            <a:spAutoFit/>
          </a:bodyPr>
          <a:lstStyle/>
          <a:p>
            <a:pPr algn="ctr"/>
            <a:r>
              <a:rPr lang="en-US" sz="1300">
                <a:solidFill>
                  <a:srgbClr val="2782A7"/>
                </a:solidFill>
                <a:latin charset="0" pitchFamily="34" typeface="Bebas Neue"/>
              </a:rPr>
              <a:t>WWW.YOURWEBSITE.COM</a:t>
            </a:r>
          </a:p>
        </p:txBody>
      </p:sp>
      <p:sp>
        <p:nvSpPr>
          <p:cNvPr id="17" name="TextBox 16"/>
          <p:cNvSpPr txBox="1"/>
          <p:nvPr/>
        </p:nvSpPr>
        <p:spPr>
          <a:xfrm>
            <a:off x="3779912" y="4833574"/>
            <a:ext cx="4122589" cy="274318"/>
          </a:xfrm>
          <a:prstGeom prst="rect">
            <a:avLst/>
          </a:prstGeom>
          <a:noFill/>
        </p:spPr>
        <p:txBody>
          <a:bodyPr bIns="45719" lIns="91438" rIns="91438" rtlCol="0" tIns="45719" wrap="square">
            <a:spAutoFit/>
          </a:bodyPr>
          <a:lstStyle/>
          <a:p>
            <a:pPr algn="ctr"/>
            <a:r>
              <a:rPr lang="en-US" sz="1200">
                <a:solidFill>
                  <a:srgbClr val="2782A7"/>
                </a:solidFill>
                <a:latin charset="0" pitchFamily="34" typeface="Bebas Neue"/>
              </a:rPr>
              <a:t>2-45-6565-776-6</a:t>
            </a:r>
          </a:p>
        </p:txBody>
      </p:sp>
      <p:pic>
        <p:nvPicPr>
          <p:cNvPr id="14" name="Picture 13"/>
          <p:cNvPicPr>
            <a:picLocks noChangeAspect="1"/>
          </p:cNvPicPr>
          <p:nvPr/>
        </p:nvPicPr>
        <p:blipFill>
          <a:blip r:embed="rId4">
            <a:extLst>
              <a:ext uri="{28A0092B-C50C-407E-A947-70E740481C1C}">
                <a14:useLocalDpi/>
              </a:ext>
            </a:extLst>
          </a:blip>
          <a:stretch>
            <a:fillRect/>
          </a:stretch>
        </p:blipFill>
        <p:spPr>
          <a:xfrm>
            <a:off x="2912425" y="4855861"/>
            <a:ext cx="219278" cy="232423"/>
          </a:xfrm>
          <a:prstGeom prst="rect">
            <a:avLst/>
          </a:prstGeom>
        </p:spPr>
      </p:pic>
      <p:pic>
        <p:nvPicPr>
          <p:cNvPr id="15" name="Picture 14"/>
          <p:cNvPicPr>
            <a:picLocks noChangeAspect="1"/>
          </p:cNvPicPr>
          <p:nvPr/>
        </p:nvPicPr>
        <p:blipFill>
          <a:blip r:embed="rId5">
            <a:extLst>
              <a:ext uri="{28A0092B-C50C-407E-A947-70E740481C1C}">
                <a14:useLocalDpi/>
              </a:ext>
            </a:extLst>
          </a:blip>
          <a:stretch>
            <a:fillRect/>
          </a:stretch>
        </p:blipFill>
        <p:spPr>
          <a:xfrm>
            <a:off x="7092280" y="4834342"/>
            <a:ext cx="263318" cy="279104"/>
          </a:xfrm>
          <a:prstGeom prst="rect">
            <a:avLst/>
          </a:prstGeom>
        </p:spPr>
      </p:pic>
      <p:pic>
        <p:nvPicPr>
          <p:cNvPr id="16" name="Picture 15"/>
          <p:cNvPicPr>
            <a:picLocks noChangeAspect="1"/>
          </p:cNvPicPr>
          <p:nvPr/>
        </p:nvPicPr>
        <p:blipFill>
          <a:blip r:embed="rId6">
            <a:extLst>
              <a:ext uri="{28A0092B-C50C-407E-A947-70E740481C1C}">
                <a14:useLocalDpi/>
              </a:ext>
            </a:extLst>
          </a:blip>
          <a:stretch>
            <a:fillRect/>
          </a:stretch>
        </p:blipFill>
        <p:spPr>
          <a:xfrm>
            <a:off x="5158642" y="4803999"/>
            <a:ext cx="277455" cy="294088"/>
          </a:xfrm>
          <a:prstGeom prst="rect">
            <a:avLst/>
          </a:prstGeom>
        </p:spPr>
      </p:pic>
      <p:sp>
        <p:nvSpPr>
          <p:cNvPr id="27" name="Rectangle 26"/>
          <p:cNvSpPr/>
          <p:nvPr/>
        </p:nvSpPr>
        <p:spPr>
          <a:xfrm>
            <a:off x="1" y="4781139"/>
            <a:ext cx="2258743" cy="362350"/>
          </a:xfrm>
          <a:prstGeom prst="rect">
            <a:avLst/>
          </a:prstGeom>
          <a:solidFill>
            <a:srgbClr val="2782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28" name="TextBox 27"/>
          <p:cNvSpPr txBox="1"/>
          <p:nvPr/>
        </p:nvSpPr>
        <p:spPr>
          <a:xfrm>
            <a:off x="-14414" y="4808446"/>
            <a:ext cx="2210150" cy="289558"/>
          </a:xfrm>
          <a:prstGeom prst="rect">
            <a:avLst/>
          </a:prstGeom>
          <a:noFill/>
        </p:spPr>
        <p:txBody>
          <a:bodyPr bIns="45719" lIns="91438" rIns="91438" rtlCol="0" tIns="45719" wrap="square">
            <a:spAutoFit/>
          </a:bodyPr>
          <a:lstStyle/>
          <a:p>
            <a:pPr algn="ctr"/>
            <a:r>
              <a:rPr lang="tr-TR" sz="1300">
                <a:solidFill>
                  <a:schemeClr val="bg1"/>
                </a:solidFill>
                <a:latin charset="0" pitchFamily="34" typeface="Bebas Neue"/>
              </a:rPr>
              <a:t>Company name/logo</a:t>
            </a:r>
          </a:p>
        </p:txBody>
      </p:sp>
      <p:sp>
        <p:nvSpPr>
          <p:cNvPr id="39" name="TextBox 38"/>
          <p:cNvSpPr txBox="1"/>
          <p:nvPr/>
        </p:nvSpPr>
        <p:spPr>
          <a:xfrm>
            <a:off x="7236297" y="4833550"/>
            <a:ext cx="1440160" cy="289558"/>
          </a:xfrm>
          <a:prstGeom prst="rect">
            <a:avLst/>
          </a:prstGeom>
          <a:noFill/>
        </p:spPr>
        <p:txBody>
          <a:bodyPr bIns="45719" lIns="91438" rIns="91438" rtlCol="0" tIns="45719" wrap="square">
            <a:spAutoFit/>
          </a:bodyPr>
          <a:lstStyle/>
          <a:p>
            <a:pPr algn="ctr"/>
            <a:r>
              <a:rPr lang="en-US" sz="1300">
                <a:solidFill>
                  <a:srgbClr val="2782A7"/>
                </a:solidFill>
                <a:latin charset="0" pitchFamily="34" typeface="Bebas Neue"/>
              </a:rPr>
              <a:t>mail@yourmail.com</a:t>
            </a:r>
          </a:p>
        </p:txBody>
      </p:sp>
      <p:sp>
        <p:nvSpPr>
          <p:cNvPr id="57" name="TextBox 56"/>
          <p:cNvSpPr txBox="1"/>
          <p:nvPr/>
        </p:nvSpPr>
        <p:spPr>
          <a:xfrm>
            <a:off x="2696400" y="45543"/>
            <a:ext cx="3747808" cy="761998"/>
          </a:xfrm>
          <a:prstGeom prst="rect">
            <a:avLst/>
          </a:prstGeom>
          <a:noFill/>
        </p:spPr>
        <p:txBody>
          <a:bodyPr bIns="45719" lIns="91438" rIns="91438" rtlCol="0" tIns="45719" wrap="square">
            <a:spAutoFit/>
          </a:bodyPr>
          <a:lstStyle/>
          <a:p>
            <a:pPr algn="ctr"/>
            <a:r>
              <a:rPr lang="tr-TR" sz="4400">
                <a:solidFill>
                  <a:schemeClr val="bg1"/>
                </a:solidFill>
                <a:latin charset="0" pitchFamily="34" typeface="Bebas Neue"/>
              </a:rPr>
              <a:t>STEPS</a:t>
            </a:r>
          </a:p>
        </p:txBody>
      </p:sp>
      <p:sp>
        <p:nvSpPr>
          <p:cNvPr id="68" name="TextBox 67"/>
          <p:cNvSpPr txBox="1"/>
          <p:nvPr/>
        </p:nvSpPr>
        <p:spPr>
          <a:xfrm>
            <a:off x="1372933" y="1919923"/>
            <a:ext cx="1758908" cy="365758"/>
          </a:xfrm>
          <a:prstGeom prst="rect">
            <a:avLst/>
          </a:prstGeom>
          <a:noFill/>
        </p:spPr>
        <p:txBody>
          <a:bodyPr bIns="45719" lIns="91438" rIns="91438" rtlCol="0" tIns="45719" wrap="square">
            <a:spAutoFit/>
          </a:bodyPr>
          <a:lstStyle/>
          <a:p>
            <a:pPr algn="ctr"/>
            <a:r>
              <a:rPr lang="tr-TR" smtClean="0">
                <a:solidFill>
                  <a:srgbClr val="2782A7"/>
                </a:solidFill>
                <a:latin charset="0" pitchFamily="34" typeface="Bebas Neue"/>
              </a:rPr>
              <a:t> YOUR FIRST HEADER</a:t>
            </a:r>
          </a:p>
        </p:txBody>
      </p:sp>
      <p:sp>
        <p:nvSpPr>
          <p:cNvPr id="3" name="Pentagon 2"/>
          <p:cNvSpPr/>
          <p:nvPr/>
        </p:nvSpPr>
        <p:spPr>
          <a:xfrm>
            <a:off x="-14414" y="1885854"/>
            <a:ext cx="1490070" cy="423502"/>
          </a:xfrm>
          <a:prstGeom prst="homePlate">
            <a:avLst/>
          </a:prstGeom>
          <a:solidFill>
            <a:srgbClr val="2681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52" name="Pentagon 51"/>
          <p:cNvSpPr/>
          <p:nvPr/>
        </p:nvSpPr>
        <p:spPr>
          <a:xfrm>
            <a:off x="0" y="2528595"/>
            <a:ext cx="2051720" cy="423502"/>
          </a:xfrm>
          <a:prstGeom prst="homePlate">
            <a:avLst/>
          </a:prstGeom>
          <a:solidFill>
            <a:srgbClr val="2681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53" name="Pentagon 52"/>
          <p:cNvSpPr/>
          <p:nvPr/>
        </p:nvSpPr>
        <p:spPr>
          <a:xfrm>
            <a:off x="-14414" y="3162323"/>
            <a:ext cx="2642198" cy="423502"/>
          </a:xfrm>
          <a:prstGeom prst="homePlate">
            <a:avLst/>
          </a:prstGeom>
          <a:solidFill>
            <a:srgbClr val="2681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62" name="Pentagon 61"/>
          <p:cNvSpPr/>
          <p:nvPr/>
        </p:nvSpPr>
        <p:spPr>
          <a:xfrm>
            <a:off x="-14414" y="3804432"/>
            <a:ext cx="3218262" cy="423502"/>
          </a:xfrm>
          <a:prstGeom prst="homePlate">
            <a:avLst/>
          </a:prstGeom>
          <a:solidFill>
            <a:srgbClr val="2681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69" name="TextBox 68"/>
          <p:cNvSpPr txBox="1"/>
          <p:nvPr/>
        </p:nvSpPr>
        <p:spPr>
          <a:xfrm>
            <a:off x="107505" y="1929973"/>
            <a:ext cx="1127173" cy="365758"/>
          </a:xfrm>
          <a:prstGeom prst="rect">
            <a:avLst/>
          </a:prstGeom>
          <a:noFill/>
        </p:spPr>
        <p:txBody>
          <a:bodyPr bIns="45719" lIns="91438" rIns="91438" rtlCol="0" tIns="45719" wrap="square">
            <a:spAutoFit/>
          </a:bodyPr>
          <a:lstStyle/>
          <a:p>
            <a:pPr algn="ctr"/>
            <a:r>
              <a:rPr lang="tr-TR" smtClean="0">
                <a:solidFill>
                  <a:schemeClr val="bg1"/>
                </a:solidFill>
                <a:latin charset="0" pitchFamily="34" typeface="Bebas Neue"/>
              </a:rPr>
              <a:t>STEP 1</a:t>
            </a:r>
          </a:p>
        </p:txBody>
      </p:sp>
      <p:sp>
        <p:nvSpPr>
          <p:cNvPr id="70" name="TextBox 69"/>
          <p:cNvSpPr txBox="1"/>
          <p:nvPr/>
        </p:nvSpPr>
        <p:spPr>
          <a:xfrm>
            <a:off x="348484" y="2555680"/>
            <a:ext cx="1127173" cy="365758"/>
          </a:xfrm>
          <a:prstGeom prst="rect">
            <a:avLst/>
          </a:prstGeom>
          <a:noFill/>
        </p:spPr>
        <p:txBody>
          <a:bodyPr bIns="45719" lIns="91438" rIns="91438" rtlCol="0" tIns="45719" wrap="square">
            <a:spAutoFit/>
          </a:bodyPr>
          <a:lstStyle/>
          <a:p>
            <a:pPr algn="ctr"/>
            <a:r>
              <a:rPr lang="tr-TR" smtClean="0">
                <a:solidFill>
                  <a:schemeClr val="bg1"/>
                </a:solidFill>
                <a:latin charset="0" pitchFamily="34" typeface="Bebas Neue"/>
              </a:rPr>
              <a:t>STEP 2</a:t>
            </a:r>
          </a:p>
        </p:txBody>
      </p:sp>
      <p:sp>
        <p:nvSpPr>
          <p:cNvPr id="71" name="TextBox 70"/>
          <p:cNvSpPr txBox="1"/>
          <p:nvPr/>
        </p:nvSpPr>
        <p:spPr>
          <a:xfrm>
            <a:off x="565785" y="3189408"/>
            <a:ext cx="1127173" cy="365758"/>
          </a:xfrm>
          <a:prstGeom prst="rect">
            <a:avLst/>
          </a:prstGeom>
          <a:noFill/>
        </p:spPr>
        <p:txBody>
          <a:bodyPr bIns="45719" lIns="91438" rIns="91438" rtlCol="0" tIns="45719" wrap="square">
            <a:spAutoFit/>
          </a:bodyPr>
          <a:lstStyle/>
          <a:p>
            <a:pPr algn="ctr"/>
            <a:r>
              <a:rPr lang="tr-TR" smtClean="0">
                <a:solidFill>
                  <a:schemeClr val="bg1"/>
                </a:solidFill>
                <a:latin charset="0" pitchFamily="34" typeface="Bebas Neue"/>
              </a:rPr>
              <a:t>STEP 3</a:t>
            </a:r>
          </a:p>
        </p:txBody>
      </p:sp>
      <p:sp>
        <p:nvSpPr>
          <p:cNvPr id="72" name="TextBox 71"/>
          <p:cNvSpPr txBox="1"/>
          <p:nvPr/>
        </p:nvSpPr>
        <p:spPr>
          <a:xfrm>
            <a:off x="894157" y="3838617"/>
            <a:ext cx="1127173" cy="365758"/>
          </a:xfrm>
          <a:prstGeom prst="rect">
            <a:avLst/>
          </a:prstGeom>
          <a:noFill/>
        </p:spPr>
        <p:txBody>
          <a:bodyPr bIns="45719" lIns="91438" rIns="91438" rtlCol="0" tIns="45719" wrap="square">
            <a:spAutoFit/>
          </a:bodyPr>
          <a:lstStyle/>
          <a:p>
            <a:pPr algn="ctr"/>
            <a:r>
              <a:rPr lang="tr-TR" smtClean="0">
                <a:solidFill>
                  <a:schemeClr val="bg1"/>
                </a:solidFill>
                <a:latin charset="0" pitchFamily="34" typeface="Bebas Neue"/>
              </a:rPr>
              <a:t>STEP 4</a:t>
            </a:r>
          </a:p>
        </p:txBody>
      </p:sp>
      <p:sp>
        <p:nvSpPr>
          <p:cNvPr id="73" name="TextBox 72"/>
          <p:cNvSpPr txBox="1"/>
          <p:nvPr/>
        </p:nvSpPr>
        <p:spPr>
          <a:xfrm>
            <a:off x="2003913" y="2554659"/>
            <a:ext cx="1758908" cy="365758"/>
          </a:xfrm>
          <a:prstGeom prst="rect">
            <a:avLst/>
          </a:prstGeom>
          <a:noFill/>
        </p:spPr>
        <p:txBody>
          <a:bodyPr bIns="45719" lIns="91438" rIns="91438" rtlCol="0" tIns="45719" wrap="square">
            <a:spAutoFit/>
          </a:bodyPr>
          <a:lstStyle/>
          <a:p>
            <a:pPr algn="ctr"/>
            <a:r>
              <a:rPr lang="tr-TR" smtClean="0">
                <a:solidFill>
                  <a:srgbClr val="2782A7"/>
                </a:solidFill>
                <a:latin charset="0" pitchFamily="34" typeface="Bebas Neue"/>
              </a:rPr>
              <a:t> YOUR SECOND HEADER</a:t>
            </a:r>
          </a:p>
        </p:txBody>
      </p:sp>
      <p:sp>
        <p:nvSpPr>
          <p:cNvPr id="74" name="TextBox 73"/>
          <p:cNvSpPr txBox="1"/>
          <p:nvPr/>
        </p:nvSpPr>
        <p:spPr>
          <a:xfrm>
            <a:off x="2542324" y="3188172"/>
            <a:ext cx="1758908" cy="365758"/>
          </a:xfrm>
          <a:prstGeom prst="rect">
            <a:avLst/>
          </a:prstGeom>
          <a:noFill/>
        </p:spPr>
        <p:txBody>
          <a:bodyPr bIns="45719" lIns="91438" rIns="91438" rtlCol="0" tIns="45719" wrap="square">
            <a:spAutoFit/>
          </a:bodyPr>
          <a:lstStyle/>
          <a:p>
            <a:pPr algn="ctr"/>
            <a:r>
              <a:rPr lang="tr-TR" smtClean="0">
                <a:solidFill>
                  <a:srgbClr val="2782A7"/>
                </a:solidFill>
                <a:latin charset="0" pitchFamily="34" typeface="Bebas Neue"/>
              </a:rPr>
              <a:t> YOUR THIRD HEADER</a:t>
            </a:r>
          </a:p>
        </p:txBody>
      </p:sp>
      <p:sp>
        <p:nvSpPr>
          <p:cNvPr id="75" name="TextBox 74"/>
          <p:cNvSpPr txBox="1"/>
          <p:nvPr/>
        </p:nvSpPr>
        <p:spPr>
          <a:xfrm>
            <a:off x="3192637" y="3836622"/>
            <a:ext cx="1758908" cy="365758"/>
          </a:xfrm>
          <a:prstGeom prst="rect">
            <a:avLst/>
          </a:prstGeom>
          <a:noFill/>
        </p:spPr>
        <p:txBody>
          <a:bodyPr bIns="45719" lIns="91438" rIns="91438" rtlCol="0" tIns="45719" wrap="square">
            <a:spAutoFit/>
          </a:bodyPr>
          <a:lstStyle/>
          <a:p>
            <a:pPr algn="ctr"/>
            <a:r>
              <a:rPr lang="tr-TR" smtClean="0">
                <a:solidFill>
                  <a:srgbClr val="2782A7"/>
                </a:solidFill>
                <a:latin charset="0" pitchFamily="34" typeface="Bebas Neue"/>
              </a:rPr>
              <a:t> YOUR FOURTH HEADER</a:t>
            </a:r>
          </a:p>
        </p:txBody>
      </p:sp>
      <p:sp>
        <p:nvSpPr>
          <p:cNvPr id="76" name="Rectangle 75"/>
          <p:cNvSpPr/>
          <p:nvPr/>
        </p:nvSpPr>
        <p:spPr>
          <a:xfrm>
            <a:off x="2003912" y="3162323"/>
            <a:ext cx="7140088" cy="423502"/>
          </a:xfrm>
          <a:prstGeom prst="rect">
            <a:avLst/>
          </a:prstGeom>
          <a:solidFill>
            <a:srgbClr val="2782A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77" name="Rectangle 76"/>
          <p:cNvSpPr/>
          <p:nvPr/>
        </p:nvSpPr>
        <p:spPr>
          <a:xfrm>
            <a:off x="1240667" y="2529363"/>
            <a:ext cx="7903333" cy="423502"/>
          </a:xfrm>
          <a:prstGeom prst="rect">
            <a:avLst/>
          </a:prstGeom>
          <a:solidFill>
            <a:srgbClr val="2782A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78" name="Rectangle 77"/>
          <p:cNvSpPr/>
          <p:nvPr/>
        </p:nvSpPr>
        <p:spPr>
          <a:xfrm>
            <a:off x="773123" y="1885854"/>
            <a:ext cx="8370877" cy="423502"/>
          </a:xfrm>
          <a:prstGeom prst="rect">
            <a:avLst/>
          </a:prstGeom>
          <a:solidFill>
            <a:srgbClr val="2782A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67" name="TextBox 66"/>
          <p:cNvSpPr txBox="1"/>
          <p:nvPr/>
        </p:nvSpPr>
        <p:spPr>
          <a:xfrm>
            <a:off x="3135480" y="1883609"/>
            <a:ext cx="5832648" cy="396238"/>
          </a:xfrm>
          <a:prstGeom prst="rect">
            <a:avLst/>
          </a:prstGeom>
          <a:noFill/>
        </p:spPr>
        <p:txBody>
          <a:bodyPr bIns="45719" lIns="91438" rIns="91438" rtlCol="0" tIns="45719" wrap="square">
            <a:spAutoFit/>
          </a:bodyPr>
          <a:lstStyle/>
          <a:p>
            <a:r>
              <a:rPr lang="tr-TR" sz="1000">
                <a:solidFill>
                  <a:srgbClr val="2782A7"/>
                </a:solidFill>
                <a:latin charset="0" pitchFamily="34" typeface="Open Sans"/>
                <a:ea charset="0" pitchFamily="34" typeface="Open Sans"/>
                <a:cs charset="0" pitchFamily="34" typeface="Open Sans"/>
              </a:rPr>
              <a:t>Lorem ipsum dolor sit amet, consectetur adipisicing elit, sed do eiusmod tempor incididunt ut labore et dolore magna aliqua. Ut enim ad minim veniam</a:t>
            </a:r>
          </a:p>
        </p:txBody>
      </p:sp>
      <p:sp>
        <p:nvSpPr>
          <p:cNvPr id="79" name="TextBox 78"/>
          <p:cNvSpPr txBox="1"/>
          <p:nvPr/>
        </p:nvSpPr>
        <p:spPr>
          <a:xfrm>
            <a:off x="3763208" y="2523880"/>
            <a:ext cx="5832648" cy="396238"/>
          </a:xfrm>
          <a:prstGeom prst="rect">
            <a:avLst/>
          </a:prstGeom>
          <a:noFill/>
        </p:spPr>
        <p:txBody>
          <a:bodyPr bIns="45719" lIns="91438" rIns="91438" rtlCol="0" tIns="45719" wrap="square">
            <a:spAutoFit/>
          </a:bodyPr>
          <a:lstStyle/>
          <a:p>
            <a:r>
              <a:rPr lang="tr-TR" sz="1000">
                <a:solidFill>
                  <a:srgbClr val="2782A7"/>
                </a:solidFill>
                <a:latin charset="0" pitchFamily="34" typeface="Open Sans"/>
                <a:ea charset="0" pitchFamily="34" typeface="Open Sans"/>
                <a:cs charset="0" pitchFamily="34" typeface="Open Sans"/>
              </a:rPr>
              <a:t>Lorem ipsum dolor sit amet, consectetur adipisicing elit, sed do eiusmod tempor incididunt ut labore et dolore magna aliqua. Ut enim ad minim veniam</a:t>
            </a:r>
          </a:p>
        </p:txBody>
      </p:sp>
      <p:sp>
        <p:nvSpPr>
          <p:cNvPr id="80" name="TextBox 79"/>
          <p:cNvSpPr txBox="1"/>
          <p:nvPr/>
        </p:nvSpPr>
        <p:spPr>
          <a:xfrm>
            <a:off x="4323019" y="3169165"/>
            <a:ext cx="5832648" cy="396238"/>
          </a:xfrm>
          <a:prstGeom prst="rect">
            <a:avLst/>
          </a:prstGeom>
          <a:noFill/>
        </p:spPr>
        <p:txBody>
          <a:bodyPr bIns="45719" lIns="91438" rIns="91438" rtlCol="0" tIns="45719" wrap="square">
            <a:spAutoFit/>
          </a:bodyPr>
          <a:lstStyle/>
          <a:p>
            <a:r>
              <a:rPr lang="tr-TR" sz="1000">
                <a:solidFill>
                  <a:srgbClr val="2782A7"/>
                </a:solidFill>
                <a:latin charset="0" pitchFamily="34" typeface="Open Sans"/>
                <a:ea charset="0" pitchFamily="34" typeface="Open Sans"/>
                <a:cs charset="0" pitchFamily="34" typeface="Open Sans"/>
              </a:rPr>
              <a:t>Lorem ipsum dolor sit amet, consectetur adipisicing elit, sed do eiusmod </a:t>
            </a:r>
          </a:p>
          <a:p>
            <a:r>
              <a:rPr lang="tr-TR" sz="1000">
                <a:solidFill>
                  <a:srgbClr val="2782A7"/>
                </a:solidFill>
                <a:latin charset="0" pitchFamily="34" typeface="Open Sans"/>
                <a:ea charset="0" pitchFamily="34" typeface="Open Sans"/>
                <a:cs charset="0" pitchFamily="34" typeface="Open Sans"/>
              </a:rPr>
              <a:t>tempor incididunt ut labore et dolore magna aliqua. </a:t>
            </a:r>
          </a:p>
        </p:txBody>
      </p:sp>
      <p:sp>
        <p:nvSpPr>
          <p:cNvPr id="81" name="TextBox 80"/>
          <p:cNvSpPr txBox="1"/>
          <p:nvPr/>
        </p:nvSpPr>
        <p:spPr>
          <a:xfrm>
            <a:off x="4954593" y="3814681"/>
            <a:ext cx="5832648" cy="396238"/>
          </a:xfrm>
          <a:prstGeom prst="rect">
            <a:avLst/>
          </a:prstGeom>
          <a:noFill/>
        </p:spPr>
        <p:txBody>
          <a:bodyPr bIns="45719" lIns="91438" rIns="91438" rtlCol="0" tIns="45719" wrap="square">
            <a:spAutoFit/>
          </a:bodyPr>
          <a:lstStyle/>
          <a:p>
            <a:r>
              <a:rPr lang="tr-TR" sz="1000">
                <a:solidFill>
                  <a:srgbClr val="2782A7"/>
                </a:solidFill>
                <a:latin charset="0" pitchFamily="34" typeface="Open Sans"/>
                <a:ea charset="0" pitchFamily="34" typeface="Open Sans"/>
                <a:cs charset="0" pitchFamily="34" typeface="Open Sans"/>
              </a:rPr>
              <a:t>Lorem ipsum dolor sit amet, consectetur adipisicing elit</a:t>
            </a:r>
          </a:p>
          <a:p>
            <a:r>
              <a:rPr lang="tr-TR" sz="1000">
                <a:solidFill>
                  <a:srgbClr val="2782A7"/>
                </a:solidFill>
                <a:latin charset="0" pitchFamily="34" typeface="Open Sans"/>
                <a:ea charset="0" pitchFamily="34" typeface="Open Sans"/>
                <a:cs charset="0" pitchFamily="34" typeface="Open Sans"/>
              </a:rPr>
              <a:t>tempor incididunt ut labore et dolore magna aliqua. </a:t>
            </a:r>
          </a:p>
        </p:txBody>
      </p:sp>
      <p:sp>
        <p:nvSpPr>
          <p:cNvPr id="82" name="TextBox 81"/>
          <p:cNvSpPr txBox="1"/>
          <p:nvPr/>
        </p:nvSpPr>
        <p:spPr>
          <a:xfrm>
            <a:off x="2229244" y="1081648"/>
            <a:ext cx="4659198" cy="548638"/>
          </a:xfrm>
          <a:prstGeom prst="rect">
            <a:avLst/>
          </a:prstGeom>
          <a:noFill/>
        </p:spPr>
        <p:txBody>
          <a:bodyPr bIns="45719" lIns="91438" rIns="91438" rtlCol="0" tIns="45719" wrap="square">
            <a:spAutoFit/>
          </a:bodyPr>
          <a:lstStyle/>
          <a:p>
            <a:pPr algn="ctr"/>
            <a:r>
              <a:rPr lang="tr-TR" sz="3000">
                <a:solidFill>
                  <a:srgbClr val="2782A7"/>
                </a:solidFill>
                <a:latin charset="0" pitchFamily="34" typeface="Bebas Neue"/>
              </a:rPr>
              <a:t>THE STEPS BELOW WILL BE USEFUL</a:t>
            </a:r>
          </a:p>
        </p:txBody>
      </p:sp>
    </p:spTree>
    <p:extLst>
      <p:ext uri="{BB962C8B-B14F-4D97-AF65-F5344CB8AC3E}">
        <p14:creationId val="2866855001"/>
      </p:ext>
    </p:extLst>
  </p:cSld>
  <p:clrMapOvr>
    <a:masterClrMapping/>
  </p:clrMapOvr>
  <p:transition>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57"/>
                                        </p:tgtEl>
                                        <p:attrNameLst>
                                          <p:attrName>style.visibility</p:attrName>
                                        </p:attrNameLst>
                                      </p:cBhvr>
                                      <p:to>
                                        <p:strVal val="visible"/>
                                      </p:to>
                                    </p:set>
                                    <p:animEffect filter="fade" transition="in">
                                      <p:cBhvr>
                                        <p:cTn dur="300" id="7"/>
                                        <p:tgtEl>
                                          <p:spTgt spid="57"/>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82"/>
                                        </p:tgtEl>
                                        <p:attrNameLst>
                                          <p:attrName>style.visibility</p:attrName>
                                        </p:attrNameLst>
                                      </p:cBhvr>
                                      <p:to>
                                        <p:strVal val="visible"/>
                                      </p:to>
                                    </p:set>
                                    <p:animEffect filter="fade" transition="in">
                                      <p:cBhvr>
                                        <p:cTn dur="300" id="10"/>
                                        <p:tgtEl>
                                          <p:spTgt spid="82"/>
                                        </p:tgtEl>
                                      </p:cBhvr>
                                    </p:animEffect>
                                  </p:childTnLst>
                                </p:cTn>
                              </p:par>
                            </p:childTnLst>
                          </p:cTn>
                        </p:par>
                        <p:par>
                          <p:cTn fill="hold" id="11" nodeType="afterGroup">
                            <p:stCondLst>
                              <p:cond delay="300"/>
                            </p:stCondLst>
                            <p:childTnLst>
                              <p:par>
                                <p:cTn fill="hold" grpId="0" id="12" nodeType="afterEffect" presetClass="entr" presetID="10" presetSubtype="0">
                                  <p:stCondLst>
                                    <p:cond delay="0"/>
                                  </p:stCondLst>
                                  <p:childTnLst>
                                    <p:set>
                                      <p:cBhvr>
                                        <p:cTn dur="1" fill="hold" id="13">
                                          <p:stCondLst>
                                            <p:cond delay="0"/>
                                          </p:stCondLst>
                                        </p:cTn>
                                        <p:tgtEl>
                                          <p:spTgt spid="67"/>
                                        </p:tgtEl>
                                        <p:attrNameLst>
                                          <p:attrName>style.visibility</p:attrName>
                                        </p:attrNameLst>
                                      </p:cBhvr>
                                      <p:to>
                                        <p:strVal val="visible"/>
                                      </p:to>
                                    </p:set>
                                    <p:animEffect filter="fade" transition="in">
                                      <p:cBhvr>
                                        <p:cTn dur="500" id="14"/>
                                        <p:tgtEl>
                                          <p:spTgt spid="67"/>
                                        </p:tgtEl>
                                      </p:cBhvr>
                                    </p:animEffect>
                                  </p:childTnLst>
                                </p:cTn>
                              </p:par>
                              <p:par>
                                <p:cTn fill="hold" grpId="0" id="15" nodeType="withEffect" presetClass="entr" presetID="10" presetSubtype="0">
                                  <p:stCondLst>
                                    <p:cond delay="0"/>
                                  </p:stCondLst>
                                  <p:childTnLst>
                                    <p:set>
                                      <p:cBhvr>
                                        <p:cTn dur="1" fill="hold" id="16">
                                          <p:stCondLst>
                                            <p:cond delay="0"/>
                                          </p:stCondLst>
                                        </p:cTn>
                                        <p:tgtEl>
                                          <p:spTgt spid="68"/>
                                        </p:tgtEl>
                                        <p:attrNameLst>
                                          <p:attrName>style.visibility</p:attrName>
                                        </p:attrNameLst>
                                      </p:cBhvr>
                                      <p:to>
                                        <p:strVal val="visible"/>
                                      </p:to>
                                    </p:set>
                                    <p:animEffect filter="fade" transition="in">
                                      <p:cBhvr>
                                        <p:cTn dur="500" id="17"/>
                                        <p:tgtEl>
                                          <p:spTgt spid="68"/>
                                        </p:tgtEl>
                                      </p:cBhvr>
                                    </p:animEffect>
                                  </p:childTnLst>
                                </p:cTn>
                              </p:par>
                              <p:par>
                                <p:cTn fill="hold" grpId="0" id="18" nodeType="withEffect" presetClass="entr" presetID="10" presetSubtype="0">
                                  <p:stCondLst>
                                    <p:cond delay="0"/>
                                  </p:stCondLst>
                                  <p:childTnLst>
                                    <p:set>
                                      <p:cBhvr>
                                        <p:cTn dur="1" fill="hold" id="19">
                                          <p:stCondLst>
                                            <p:cond delay="0"/>
                                          </p:stCondLst>
                                        </p:cTn>
                                        <p:tgtEl>
                                          <p:spTgt spid="69"/>
                                        </p:tgtEl>
                                        <p:attrNameLst>
                                          <p:attrName>style.visibility</p:attrName>
                                        </p:attrNameLst>
                                      </p:cBhvr>
                                      <p:to>
                                        <p:strVal val="visible"/>
                                      </p:to>
                                    </p:set>
                                    <p:animEffect filter="fade" transition="in">
                                      <p:cBhvr>
                                        <p:cTn dur="500" id="20"/>
                                        <p:tgtEl>
                                          <p:spTgt spid="69"/>
                                        </p:tgtEl>
                                      </p:cBhvr>
                                    </p:animEffect>
                                  </p:childTnLst>
                                </p:cTn>
                              </p:par>
                            </p:childTnLst>
                          </p:cTn>
                        </p:par>
                        <p:par>
                          <p:cTn fill="hold" id="21" nodeType="afterGroup">
                            <p:stCondLst>
                              <p:cond delay="800"/>
                            </p:stCondLst>
                            <p:childTnLst>
                              <p:par>
                                <p:cTn fill="hold" grpId="0" id="22" nodeType="afterEffect" presetClass="entr" presetID="10" presetSubtype="0">
                                  <p:stCondLst>
                                    <p:cond delay="0"/>
                                  </p:stCondLst>
                                  <p:childTnLst>
                                    <p:set>
                                      <p:cBhvr>
                                        <p:cTn dur="1" fill="hold" id="23">
                                          <p:stCondLst>
                                            <p:cond delay="0"/>
                                          </p:stCondLst>
                                        </p:cTn>
                                        <p:tgtEl>
                                          <p:spTgt spid="79"/>
                                        </p:tgtEl>
                                        <p:attrNameLst>
                                          <p:attrName>style.visibility</p:attrName>
                                        </p:attrNameLst>
                                      </p:cBhvr>
                                      <p:to>
                                        <p:strVal val="visible"/>
                                      </p:to>
                                    </p:set>
                                    <p:animEffect filter="fade" transition="in">
                                      <p:cBhvr>
                                        <p:cTn dur="500" id="24"/>
                                        <p:tgtEl>
                                          <p:spTgt spid="79"/>
                                        </p:tgtEl>
                                      </p:cBhvr>
                                    </p:animEffect>
                                  </p:childTnLst>
                                </p:cTn>
                              </p:par>
                              <p:par>
                                <p:cTn fill="hold" grpId="0" id="25" nodeType="withEffect" presetClass="entr" presetID="10" presetSubtype="0">
                                  <p:stCondLst>
                                    <p:cond delay="0"/>
                                  </p:stCondLst>
                                  <p:childTnLst>
                                    <p:set>
                                      <p:cBhvr>
                                        <p:cTn dur="1" fill="hold" id="26">
                                          <p:stCondLst>
                                            <p:cond delay="0"/>
                                          </p:stCondLst>
                                        </p:cTn>
                                        <p:tgtEl>
                                          <p:spTgt spid="70"/>
                                        </p:tgtEl>
                                        <p:attrNameLst>
                                          <p:attrName>style.visibility</p:attrName>
                                        </p:attrNameLst>
                                      </p:cBhvr>
                                      <p:to>
                                        <p:strVal val="visible"/>
                                      </p:to>
                                    </p:set>
                                    <p:animEffect filter="fade" transition="in">
                                      <p:cBhvr>
                                        <p:cTn dur="500" id="27"/>
                                        <p:tgtEl>
                                          <p:spTgt spid="70"/>
                                        </p:tgtEl>
                                      </p:cBhvr>
                                    </p:animEffect>
                                  </p:childTnLst>
                                </p:cTn>
                              </p:par>
                              <p:par>
                                <p:cTn fill="hold" grpId="0" id="28" nodeType="withEffect" presetClass="entr" presetID="10" presetSubtype="0">
                                  <p:stCondLst>
                                    <p:cond delay="0"/>
                                  </p:stCondLst>
                                  <p:childTnLst>
                                    <p:set>
                                      <p:cBhvr>
                                        <p:cTn dur="1" fill="hold" id="29">
                                          <p:stCondLst>
                                            <p:cond delay="0"/>
                                          </p:stCondLst>
                                        </p:cTn>
                                        <p:tgtEl>
                                          <p:spTgt spid="73"/>
                                        </p:tgtEl>
                                        <p:attrNameLst>
                                          <p:attrName>style.visibility</p:attrName>
                                        </p:attrNameLst>
                                      </p:cBhvr>
                                      <p:to>
                                        <p:strVal val="visible"/>
                                      </p:to>
                                    </p:set>
                                    <p:animEffect filter="fade" transition="in">
                                      <p:cBhvr>
                                        <p:cTn dur="500" id="30"/>
                                        <p:tgtEl>
                                          <p:spTgt spid="73"/>
                                        </p:tgtEl>
                                      </p:cBhvr>
                                    </p:animEffect>
                                  </p:childTnLst>
                                </p:cTn>
                              </p:par>
                            </p:childTnLst>
                          </p:cTn>
                        </p:par>
                        <p:par>
                          <p:cTn fill="hold" id="31" nodeType="afterGroup">
                            <p:stCondLst>
                              <p:cond delay="1300"/>
                            </p:stCondLst>
                            <p:childTnLst>
                              <p:par>
                                <p:cTn fill="hold" grpId="0" id="32" nodeType="afterEffect" presetClass="entr" presetID="10" presetSubtype="0">
                                  <p:stCondLst>
                                    <p:cond delay="0"/>
                                  </p:stCondLst>
                                  <p:childTnLst>
                                    <p:set>
                                      <p:cBhvr>
                                        <p:cTn dur="1" fill="hold" id="33">
                                          <p:stCondLst>
                                            <p:cond delay="0"/>
                                          </p:stCondLst>
                                        </p:cTn>
                                        <p:tgtEl>
                                          <p:spTgt spid="71"/>
                                        </p:tgtEl>
                                        <p:attrNameLst>
                                          <p:attrName>style.visibility</p:attrName>
                                        </p:attrNameLst>
                                      </p:cBhvr>
                                      <p:to>
                                        <p:strVal val="visible"/>
                                      </p:to>
                                    </p:set>
                                    <p:animEffect filter="fade" transition="in">
                                      <p:cBhvr>
                                        <p:cTn dur="500" id="34"/>
                                        <p:tgtEl>
                                          <p:spTgt spid="71"/>
                                        </p:tgtEl>
                                      </p:cBhvr>
                                    </p:animEffect>
                                  </p:childTnLst>
                                </p:cTn>
                              </p:par>
                              <p:par>
                                <p:cTn fill="hold" grpId="0" id="35" nodeType="withEffect" presetClass="entr" presetID="10" presetSubtype="0">
                                  <p:stCondLst>
                                    <p:cond delay="0"/>
                                  </p:stCondLst>
                                  <p:childTnLst>
                                    <p:set>
                                      <p:cBhvr>
                                        <p:cTn dur="1" fill="hold" id="36">
                                          <p:stCondLst>
                                            <p:cond delay="0"/>
                                          </p:stCondLst>
                                        </p:cTn>
                                        <p:tgtEl>
                                          <p:spTgt spid="80"/>
                                        </p:tgtEl>
                                        <p:attrNameLst>
                                          <p:attrName>style.visibility</p:attrName>
                                        </p:attrNameLst>
                                      </p:cBhvr>
                                      <p:to>
                                        <p:strVal val="visible"/>
                                      </p:to>
                                    </p:set>
                                    <p:animEffect filter="fade" transition="in">
                                      <p:cBhvr>
                                        <p:cTn dur="500" id="37"/>
                                        <p:tgtEl>
                                          <p:spTgt spid="80"/>
                                        </p:tgtEl>
                                      </p:cBhvr>
                                    </p:animEffect>
                                  </p:childTnLst>
                                </p:cTn>
                              </p:par>
                              <p:par>
                                <p:cTn fill="hold" grpId="0" id="38" nodeType="withEffect" presetClass="entr" presetID="10" presetSubtype="0">
                                  <p:stCondLst>
                                    <p:cond delay="0"/>
                                  </p:stCondLst>
                                  <p:childTnLst>
                                    <p:set>
                                      <p:cBhvr>
                                        <p:cTn dur="1" fill="hold" id="39">
                                          <p:stCondLst>
                                            <p:cond delay="0"/>
                                          </p:stCondLst>
                                        </p:cTn>
                                        <p:tgtEl>
                                          <p:spTgt spid="74"/>
                                        </p:tgtEl>
                                        <p:attrNameLst>
                                          <p:attrName>style.visibility</p:attrName>
                                        </p:attrNameLst>
                                      </p:cBhvr>
                                      <p:to>
                                        <p:strVal val="visible"/>
                                      </p:to>
                                    </p:set>
                                    <p:animEffect filter="fade" transition="in">
                                      <p:cBhvr>
                                        <p:cTn dur="500" id="40"/>
                                        <p:tgtEl>
                                          <p:spTgt spid="74"/>
                                        </p:tgtEl>
                                      </p:cBhvr>
                                    </p:animEffect>
                                  </p:childTnLst>
                                </p:cTn>
                              </p:par>
                            </p:childTnLst>
                          </p:cTn>
                        </p:par>
                        <p:par>
                          <p:cTn fill="hold" id="41" nodeType="afterGroup">
                            <p:stCondLst>
                              <p:cond delay="1800"/>
                            </p:stCondLst>
                            <p:childTnLst>
                              <p:par>
                                <p:cTn fill="hold" grpId="0" id="42" nodeType="afterEffect" presetClass="entr" presetID="10" presetSubtype="0">
                                  <p:stCondLst>
                                    <p:cond delay="0"/>
                                  </p:stCondLst>
                                  <p:childTnLst>
                                    <p:set>
                                      <p:cBhvr>
                                        <p:cTn dur="1" fill="hold" id="43">
                                          <p:stCondLst>
                                            <p:cond delay="0"/>
                                          </p:stCondLst>
                                        </p:cTn>
                                        <p:tgtEl>
                                          <p:spTgt spid="72"/>
                                        </p:tgtEl>
                                        <p:attrNameLst>
                                          <p:attrName>style.visibility</p:attrName>
                                        </p:attrNameLst>
                                      </p:cBhvr>
                                      <p:to>
                                        <p:strVal val="visible"/>
                                      </p:to>
                                    </p:set>
                                    <p:animEffect filter="fade" transition="in">
                                      <p:cBhvr>
                                        <p:cTn dur="500" id="44"/>
                                        <p:tgtEl>
                                          <p:spTgt spid="72"/>
                                        </p:tgtEl>
                                      </p:cBhvr>
                                    </p:animEffect>
                                  </p:childTnLst>
                                </p:cTn>
                              </p:par>
                              <p:par>
                                <p:cTn fill="hold" grpId="0" id="45" nodeType="withEffect" presetClass="entr" presetID="10" presetSubtype="0">
                                  <p:stCondLst>
                                    <p:cond delay="0"/>
                                  </p:stCondLst>
                                  <p:childTnLst>
                                    <p:set>
                                      <p:cBhvr>
                                        <p:cTn dur="1" fill="hold" id="46">
                                          <p:stCondLst>
                                            <p:cond delay="0"/>
                                          </p:stCondLst>
                                        </p:cTn>
                                        <p:tgtEl>
                                          <p:spTgt spid="75"/>
                                        </p:tgtEl>
                                        <p:attrNameLst>
                                          <p:attrName>style.visibility</p:attrName>
                                        </p:attrNameLst>
                                      </p:cBhvr>
                                      <p:to>
                                        <p:strVal val="visible"/>
                                      </p:to>
                                    </p:set>
                                    <p:animEffect filter="fade" transition="in">
                                      <p:cBhvr>
                                        <p:cTn dur="500" id="47"/>
                                        <p:tgtEl>
                                          <p:spTgt spid="75"/>
                                        </p:tgtEl>
                                      </p:cBhvr>
                                    </p:animEffect>
                                  </p:childTnLst>
                                </p:cTn>
                              </p:par>
                              <p:par>
                                <p:cTn fill="hold" grpId="0" id="48" nodeType="withEffect" presetClass="entr" presetID="10" presetSubtype="0">
                                  <p:stCondLst>
                                    <p:cond delay="0"/>
                                  </p:stCondLst>
                                  <p:childTnLst>
                                    <p:set>
                                      <p:cBhvr>
                                        <p:cTn dur="1" fill="hold" id="49">
                                          <p:stCondLst>
                                            <p:cond delay="0"/>
                                          </p:stCondLst>
                                        </p:cTn>
                                        <p:tgtEl>
                                          <p:spTgt spid="81"/>
                                        </p:tgtEl>
                                        <p:attrNameLst>
                                          <p:attrName>style.visibility</p:attrName>
                                        </p:attrNameLst>
                                      </p:cBhvr>
                                      <p:to>
                                        <p:strVal val="visible"/>
                                      </p:to>
                                    </p:set>
                                    <p:animEffect filter="fade" transition="in">
                                      <p:cBhvr>
                                        <p:cTn dur="500" id="50"/>
                                        <p:tgtEl>
                                          <p:spTgt spid="8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7"/>
      <p:bldP grpId="0" spid="68"/>
      <p:bldP grpId="0" spid="69"/>
      <p:bldP grpId="0" spid="70"/>
      <p:bldP grpId="0" spid="71"/>
      <p:bldP grpId="0" spid="72"/>
      <p:bldP grpId="0" spid="73"/>
      <p:bldP grpId="0" spid="74"/>
      <p:bldP grpId="0" spid="75"/>
      <p:bldP grpId="0" spid="67"/>
      <p:bldP grpId="0" spid="79"/>
      <p:bldP grpId="0" spid="80"/>
      <p:bldP grpId="0" spid="81"/>
      <p:bldP grpId="0" spid="82"/>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7" name="Rectangle 36"/>
          <p:cNvSpPr/>
          <p:nvPr/>
        </p:nvSpPr>
        <p:spPr>
          <a:xfrm>
            <a:off x="1508" y="843558"/>
            <a:ext cx="9144000" cy="3937580"/>
          </a:xfrm>
          <a:prstGeom prst="rect">
            <a:avLst/>
          </a:prstGeom>
          <a:solidFill>
            <a:srgbClr val="2782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pic>
        <p:nvPicPr>
          <p:cNvPr id="3" name="Picture 2"/>
          <p:cNvPicPr>
            <a:picLocks noChangeAspect="1"/>
          </p:cNvPicPr>
          <p:nvPr/>
        </p:nvPicPr>
        <p:blipFill>
          <a:blip r:embed="rId3">
            <a:extLst>
              <a:ext uri="{28A0092B-C50C-407E-A947-70E740481C1C}">
                <a14:useLocalDpi/>
              </a:ext>
            </a:extLst>
          </a:blip>
          <a:stretch>
            <a:fillRect/>
          </a:stretch>
        </p:blipFill>
        <p:spPr>
          <a:xfrm>
            <a:off x="1402037" y="1588844"/>
            <a:ext cx="3568964" cy="2207042"/>
          </a:xfrm>
          <a:prstGeom prst="rect">
            <a:avLst/>
          </a:prstGeom>
          <a:effectLst>
            <a:reflection algn="bl" blurRad="6350" dir="5400000" endPos="20000" rotWithShape="0" stA="9000" sy="-100000"/>
          </a:effectLst>
        </p:spPr>
      </p:pic>
      <p:pic>
        <p:nvPicPr>
          <p:cNvPr id="1027" name="Picture 3"/>
          <p:cNvPicPr>
            <a:picLocks noChangeArrowheads="1" noChangeAspect="1"/>
          </p:cNvPicPr>
          <p:nvPr/>
        </p:nvPicPr>
        <p:blipFill>
          <a:blip r:embed="rId4">
            <a:extLst>
              <a:ext uri="{28A0092B-C50C-407E-A947-70E740481C1C}">
                <a14:useLocalDpi/>
              </a:ext>
            </a:extLst>
          </a:blip>
          <a:stretch>
            <a:fillRect/>
          </a:stretch>
        </p:blipFill>
        <p:spPr bwMode="auto">
          <a:xfrm>
            <a:off x="0" y="4758280"/>
            <a:ext cx="9144000" cy="4571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
        <p:nvSpPr>
          <p:cNvPr id="13" name="TextBox 12"/>
          <p:cNvSpPr txBox="1"/>
          <p:nvPr/>
        </p:nvSpPr>
        <p:spPr>
          <a:xfrm>
            <a:off x="1904313" y="4828977"/>
            <a:ext cx="3747808" cy="289558"/>
          </a:xfrm>
          <a:prstGeom prst="rect">
            <a:avLst/>
          </a:prstGeom>
          <a:noFill/>
        </p:spPr>
        <p:txBody>
          <a:bodyPr bIns="45719" lIns="91438" rIns="91438" rtlCol="0" tIns="45719" wrap="square">
            <a:spAutoFit/>
          </a:bodyPr>
          <a:lstStyle/>
          <a:p>
            <a:pPr algn="ctr"/>
            <a:r>
              <a:rPr lang="en-US" sz="1300">
                <a:solidFill>
                  <a:srgbClr val="2782A7"/>
                </a:solidFill>
                <a:latin charset="0" pitchFamily="34" typeface="Bebas Neue"/>
              </a:rPr>
              <a:t>WWW.YOURWEBSITE.COM</a:t>
            </a:r>
          </a:p>
        </p:txBody>
      </p:sp>
      <p:sp>
        <p:nvSpPr>
          <p:cNvPr id="17" name="TextBox 16"/>
          <p:cNvSpPr txBox="1"/>
          <p:nvPr/>
        </p:nvSpPr>
        <p:spPr>
          <a:xfrm>
            <a:off x="3779912" y="4833574"/>
            <a:ext cx="4122589" cy="274318"/>
          </a:xfrm>
          <a:prstGeom prst="rect">
            <a:avLst/>
          </a:prstGeom>
          <a:noFill/>
        </p:spPr>
        <p:txBody>
          <a:bodyPr bIns="45719" lIns="91438" rIns="91438" rtlCol="0" tIns="45719" wrap="square">
            <a:spAutoFit/>
          </a:bodyPr>
          <a:lstStyle/>
          <a:p>
            <a:pPr algn="ctr"/>
            <a:r>
              <a:rPr lang="en-US" sz="1200">
                <a:solidFill>
                  <a:srgbClr val="2782A7"/>
                </a:solidFill>
                <a:latin charset="0" pitchFamily="34" typeface="Bebas Neue"/>
              </a:rPr>
              <a:t>2-45-6565-776-6</a:t>
            </a:r>
          </a:p>
        </p:txBody>
      </p:sp>
      <p:pic>
        <p:nvPicPr>
          <p:cNvPr id="14" name="Picture 13"/>
          <p:cNvPicPr>
            <a:picLocks noChangeAspect="1"/>
          </p:cNvPicPr>
          <p:nvPr/>
        </p:nvPicPr>
        <p:blipFill>
          <a:blip r:embed="rId5">
            <a:extLst>
              <a:ext uri="{28A0092B-C50C-407E-A947-70E740481C1C}">
                <a14:useLocalDpi/>
              </a:ext>
            </a:extLst>
          </a:blip>
          <a:stretch>
            <a:fillRect/>
          </a:stretch>
        </p:blipFill>
        <p:spPr>
          <a:xfrm>
            <a:off x="2912425" y="4855861"/>
            <a:ext cx="219278" cy="232423"/>
          </a:xfrm>
          <a:prstGeom prst="rect">
            <a:avLst/>
          </a:prstGeom>
        </p:spPr>
      </p:pic>
      <p:pic>
        <p:nvPicPr>
          <p:cNvPr id="15" name="Picture 14"/>
          <p:cNvPicPr>
            <a:picLocks noChangeAspect="1"/>
          </p:cNvPicPr>
          <p:nvPr/>
        </p:nvPicPr>
        <p:blipFill>
          <a:blip r:embed="rId6">
            <a:extLst>
              <a:ext uri="{28A0092B-C50C-407E-A947-70E740481C1C}">
                <a14:useLocalDpi/>
              </a:ext>
            </a:extLst>
          </a:blip>
          <a:stretch>
            <a:fillRect/>
          </a:stretch>
        </p:blipFill>
        <p:spPr>
          <a:xfrm>
            <a:off x="7092280" y="4834342"/>
            <a:ext cx="263318" cy="279104"/>
          </a:xfrm>
          <a:prstGeom prst="rect">
            <a:avLst/>
          </a:prstGeom>
        </p:spPr>
      </p:pic>
      <p:pic>
        <p:nvPicPr>
          <p:cNvPr id="16" name="Picture 15"/>
          <p:cNvPicPr>
            <a:picLocks noChangeAspect="1"/>
          </p:cNvPicPr>
          <p:nvPr/>
        </p:nvPicPr>
        <p:blipFill>
          <a:blip r:embed="rId7">
            <a:extLst>
              <a:ext uri="{28A0092B-C50C-407E-A947-70E740481C1C}">
                <a14:useLocalDpi/>
              </a:ext>
            </a:extLst>
          </a:blip>
          <a:stretch>
            <a:fillRect/>
          </a:stretch>
        </p:blipFill>
        <p:spPr>
          <a:xfrm>
            <a:off x="5158642" y="4803999"/>
            <a:ext cx="277455" cy="294088"/>
          </a:xfrm>
          <a:prstGeom prst="rect">
            <a:avLst/>
          </a:prstGeom>
        </p:spPr>
      </p:pic>
      <p:sp>
        <p:nvSpPr>
          <p:cNvPr id="27" name="Rectangle 26"/>
          <p:cNvSpPr/>
          <p:nvPr/>
        </p:nvSpPr>
        <p:spPr>
          <a:xfrm>
            <a:off x="1" y="4781139"/>
            <a:ext cx="2258743" cy="362350"/>
          </a:xfrm>
          <a:prstGeom prst="rect">
            <a:avLst/>
          </a:prstGeom>
          <a:solidFill>
            <a:srgbClr val="2782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28" name="TextBox 27"/>
          <p:cNvSpPr txBox="1"/>
          <p:nvPr/>
        </p:nvSpPr>
        <p:spPr>
          <a:xfrm>
            <a:off x="-14414" y="4808446"/>
            <a:ext cx="2210150" cy="289558"/>
          </a:xfrm>
          <a:prstGeom prst="rect">
            <a:avLst/>
          </a:prstGeom>
          <a:noFill/>
        </p:spPr>
        <p:txBody>
          <a:bodyPr bIns="45719" lIns="91438" rIns="91438" rtlCol="0" tIns="45719" wrap="square">
            <a:spAutoFit/>
          </a:bodyPr>
          <a:lstStyle/>
          <a:p>
            <a:pPr algn="ctr"/>
            <a:r>
              <a:rPr lang="tr-TR" sz="1300">
                <a:solidFill>
                  <a:schemeClr val="bg1"/>
                </a:solidFill>
                <a:latin charset="0" pitchFamily="34" typeface="Bebas Neue"/>
              </a:rPr>
              <a:t>Company name/logo</a:t>
            </a:r>
          </a:p>
        </p:txBody>
      </p:sp>
      <p:sp>
        <p:nvSpPr>
          <p:cNvPr id="39" name="TextBox 38"/>
          <p:cNvSpPr txBox="1"/>
          <p:nvPr/>
        </p:nvSpPr>
        <p:spPr>
          <a:xfrm>
            <a:off x="7236297" y="4833550"/>
            <a:ext cx="1440160" cy="289558"/>
          </a:xfrm>
          <a:prstGeom prst="rect">
            <a:avLst/>
          </a:prstGeom>
          <a:noFill/>
        </p:spPr>
        <p:txBody>
          <a:bodyPr bIns="45719" lIns="91438" rIns="91438" rtlCol="0" tIns="45719" wrap="square">
            <a:spAutoFit/>
          </a:bodyPr>
          <a:lstStyle/>
          <a:p>
            <a:pPr algn="ctr"/>
            <a:r>
              <a:rPr lang="en-US" sz="1300">
                <a:solidFill>
                  <a:srgbClr val="2782A7"/>
                </a:solidFill>
                <a:latin charset="0" pitchFamily="34" typeface="Bebas Neue"/>
              </a:rPr>
              <a:t>mail@yourmail.com</a:t>
            </a:r>
          </a:p>
        </p:txBody>
      </p:sp>
      <p:sp>
        <p:nvSpPr>
          <p:cNvPr id="57" name="TextBox 56"/>
          <p:cNvSpPr txBox="1"/>
          <p:nvPr/>
        </p:nvSpPr>
        <p:spPr>
          <a:xfrm>
            <a:off x="2555776" y="45543"/>
            <a:ext cx="4035840" cy="761998"/>
          </a:xfrm>
          <a:prstGeom prst="rect">
            <a:avLst/>
          </a:prstGeom>
          <a:noFill/>
        </p:spPr>
        <p:txBody>
          <a:bodyPr bIns="45719" lIns="91438" rIns="91438" rtlCol="0" tIns="45719" wrap="square">
            <a:spAutoFit/>
          </a:bodyPr>
          <a:lstStyle/>
          <a:p>
            <a:pPr algn="ctr"/>
            <a:r>
              <a:rPr lang="tr-TR" sz="4400">
                <a:solidFill>
                  <a:srgbClr val="2681A7"/>
                </a:solidFill>
                <a:latin charset="0" pitchFamily="34" typeface="Bebas Neue"/>
              </a:rPr>
              <a:t>QUALITIES</a:t>
            </a:r>
          </a:p>
        </p:txBody>
      </p:sp>
      <p:sp>
        <p:nvSpPr>
          <p:cNvPr id="66" name="TextBox 65"/>
          <p:cNvSpPr txBox="1"/>
          <p:nvPr/>
        </p:nvSpPr>
        <p:spPr>
          <a:xfrm>
            <a:off x="1712615" y="2067695"/>
            <a:ext cx="2931393" cy="411478"/>
          </a:xfrm>
          <a:prstGeom prst="rect">
            <a:avLst/>
          </a:prstGeom>
          <a:noFill/>
        </p:spPr>
        <p:txBody>
          <a:bodyPr bIns="45719" lIns="91438" rIns="91438" rtlCol="0" tIns="45719" wrap="square">
            <a:spAutoFit/>
          </a:bodyPr>
          <a:lstStyle/>
          <a:p>
            <a:pPr algn="ctr"/>
            <a:r>
              <a:rPr lang="tr-TR" sz="2100">
                <a:solidFill>
                  <a:schemeClr val="bg1"/>
                </a:solidFill>
                <a:latin charset="0" pitchFamily="34" typeface="Bebas Neue"/>
              </a:rPr>
              <a:t>We promıse you THIS</a:t>
            </a:r>
          </a:p>
        </p:txBody>
      </p:sp>
      <p:sp>
        <p:nvSpPr>
          <p:cNvPr id="67" name="TextBox 66"/>
          <p:cNvSpPr txBox="1"/>
          <p:nvPr/>
        </p:nvSpPr>
        <p:spPr>
          <a:xfrm>
            <a:off x="1943880" y="2393003"/>
            <a:ext cx="2449253" cy="579118"/>
          </a:xfrm>
          <a:prstGeom prst="rect">
            <a:avLst/>
          </a:prstGeom>
          <a:noFill/>
        </p:spPr>
        <p:txBody>
          <a:bodyPr bIns="45719" lIns="91438" rIns="91438" rtlCol="0" tIns="45719" wrap="square">
            <a:spAutoFit/>
          </a:bodyPr>
          <a:lstStyle/>
          <a:p>
            <a:pPr algn="ctr"/>
            <a:r>
              <a:rPr lang="tr-TR" sz="800">
                <a:solidFill>
                  <a:schemeClr val="bg1"/>
                </a:solidFill>
                <a:latin charset="0" pitchFamily="34" typeface="Open Sans"/>
                <a:ea charset="0" pitchFamily="34" typeface="Open Sans"/>
                <a:cs charset="0" pitchFamily="34" typeface="Open Sans"/>
              </a:rPr>
              <a:t>Lorem ipsum dolor sit amet, consectetur adipisicing elit, sed do eiusmod tempor incididunt ut labore et dolore magna aliqua. Ut enim ad minim veniam</a:t>
            </a:r>
          </a:p>
        </p:txBody>
      </p:sp>
      <p:sp>
        <p:nvSpPr>
          <p:cNvPr id="25" name="TextBox 24"/>
          <p:cNvSpPr txBox="1"/>
          <p:nvPr/>
        </p:nvSpPr>
        <p:spPr>
          <a:xfrm>
            <a:off x="5168998" y="1825536"/>
            <a:ext cx="2931393" cy="2285998"/>
          </a:xfrm>
          <a:prstGeom prst="rect">
            <a:avLst/>
          </a:prstGeom>
          <a:noFill/>
        </p:spPr>
        <p:txBody>
          <a:bodyPr bIns="45719" lIns="91438" rIns="91438" rtlCol="0" tIns="45719" wrap="square">
            <a:spAutoFit/>
          </a:bodyPr>
          <a:lstStyle/>
          <a:p>
            <a:pPr indent="-285743" marL="285743">
              <a:buFont charset="0" pitchFamily="34" typeface="Arial"/>
              <a:buChar char="•"/>
            </a:pPr>
            <a:r>
              <a:rPr lang="tr-TR" smtClean="0">
                <a:solidFill>
                  <a:schemeClr val="bg1"/>
                </a:solidFill>
                <a:latin charset="-122" pitchFamily="2" typeface="方正黑体简体"/>
                <a:ea charset="-122" pitchFamily="2" typeface="方正黑体简体"/>
              </a:rPr>
              <a:t>CUSTOMER FOCUSED SERVICE</a:t>
            </a:r>
          </a:p>
          <a:p>
            <a:pPr indent="-285743" marL="285743">
              <a:buFont charset="0" pitchFamily="34" typeface="Arial"/>
              <a:buChar char="•"/>
            </a:pPr>
            <a:r>
              <a:rPr lang="tr-TR" smtClean="0">
                <a:solidFill>
                  <a:schemeClr val="bg1"/>
                </a:solidFill>
                <a:latin charset="-122" pitchFamily="2" typeface="方正黑体简体"/>
                <a:ea charset="-122" pitchFamily="2" typeface="方正黑体简体"/>
              </a:rPr>
              <a:t>COMPLETE CONTROL OVER PROJECT</a:t>
            </a:r>
          </a:p>
          <a:p>
            <a:pPr indent="-285743" marL="285743">
              <a:buFont charset="0" pitchFamily="34" typeface="Arial"/>
              <a:buChar char="•"/>
            </a:pPr>
            <a:r>
              <a:rPr lang="tr-TR" smtClean="0">
                <a:solidFill>
                  <a:schemeClr val="bg1"/>
                </a:solidFill>
                <a:latin charset="-122" pitchFamily="2" typeface="方正黑体简体"/>
                <a:ea charset="-122" pitchFamily="2" typeface="方正黑体简体"/>
              </a:rPr>
              <a:t>USER FRIENDLY INTERFACE</a:t>
            </a:r>
          </a:p>
          <a:p>
            <a:pPr indent="-285743" marL="285743">
              <a:buFont charset="0" pitchFamily="34" typeface="Arial"/>
              <a:buChar char="•"/>
            </a:pPr>
            <a:r>
              <a:rPr lang="tr-TR" smtClean="0">
                <a:solidFill>
                  <a:schemeClr val="bg1"/>
                </a:solidFill>
                <a:latin charset="-122" pitchFamily="2" typeface="方正黑体简体"/>
                <a:ea charset="-122" pitchFamily="2" typeface="方正黑体简体"/>
              </a:rPr>
              <a:t>APOCALYPSE PROOF</a:t>
            </a:r>
          </a:p>
          <a:p>
            <a:pPr indent="-285743" marL="285743">
              <a:buFont charset="0" pitchFamily="34" typeface="Arial"/>
              <a:buChar char="•"/>
            </a:pPr>
            <a:r>
              <a:rPr lang="tr-TR" smtClean="0">
                <a:solidFill>
                  <a:schemeClr val="bg1"/>
                </a:solidFill>
                <a:latin charset="-122" pitchFamily="2" typeface="方正黑体简体"/>
                <a:ea charset="-122" pitchFamily="2" typeface="方正黑体简体"/>
              </a:rPr>
              <a:t>VERSATILE COMPONENTS</a:t>
            </a:r>
          </a:p>
        </p:txBody>
      </p:sp>
    </p:spTree>
    <p:extLst>
      <p:ext uri="{BB962C8B-B14F-4D97-AF65-F5344CB8AC3E}">
        <p14:creationId val="2460029377"/>
      </p:ext>
    </p:extLst>
  </p:cSld>
  <p:clrMapOvr>
    <a:masterClrMapping/>
  </p:clrMapOvr>
  <p:transition>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57"/>
                                        </p:tgtEl>
                                        <p:attrNameLst>
                                          <p:attrName>style.visibility</p:attrName>
                                        </p:attrNameLst>
                                      </p:cBhvr>
                                      <p:to>
                                        <p:strVal val="visible"/>
                                      </p:to>
                                    </p:set>
                                    <p:animEffect filter="fade" transition="in">
                                      <p:cBhvr>
                                        <p:cTn dur="300" id="7"/>
                                        <p:tgtEl>
                                          <p:spTgt spid="57"/>
                                        </p:tgtEl>
                                      </p:cBhvr>
                                    </p:animEffect>
                                  </p:childTnLst>
                                </p:cTn>
                              </p:par>
                            </p:childTnLst>
                          </p:cTn>
                        </p:par>
                        <p:par>
                          <p:cTn fill="hold" id="8" nodeType="afterGroup">
                            <p:stCondLst>
                              <p:cond delay="300"/>
                            </p:stCondLst>
                            <p:childTnLst>
                              <p:par>
                                <p:cTn fill="hold" id="9" nodeType="afterEffect" presetClass="entr" presetID="10" presetSubtype="0">
                                  <p:stCondLst>
                                    <p:cond delay="0"/>
                                  </p:stCondLst>
                                  <p:childTnLst>
                                    <p:set>
                                      <p:cBhvr>
                                        <p:cTn dur="1" fill="hold" id="10">
                                          <p:stCondLst>
                                            <p:cond delay="0"/>
                                          </p:stCondLst>
                                        </p:cTn>
                                        <p:tgtEl>
                                          <p:spTgt spid="3"/>
                                        </p:tgtEl>
                                        <p:attrNameLst>
                                          <p:attrName>style.visibility</p:attrName>
                                        </p:attrNameLst>
                                      </p:cBhvr>
                                      <p:to>
                                        <p:strVal val="visible"/>
                                      </p:to>
                                    </p:set>
                                    <p:animEffect filter="fade" transition="in">
                                      <p:cBhvr>
                                        <p:cTn dur="500" id="11"/>
                                        <p:tgtEl>
                                          <p:spTgt spid="3"/>
                                        </p:tgtEl>
                                      </p:cBhvr>
                                    </p:animEffect>
                                  </p:childTnLst>
                                </p:cTn>
                              </p:par>
                            </p:childTnLst>
                          </p:cTn>
                        </p:par>
                        <p:par>
                          <p:cTn fill="hold" id="12" nodeType="afterGroup">
                            <p:stCondLst>
                              <p:cond delay="800"/>
                            </p:stCondLst>
                            <p:childTnLst>
                              <p:par>
                                <p:cTn fill="hold" grpId="0" id="13" nodeType="afterEffect" presetClass="entr" presetID="10" presetSubtype="0">
                                  <p:stCondLst>
                                    <p:cond delay="0"/>
                                  </p:stCondLst>
                                  <p:childTnLst>
                                    <p:set>
                                      <p:cBhvr>
                                        <p:cTn dur="1" fill="hold" id="14">
                                          <p:stCondLst>
                                            <p:cond delay="0"/>
                                          </p:stCondLst>
                                        </p:cTn>
                                        <p:tgtEl>
                                          <p:spTgt spid="66"/>
                                        </p:tgtEl>
                                        <p:attrNameLst>
                                          <p:attrName>style.visibility</p:attrName>
                                        </p:attrNameLst>
                                      </p:cBhvr>
                                      <p:to>
                                        <p:strVal val="visible"/>
                                      </p:to>
                                    </p:set>
                                    <p:animEffect filter="fade" transition="in">
                                      <p:cBhvr>
                                        <p:cTn dur="500" id="15"/>
                                        <p:tgtEl>
                                          <p:spTgt spid="66"/>
                                        </p:tgtEl>
                                      </p:cBhvr>
                                    </p:animEffect>
                                  </p:childTnLst>
                                </p:cTn>
                              </p:par>
                              <p:par>
                                <p:cTn fill="hold" grpId="0" id="16" nodeType="withEffect" presetClass="entr" presetID="10" presetSubtype="0">
                                  <p:stCondLst>
                                    <p:cond delay="0"/>
                                  </p:stCondLst>
                                  <p:childTnLst>
                                    <p:set>
                                      <p:cBhvr>
                                        <p:cTn dur="1" fill="hold" id="17">
                                          <p:stCondLst>
                                            <p:cond delay="0"/>
                                          </p:stCondLst>
                                        </p:cTn>
                                        <p:tgtEl>
                                          <p:spTgt spid="67"/>
                                        </p:tgtEl>
                                        <p:attrNameLst>
                                          <p:attrName>style.visibility</p:attrName>
                                        </p:attrNameLst>
                                      </p:cBhvr>
                                      <p:to>
                                        <p:strVal val="visible"/>
                                      </p:to>
                                    </p:set>
                                    <p:animEffect filter="fade" transition="in">
                                      <p:cBhvr>
                                        <p:cTn dur="500" id="18"/>
                                        <p:tgtEl>
                                          <p:spTgt spid="67"/>
                                        </p:tgtEl>
                                      </p:cBhvr>
                                    </p:animEffect>
                                  </p:childTnLst>
                                </p:cTn>
                              </p:par>
                            </p:childTnLst>
                          </p:cTn>
                        </p:par>
                        <p:par>
                          <p:cTn fill="hold" id="19" nodeType="afterGroup">
                            <p:stCondLst>
                              <p:cond delay="1300"/>
                            </p:stCondLst>
                            <p:childTnLst>
                              <p:par>
                                <p:cTn fill="hold" grpId="0" id="20" nodeType="afterEffect" presetClass="entr" presetID="10" presetSubtype="0">
                                  <p:stCondLst>
                                    <p:cond delay="0"/>
                                  </p:stCondLst>
                                  <p:childTnLst>
                                    <p:set>
                                      <p:cBhvr>
                                        <p:cTn dur="1" fill="hold" id="21">
                                          <p:stCondLst>
                                            <p:cond delay="0"/>
                                          </p:stCondLst>
                                        </p:cTn>
                                        <p:tgtEl>
                                          <p:spTgt spid="25"/>
                                        </p:tgtEl>
                                        <p:attrNameLst>
                                          <p:attrName>style.visibility</p:attrName>
                                        </p:attrNameLst>
                                      </p:cBhvr>
                                      <p:to>
                                        <p:strVal val="visible"/>
                                      </p:to>
                                    </p:set>
                                    <p:animEffect filter="fade" transition="in">
                                      <p:cBhvr>
                                        <p:cTn dur="500" id="22"/>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7"/>
      <p:bldP grpId="0" spid="66"/>
      <p:bldP grpId="0" spid="67"/>
      <p:bldP grpId="0" spid="25"/>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051" name="Picture 3"/>
          <p:cNvPicPr>
            <a:picLocks noChangeArrowheads="1" noChangeAspect="1"/>
          </p:cNvPicPr>
          <p:nvPr/>
        </p:nvPicPr>
        <p:blipFill>
          <a:blip r:embed="rId3">
            <a:extLst>
              <a:ext uri="{28A0092B-C50C-407E-A947-70E740481C1C}">
                <a14:useLocalDpi val="0"/>
              </a:ext>
            </a:extLst>
          </a:blip>
          <a:stretch>
            <a:fillRect/>
          </a:stretch>
        </p:blipFill>
        <p:spPr bwMode="auto">
          <a:xfrm>
            <a:off x="-14097" y="293704"/>
            <a:ext cx="9157779" cy="4487434"/>
          </a:xfrm>
          <a:prstGeom prst="rect">
            <a:avLst/>
          </a:prstGeom>
          <a:noFill/>
          <a:ln>
            <a:noFill/>
          </a:ln>
          <a:effectLst/>
        </p:spPr>
      </p:pic>
      <p:sp>
        <p:nvSpPr>
          <p:cNvPr id="56" name="Rectangle 55"/>
          <p:cNvSpPr/>
          <p:nvPr/>
        </p:nvSpPr>
        <p:spPr>
          <a:xfrm>
            <a:off x="-14414" y="0"/>
            <a:ext cx="9158414" cy="843558"/>
          </a:xfrm>
          <a:prstGeom prst="rect">
            <a:avLst/>
          </a:prstGeom>
          <a:solidFill>
            <a:srgbClr val="2782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pic>
        <p:nvPicPr>
          <p:cNvPr id="1027" name="Picture 3"/>
          <p:cNvPicPr>
            <a:picLocks noChangeArrowheads="1" noChangeAspect="1"/>
          </p:cNvPicPr>
          <p:nvPr/>
        </p:nvPicPr>
        <p:blipFill>
          <a:blip r:embed="rId4">
            <a:extLst>
              <a:ext uri="{28A0092B-C50C-407E-A947-70E740481C1C}">
                <a14:useLocalDpi/>
              </a:ext>
            </a:extLst>
          </a:blip>
          <a:stretch>
            <a:fillRect/>
          </a:stretch>
        </p:blipFill>
        <p:spPr bwMode="auto">
          <a:xfrm>
            <a:off x="0" y="4758280"/>
            <a:ext cx="9144000" cy="4571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
        <p:nvSpPr>
          <p:cNvPr id="13" name="TextBox 12"/>
          <p:cNvSpPr txBox="1"/>
          <p:nvPr/>
        </p:nvSpPr>
        <p:spPr>
          <a:xfrm>
            <a:off x="1904313" y="4828977"/>
            <a:ext cx="3747808" cy="289558"/>
          </a:xfrm>
          <a:prstGeom prst="rect">
            <a:avLst/>
          </a:prstGeom>
          <a:noFill/>
        </p:spPr>
        <p:txBody>
          <a:bodyPr bIns="45719" lIns="91438" rIns="91438" rtlCol="0" tIns="45719" wrap="square">
            <a:spAutoFit/>
          </a:bodyPr>
          <a:lstStyle/>
          <a:p>
            <a:pPr algn="ctr"/>
            <a:r>
              <a:rPr lang="en-US" sz="1300">
                <a:solidFill>
                  <a:srgbClr val="2782A7"/>
                </a:solidFill>
                <a:latin charset="0" pitchFamily="34" typeface="Bebas Neue"/>
              </a:rPr>
              <a:t>WWW.YOURWEBSITE.COM</a:t>
            </a:r>
          </a:p>
        </p:txBody>
      </p:sp>
      <p:sp>
        <p:nvSpPr>
          <p:cNvPr id="17" name="TextBox 16"/>
          <p:cNvSpPr txBox="1"/>
          <p:nvPr/>
        </p:nvSpPr>
        <p:spPr>
          <a:xfrm>
            <a:off x="3779912" y="4833574"/>
            <a:ext cx="4122589" cy="274318"/>
          </a:xfrm>
          <a:prstGeom prst="rect">
            <a:avLst/>
          </a:prstGeom>
          <a:noFill/>
        </p:spPr>
        <p:txBody>
          <a:bodyPr bIns="45719" lIns="91438" rIns="91438" rtlCol="0" tIns="45719" wrap="square">
            <a:spAutoFit/>
          </a:bodyPr>
          <a:lstStyle/>
          <a:p>
            <a:pPr algn="ctr"/>
            <a:r>
              <a:rPr lang="en-US" sz="1200">
                <a:solidFill>
                  <a:srgbClr val="2782A7"/>
                </a:solidFill>
                <a:latin charset="0" pitchFamily="34" typeface="Bebas Neue"/>
              </a:rPr>
              <a:t>2-45-6565-776-6</a:t>
            </a:r>
          </a:p>
        </p:txBody>
      </p:sp>
      <p:pic>
        <p:nvPicPr>
          <p:cNvPr id="14" name="Picture 13"/>
          <p:cNvPicPr>
            <a:picLocks noChangeAspect="1"/>
          </p:cNvPicPr>
          <p:nvPr/>
        </p:nvPicPr>
        <p:blipFill>
          <a:blip r:embed="rId5">
            <a:extLst>
              <a:ext uri="{28A0092B-C50C-407E-A947-70E740481C1C}">
                <a14:useLocalDpi/>
              </a:ext>
            </a:extLst>
          </a:blip>
          <a:stretch>
            <a:fillRect/>
          </a:stretch>
        </p:blipFill>
        <p:spPr>
          <a:xfrm>
            <a:off x="2912425" y="4855861"/>
            <a:ext cx="219278" cy="232423"/>
          </a:xfrm>
          <a:prstGeom prst="rect">
            <a:avLst/>
          </a:prstGeom>
        </p:spPr>
      </p:pic>
      <p:pic>
        <p:nvPicPr>
          <p:cNvPr id="15" name="Picture 14"/>
          <p:cNvPicPr>
            <a:picLocks noChangeAspect="1"/>
          </p:cNvPicPr>
          <p:nvPr/>
        </p:nvPicPr>
        <p:blipFill>
          <a:blip r:embed="rId6">
            <a:extLst>
              <a:ext uri="{28A0092B-C50C-407E-A947-70E740481C1C}">
                <a14:useLocalDpi/>
              </a:ext>
            </a:extLst>
          </a:blip>
          <a:stretch>
            <a:fillRect/>
          </a:stretch>
        </p:blipFill>
        <p:spPr>
          <a:xfrm>
            <a:off x="7092280" y="4834342"/>
            <a:ext cx="263318" cy="279104"/>
          </a:xfrm>
          <a:prstGeom prst="rect">
            <a:avLst/>
          </a:prstGeom>
        </p:spPr>
      </p:pic>
      <p:pic>
        <p:nvPicPr>
          <p:cNvPr id="16" name="Picture 15"/>
          <p:cNvPicPr>
            <a:picLocks noChangeAspect="1"/>
          </p:cNvPicPr>
          <p:nvPr/>
        </p:nvPicPr>
        <p:blipFill>
          <a:blip r:embed="rId7">
            <a:extLst>
              <a:ext uri="{28A0092B-C50C-407E-A947-70E740481C1C}">
                <a14:useLocalDpi/>
              </a:ext>
            </a:extLst>
          </a:blip>
          <a:stretch>
            <a:fillRect/>
          </a:stretch>
        </p:blipFill>
        <p:spPr>
          <a:xfrm>
            <a:off x="5158642" y="4803999"/>
            <a:ext cx="277455" cy="294088"/>
          </a:xfrm>
          <a:prstGeom prst="rect">
            <a:avLst/>
          </a:prstGeom>
        </p:spPr>
      </p:pic>
      <p:sp>
        <p:nvSpPr>
          <p:cNvPr id="27" name="Rectangle 26"/>
          <p:cNvSpPr/>
          <p:nvPr/>
        </p:nvSpPr>
        <p:spPr>
          <a:xfrm>
            <a:off x="1" y="4781139"/>
            <a:ext cx="2258743" cy="362350"/>
          </a:xfrm>
          <a:prstGeom prst="rect">
            <a:avLst/>
          </a:prstGeom>
          <a:solidFill>
            <a:srgbClr val="2782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28" name="TextBox 27"/>
          <p:cNvSpPr txBox="1"/>
          <p:nvPr/>
        </p:nvSpPr>
        <p:spPr>
          <a:xfrm>
            <a:off x="-14414" y="4808446"/>
            <a:ext cx="2210150" cy="289558"/>
          </a:xfrm>
          <a:prstGeom prst="rect">
            <a:avLst/>
          </a:prstGeom>
          <a:noFill/>
        </p:spPr>
        <p:txBody>
          <a:bodyPr bIns="45719" lIns="91438" rIns="91438" rtlCol="0" tIns="45719" wrap="square">
            <a:spAutoFit/>
          </a:bodyPr>
          <a:lstStyle/>
          <a:p>
            <a:pPr algn="ctr"/>
            <a:r>
              <a:rPr lang="tr-TR" sz="1300">
                <a:solidFill>
                  <a:schemeClr val="bg1"/>
                </a:solidFill>
                <a:latin charset="0" pitchFamily="34" typeface="Bebas Neue"/>
              </a:rPr>
              <a:t>Company name/logo</a:t>
            </a:r>
          </a:p>
        </p:txBody>
      </p:sp>
      <p:sp>
        <p:nvSpPr>
          <p:cNvPr id="39" name="TextBox 38"/>
          <p:cNvSpPr txBox="1"/>
          <p:nvPr/>
        </p:nvSpPr>
        <p:spPr>
          <a:xfrm>
            <a:off x="7236297" y="4833550"/>
            <a:ext cx="1440160" cy="289558"/>
          </a:xfrm>
          <a:prstGeom prst="rect">
            <a:avLst/>
          </a:prstGeom>
          <a:noFill/>
        </p:spPr>
        <p:txBody>
          <a:bodyPr bIns="45719" lIns="91438" rIns="91438" rtlCol="0" tIns="45719" wrap="square">
            <a:spAutoFit/>
          </a:bodyPr>
          <a:lstStyle/>
          <a:p>
            <a:pPr algn="ctr"/>
            <a:r>
              <a:rPr lang="en-US" sz="1300">
                <a:solidFill>
                  <a:srgbClr val="2782A7"/>
                </a:solidFill>
                <a:latin charset="0" pitchFamily="34" typeface="Bebas Neue"/>
              </a:rPr>
              <a:t>mail@yourmail.com</a:t>
            </a:r>
          </a:p>
        </p:txBody>
      </p:sp>
      <p:sp>
        <p:nvSpPr>
          <p:cNvPr id="57" name="TextBox 56"/>
          <p:cNvSpPr txBox="1"/>
          <p:nvPr/>
        </p:nvSpPr>
        <p:spPr>
          <a:xfrm>
            <a:off x="2696400" y="45543"/>
            <a:ext cx="3747808" cy="761998"/>
          </a:xfrm>
          <a:prstGeom prst="rect">
            <a:avLst/>
          </a:prstGeom>
          <a:noFill/>
        </p:spPr>
        <p:txBody>
          <a:bodyPr bIns="45719" lIns="91438" rIns="91438" rtlCol="0" tIns="45719" wrap="square">
            <a:spAutoFit/>
          </a:bodyPr>
          <a:lstStyle/>
          <a:p>
            <a:pPr algn="ctr"/>
            <a:r>
              <a:rPr lang="tr-TR" sz="4400">
                <a:solidFill>
                  <a:schemeClr val="bg1"/>
                </a:solidFill>
                <a:latin charset="0" pitchFamily="34" typeface="Bebas Neue"/>
              </a:rPr>
              <a:t>FULL WIDTH PHOTO</a:t>
            </a:r>
          </a:p>
        </p:txBody>
      </p:sp>
      <p:sp>
        <p:nvSpPr>
          <p:cNvPr id="36" name="Rectangle 35"/>
          <p:cNvSpPr/>
          <p:nvPr/>
        </p:nvSpPr>
        <p:spPr>
          <a:xfrm>
            <a:off x="-14414" y="1912338"/>
            <a:ext cx="9158414" cy="1663735"/>
          </a:xfrm>
          <a:prstGeom prst="rect">
            <a:avLst/>
          </a:prstGeom>
          <a:solidFill>
            <a:srgbClr val="2782A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37" name="TextBox 36"/>
          <p:cNvSpPr txBox="1"/>
          <p:nvPr/>
        </p:nvSpPr>
        <p:spPr>
          <a:xfrm>
            <a:off x="558603" y="2078743"/>
            <a:ext cx="1584176" cy="365758"/>
          </a:xfrm>
          <a:prstGeom prst="rect">
            <a:avLst/>
          </a:prstGeom>
          <a:noFill/>
        </p:spPr>
        <p:txBody>
          <a:bodyPr bIns="45719" lIns="91438" rIns="91438" rtlCol="0" tIns="45719" wrap="square">
            <a:spAutoFit/>
          </a:bodyPr>
          <a:lstStyle/>
          <a:p>
            <a:pPr algn="ctr"/>
            <a:r>
              <a:rPr lang="tr-TR" smtClean="0">
                <a:solidFill>
                  <a:schemeClr val="bg1"/>
                </a:solidFill>
                <a:latin charset="0" pitchFamily="34" typeface="Bebas Neue"/>
              </a:rPr>
              <a:t>Photo slıde</a:t>
            </a:r>
          </a:p>
        </p:txBody>
      </p:sp>
      <p:sp>
        <p:nvSpPr>
          <p:cNvPr id="38" name="TextBox 37"/>
          <p:cNvSpPr txBox="1"/>
          <p:nvPr/>
        </p:nvSpPr>
        <p:spPr>
          <a:xfrm>
            <a:off x="289620" y="2359224"/>
            <a:ext cx="2122140" cy="1005838"/>
          </a:xfrm>
          <a:prstGeom prst="rect">
            <a:avLst/>
          </a:prstGeom>
          <a:noFill/>
        </p:spPr>
        <p:txBody>
          <a:bodyPr bIns="45719" lIns="91438" rIns="91438" rtlCol="0" tIns="45719" wrap="square">
            <a:spAutoFit/>
          </a:bodyPr>
          <a:lstStyle/>
          <a:p>
            <a:pPr algn="ctr"/>
            <a:r>
              <a:rPr lang="tr-TR" sz="1000">
                <a:solidFill>
                  <a:schemeClr val="bg1"/>
                </a:solidFill>
                <a:latin charset="0" pitchFamily="34" typeface="Open Sans"/>
                <a:ea charset="0" pitchFamily="34" typeface="Open Sans"/>
                <a:cs charset="0" pitchFamily="34" typeface="Open Sans"/>
              </a:rPr>
              <a:t>Insert your own photo, right click it and select Send to Back. eemember to delete the</a:t>
            </a:r>
          </a:p>
          <a:p>
            <a:pPr algn="ctr"/>
            <a:r>
              <a:rPr lang="tr-TR" sz="1000">
                <a:solidFill>
                  <a:schemeClr val="bg1"/>
                </a:solidFill>
                <a:latin charset="0" pitchFamily="34" typeface="Open Sans"/>
                <a:ea charset="0" pitchFamily="34" typeface="Open Sans"/>
                <a:cs charset="0" pitchFamily="34" typeface="Open Sans"/>
              </a:rPr>
              <a:t>existing photo! You can also drag and expand the blue line for versatile text area</a:t>
            </a:r>
          </a:p>
        </p:txBody>
      </p:sp>
    </p:spTree>
    <p:extLst>
      <p:ext uri="{BB962C8B-B14F-4D97-AF65-F5344CB8AC3E}">
        <p14:creationId val="1539858261"/>
      </p:ext>
    </p:extLst>
  </p:cSld>
  <p:clrMapOvr>
    <a:masterClrMapping/>
  </p:clrMapOvr>
  <p:transition>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57"/>
                                        </p:tgtEl>
                                        <p:attrNameLst>
                                          <p:attrName>style.visibility</p:attrName>
                                        </p:attrNameLst>
                                      </p:cBhvr>
                                      <p:to>
                                        <p:strVal val="visible"/>
                                      </p:to>
                                    </p:set>
                                    <p:animEffect filter="fade" transition="in">
                                      <p:cBhvr>
                                        <p:cTn dur="300" id="7"/>
                                        <p:tgtEl>
                                          <p:spTgt spid="57"/>
                                        </p:tgtEl>
                                      </p:cBhvr>
                                    </p:animEffect>
                                  </p:childTnLst>
                                </p:cTn>
                              </p:par>
                            </p:childTnLst>
                          </p:cTn>
                        </p:par>
                        <p:par>
                          <p:cTn fill="hold" id="8" nodeType="afterGroup">
                            <p:stCondLst>
                              <p:cond delay="300"/>
                            </p:stCondLst>
                            <p:childTnLst>
                              <p:par>
                                <p:cTn fill="hold" grpId="0" id="9" nodeType="afterEffect" presetClass="entr" presetID="10" presetSubtype="0">
                                  <p:stCondLst>
                                    <p:cond delay="0"/>
                                  </p:stCondLst>
                                  <p:childTnLst>
                                    <p:set>
                                      <p:cBhvr>
                                        <p:cTn dur="1" fill="hold" id="10">
                                          <p:stCondLst>
                                            <p:cond delay="0"/>
                                          </p:stCondLst>
                                        </p:cTn>
                                        <p:tgtEl>
                                          <p:spTgt spid="37"/>
                                        </p:tgtEl>
                                        <p:attrNameLst>
                                          <p:attrName>style.visibility</p:attrName>
                                        </p:attrNameLst>
                                      </p:cBhvr>
                                      <p:to>
                                        <p:strVal val="visible"/>
                                      </p:to>
                                    </p:set>
                                    <p:animEffect filter="fade" transition="in">
                                      <p:cBhvr>
                                        <p:cTn dur="500" id="11"/>
                                        <p:tgtEl>
                                          <p:spTgt spid="37"/>
                                        </p:tgtEl>
                                      </p:cBhvr>
                                    </p:animEffect>
                                  </p:childTnLst>
                                </p:cTn>
                              </p:par>
                              <p:par>
                                <p:cTn fill="hold" grpId="0" id="12" nodeType="withEffect" presetClass="entr" presetID="10" presetSubtype="0">
                                  <p:stCondLst>
                                    <p:cond delay="0"/>
                                  </p:stCondLst>
                                  <p:childTnLst>
                                    <p:set>
                                      <p:cBhvr>
                                        <p:cTn dur="1" fill="hold" id="13">
                                          <p:stCondLst>
                                            <p:cond delay="0"/>
                                          </p:stCondLst>
                                        </p:cTn>
                                        <p:tgtEl>
                                          <p:spTgt spid="38"/>
                                        </p:tgtEl>
                                        <p:attrNameLst>
                                          <p:attrName>style.visibility</p:attrName>
                                        </p:attrNameLst>
                                      </p:cBhvr>
                                      <p:to>
                                        <p:strVal val="visible"/>
                                      </p:to>
                                    </p:set>
                                    <p:animEffect filter="fade" transition="in">
                                      <p:cBhvr>
                                        <p:cTn dur="500" id="14"/>
                                        <p:tgtEl>
                                          <p:spTgt spid="38"/>
                                        </p:tgtEl>
                                      </p:cBhvr>
                                    </p:animEffect>
                                  </p:childTnLst>
                                </p:cTn>
                              </p:par>
                              <p:par>
                                <p:cTn fill="hold" grpId="0" id="15" nodeType="withEffect" presetClass="emph" presetID="25" presetSubtype="0">
                                  <p:stCondLst>
                                    <p:cond delay="0"/>
                                  </p:stCondLst>
                                  <p:childTnLst>
                                    <p:animClr clrSpc="hsl" dir="cw">
                                      <p:cBhvr override="childStyle">
                                        <p:cTn dur="3000" fill="hold" id="16"/>
                                        <p:tgtEl>
                                          <p:spTgt spid="36"/>
                                        </p:tgtEl>
                                        <p:attrNameLst>
                                          <p:attrName>style.color</p:attrName>
                                        </p:attrNameLst>
                                      </p:cBhvr>
                                      <p:by>
                                        <p:hsl h="0" l="0" s="-70588"/>
                                      </p:by>
                                    </p:animClr>
                                    <p:animClr clrSpc="hsl" dir="cw">
                                      <p:cBhvr>
                                        <p:cTn dur="3000" fill="hold" id="17"/>
                                        <p:tgtEl>
                                          <p:spTgt spid="36"/>
                                        </p:tgtEl>
                                        <p:attrNameLst>
                                          <p:attrName>fillcolor</p:attrName>
                                        </p:attrNameLst>
                                      </p:cBhvr>
                                      <p:by>
                                        <p:hsl h="0" l="0" s="-70588"/>
                                      </p:by>
                                    </p:animClr>
                                    <p:animClr clrSpc="hsl" dir="cw">
                                      <p:cBhvr>
                                        <p:cTn dur="3000" fill="hold" id="18"/>
                                        <p:tgtEl>
                                          <p:spTgt spid="36"/>
                                        </p:tgtEl>
                                        <p:attrNameLst>
                                          <p:attrName>stroke.color</p:attrName>
                                        </p:attrNameLst>
                                      </p:cBhvr>
                                      <p:by>
                                        <p:hsl h="0" l="0" s="-70588"/>
                                      </p:by>
                                    </p:animClr>
                                    <p:set>
                                      <p:cBhvr>
                                        <p:cTn dur="3000" fill="hold" id="19"/>
                                        <p:tgtEl>
                                          <p:spTgt spid="36"/>
                                        </p:tgtEl>
                                        <p:attrNameLst>
                                          <p:attrName>fill.type</p:attrName>
                                        </p:attrNameLst>
                                      </p:cBhvr>
                                      <p:to>
                                        <p:strVal val="solid"/>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7"/>
      <p:bldP grpId="0" spid="36"/>
      <p:bldP grpId="0" spid="37"/>
      <p:bldP grpId="0" spid="38"/>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1" name="Rectangle 30"/>
          <p:cNvSpPr/>
          <p:nvPr/>
        </p:nvSpPr>
        <p:spPr>
          <a:xfrm>
            <a:off x="0" y="3288208"/>
            <a:ext cx="9144000" cy="601863"/>
          </a:xfrm>
          <a:prstGeom prst="rect">
            <a:avLst/>
          </a:prstGeom>
          <a:solidFill>
            <a:srgbClr val="2782A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32" name="Rectangle 31"/>
          <p:cNvSpPr/>
          <p:nvPr/>
        </p:nvSpPr>
        <p:spPr>
          <a:xfrm>
            <a:off x="0" y="2386373"/>
            <a:ext cx="9144000" cy="601863"/>
          </a:xfrm>
          <a:prstGeom prst="rect">
            <a:avLst/>
          </a:prstGeom>
          <a:solidFill>
            <a:srgbClr val="2782A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33" name="Rectangle 32"/>
          <p:cNvSpPr/>
          <p:nvPr/>
        </p:nvSpPr>
        <p:spPr>
          <a:xfrm>
            <a:off x="0" y="1572022"/>
            <a:ext cx="9144000" cy="601863"/>
          </a:xfrm>
          <a:prstGeom prst="rect">
            <a:avLst/>
          </a:prstGeom>
          <a:solidFill>
            <a:srgbClr val="2782A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52" name="Oval 51"/>
          <p:cNvSpPr/>
          <p:nvPr/>
        </p:nvSpPr>
        <p:spPr>
          <a:xfrm>
            <a:off x="1188098" y="1333700"/>
            <a:ext cx="1106040" cy="1106040"/>
          </a:xfrm>
          <a:prstGeom prst="ellipse">
            <a:avLst/>
          </a:prstGeom>
          <a:solidFill>
            <a:srgbClr val="2782A7"/>
          </a:solidFill>
          <a:ln>
            <a:noFill/>
          </a:ln>
          <a:effectLst>
            <a:reflection algn="bl" blurRad="6350" dir="5400000" endPos="35000" rotWithShape="0" stA="9000" sy="-100000"/>
          </a:effectLst>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56" name="Rectangle 55"/>
          <p:cNvSpPr/>
          <p:nvPr/>
        </p:nvSpPr>
        <p:spPr>
          <a:xfrm>
            <a:off x="0" y="0"/>
            <a:ext cx="9144000" cy="843558"/>
          </a:xfrm>
          <a:prstGeom prst="rect">
            <a:avLst/>
          </a:prstGeom>
          <a:solidFill>
            <a:srgbClr val="2782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pic>
        <p:nvPicPr>
          <p:cNvPr id="1027" name="Picture 3"/>
          <p:cNvPicPr>
            <a:picLocks noChangeArrowheads="1" noChangeAspect="1"/>
          </p:cNvPicPr>
          <p:nvPr/>
        </p:nvPicPr>
        <p:blipFill>
          <a:blip r:embed="rId3">
            <a:extLst>
              <a:ext uri="{28A0092B-C50C-407E-A947-70E740481C1C}">
                <a14:useLocalDpi/>
              </a:ext>
            </a:extLst>
          </a:blip>
          <a:stretch>
            <a:fillRect/>
          </a:stretch>
        </p:blipFill>
        <p:spPr bwMode="auto">
          <a:xfrm>
            <a:off x="0" y="4758280"/>
            <a:ext cx="9144000" cy="4571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
        <p:nvSpPr>
          <p:cNvPr id="13" name="TextBox 12"/>
          <p:cNvSpPr txBox="1"/>
          <p:nvPr/>
        </p:nvSpPr>
        <p:spPr>
          <a:xfrm>
            <a:off x="1904313" y="4828977"/>
            <a:ext cx="3747808" cy="289558"/>
          </a:xfrm>
          <a:prstGeom prst="rect">
            <a:avLst/>
          </a:prstGeom>
          <a:noFill/>
        </p:spPr>
        <p:txBody>
          <a:bodyPr bIns="45719" lIns="91438" rIns="91438" rtlCol="0" tIns="45719" wrap="square">
            <a:spAutoFit/>
          </a:bodyPr>
          <a:lstStyle/>
          <a:p>
            <a:pPr algn="ctr"/>
            <a:r>
              <a:rPr lang="en-US" sz="1300">
                <a:solidFill>
                  <a:srgbClr val="2782A7"/>
                </a:solidFill>
                <a:latin charset="0" pitchFamily="34" typeface="Bebas Neue"/>
              </a:rPr>
              <a:t>WWW.YOURWEBSITE.COM</a:t>
            </a:r>
          </a:p>
        </p:txBody>
      </p:sp>
      <p:sp>
        <p:nvSpPr>
          <p:cNvPr id="17" name="TextBox 16"/>
          <p:cNvSpPr txBox="1"/>
          <p:nvPr/>
        </p:nvSpPr>
        <p:spPr>
          <a:xfrm>
            <a:off x="3779912" y="4833574"/>
            <a:ext cx="4122589" cy="274318"/>
          </a:xfrm>
          <a:prstGeom prst="rect">
            <a:avLst/>
          </a:prstGeom>
          <a:noFill/>
        </p:spPr>
        <p:txBody>
          <a:bodyPr bIns="45719" lIns="91438" rIns="91438" rtlCol="0" tIns="45719" wrap="square">
            <a:spAutoFit/>
          </a:bodyPr>
          <a:lstStyle/>
          <a:p>
            <a:pPr algn="ctr"/>
            <a:r>
              <a:rPr lang="en-US" sz="1200">
                <a:solidFill>
                  <a:srgbClr val="2782A7"/>
                </a:solidFill>
                <a:latin charset="0" pitchFamily="34" typeface="Bebas Neue"/>
              </a:rPr>
              <a:t>2-45-6565-776-6</a:t>
            </a:r>
          </a:p>
        </p:txBody>
      </p:sp>
      <p:pic>
        <p:nvPicPr>
          <p:cNvPr id="14" name="Picture 13"/>
          <p:cNvPicPr>
            <a:picLocks noChangeAspect="1"/>
          </p:cNvPicPr>
          <p:nvPr/>
        </p:nvPicPr>
        <p:blipFill>
          <a:blip r:embed="rId4">
            <a:extLst>
              <a:ext uri="{28A0092B-C50C-407E-A947-70E740481C1C}">
                <a14:useLocalDpi/>
              </a:ext>
            </a:extLst>
          </a:blip>
          <a:stretch>
            <a:fillRect/>
          </a:stretch>
        </p:blipFill>
        <p:spPr>
          <a:xfrm>
            <a:off x="2912425" y="4855861"/>
            <a:ext cx="219278" cy="232423"/>
          </a:xfrm>
          <a:prstGeom prst="rect">
            <a:avLst/>
          </a:prstGeom>
        </p:spPr>
      </p:pic>
      <p:pic>
        <p:nvPicPr>
          <p:cNvPr id="15" name="Picture 14"/>
          <p:cNvPicPr>
            <a:picLocks noChangeAspect="1"/>
          </p:cNvPicPr>
          <p:nvPr/>
        </p:nvPicPr>
        <p:blipFill>
          <a:blip r:embed="rId5">
            <a:extLst>
              <a:ext uri="{28A0092B-C50C-407E-A947-70E740481C1C}">
                <a14:useLocalDpi/>
              </a:ext>
            </a:extLst>
          </a:blip>
          <a:stretch>
            <a:fillRect/>
          </a:stretch>
        </p:blipFill>
        <p:spPr>
          <a:xfrm>
            <a:off x="7092280" y="4834342"/>
            <a:ext cx="263318" cy="279104"/>
          </a:xfrm>
          <a:prstGeom prst="rect">
            <a:avLst/>
          </a:prstGeom>
        </p:spPr>
      </p:pic>
      <p:pic>
        <p:nvPicPr>
          <p:cNvPr id="16" name="Picture 15"/>
          <p:cNvPicPr>
            <a:picLocks noChangeAspect="1"/>
          </p:cNvPicPr>
          <p:nvPr/>
        </p:nvPicPr>
        <p:blipFill>
          <a:blip r:embed="rId6">
            <a:extLst>
              <a:ext uri="{28A0092B-C50C-407E-A947-70E740481C1C}">
                <a14:useLocalDpi/>
              </a:ext>
            </a:extLst>
          </a:blip>
          <a:stretch>
            <a:fillRect/>
          </a:stretch>
        </p:blipFill>
        <p:spPr>
          <a:xfrm>
            <a:off x="5158642" y="4803999"/>
            <a:ext cx="277455" cy="294088"/>
          </a:xfrm>
          <a:prstGeom prst="rect">
            <a:avLst/>
          </a:prstGeom>
        </p:spPr>
      </p:pic>
      <p:sp>
        <p:nvSpPr>
          <p:cNvPr id="27" name="Rectangle 26"/>
          <p:cNvSpPr/>
          <p:nvPr/>
        </p:nvSpPr>
        <p:spPr>
          <a:xfrm>
            <a:off x="1" y="4781139"/>
            <a:ext cx="2258743" cy="362350"/>
          </a:xfrm>
          <a:prstGeom prst="rect">
            <a:avLst/>
          </a:prstGeom>
          <a:solidFill>
            <a:srgbClr val="2782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28" name="TextBox 27"/>
          <p:cNvSpPr txBox="1"/>
          <p:nvPr/>
        </p:nvSpPr>
        <p:spPr>
          <a:xfrm>
            <a:off x="-14414" y="4808446"/>
            <a:ext cx="2210150" cy="289558"/>
          </a:xfrm>
          <a:prstGeom prst="rect">
            <a:avLst/>
          </a:prstGeom>
          <a:noFill/>
        </p:spPr>
        <p:txBody>
          <a:bodyPr bIns="45719" lIns="91438" rIns="91438" rtlCol="0" tIns="45719" wrap="square">
            <a:spAutoFit/>
          </a:bodyPr>
          <a:lstStyle/>
          <a:p>
            <a:pPr algn="ctr"/>
            <a:r>
              <a:rPr lang="tr-TR" sz="1300">
                <a:solidFill>
                  <a:schemeClr val="bg1"/>
                </a:solidFill>
                <a:latin charset="0" pitchFamily="34" typeface="Bebas Neue"/>
              </a:rPr>
              <a:t>Company name/logo</a:t>
            </a:r>
          </a:p>
        </p:txBody>
      </p:sp>
      <p:sp>
        <p:nvSpPr>
          <p:cNvPr id="39" name="TextBox 38"/>
          <p:cNvSpPr txBox="1"/>
          <p:nvPr/>
        </p:nvSpPr>
        <p:spPr>
          <a:xfrm>
            <a:off x="7236297" y="4833550"/>
            <a:ext cx="1440160" cy="289558"/>
          </a:xfrm>
          <a:prstGeom prst="rect">
            <a:avLst/>
          </a:prstGeom>
          <a:noFill/>
        </p:spPr>
        <p:txBody>
          <a:bodyPr bIns="45719" lIns="91438" rIns="91438" rtlCol="0" tIns="45719" wrap="square">
            <a:spAutoFit/>
          </a:bodyPr>
          <a:lstStyle/>
          <a:p>
            <a:pPr algn="ctr"/>
            <a:r>
              <a:rPr lang="en-US" sz="1300">
                <a:solidFill>
                  <a:srgbClr val="2782A7"/>
                </a:solidFill>
                <a:latin charset="0" pitchFamily="34" typeface="Bebas Neue"/>
              </a:rPr>
              <a:t>mail@yourmail.com</a:t>
            </a:r>
          </a:p>
        </p:txBody>
      </p:sp>
      <p:sp>
        <p:nvSpPr>
          <p:cNvPr id="57" name="TextBox 56"/>
          <p:cNvSpPr txBox="1"/>
          <p:nvPr/>
        </p:nvSpPr>
        <p:spPr>
          <a:xfrm>
            <a:off x="2696400" y="45543"/>
            <a:ext cx="3747808" cy="761998"/>
          </a:xfrm>
          <a:prstGeom prst="rect">
            <a:avLst/>
          </a:prstGeom>
          <a:noFill/>
        </p:spPr>
        <p:txBody>
          <a:bodyPr bIns="45719" lIns="91438" rIns="91438" rtlCol="0" tIns="45719" wrap="square">
            <a:spAutoFit/>
          </a:bodyPr>
          <a:lstStyle/>
          <a:p>
            <a:pPr algn="ctr"/>
            <a:r>
              <a:rPr lang="tr-TR" sz="4400">
                <a:solidFill>
                  <a:schemeClr val="bg1"/>
                </a:solidFill>
                <a:latin charset="0" pitchFamily="34" typeface="Bebas Neue"/>
              </a:rPr>
              <a:t>features</a:t>
            </a:r>
          </a:p>
        </p:txBody>
      </p:sp>
      <p:sp>
        <p:nvSpPr>
          <p:cNvPr id="72" name="TextBox 71"/>
          <p:cNvSpPr txBox="1"/>
          <p:nvPr/>
        </p:nvSpPr>
        <p:spPr>
          <a:xfrm>
            <a:off x="2339752" y="1563555"/>
            <a:ext cx="3696732" cy="640078"/>
          </a:xfrm>
          <a:prstGeom prst="rect">
            <a:avLst/>
          </a:prstGeom>
          <a:noFill/>
        </p:spPr>
        <p:txBody>
          <a:bodyPr bIns="45719" lIns="91438" rIns="91438" rtlCol="0" tIns="45719" wrap="square">
            <a:spAutoFit/>
          </a:bodyPr>
          <a:lstStyle/>
          <a:p>
            <a:r>
              <a:rPr lang="tr-TR" smtClean="0">
                <a:solidFill>
                  <a:srgbClr val="2782A7"/>
                </a:solidFill>
                <a:latin charset="0" pitchFamily="34" typeface="Bebas Neue"/>
              </a:rPr>
              <a:t>Some of our features are lorem ıpsum dynamıc content management</a:t>
            </a:r>
          </a:p>
        </p:txBody>
      </p:sp>
      <p:pic>
        <p:nvPicPr>
          <p:cNvPr id="22" name="Picture 21"/>
          <p:cNvPicPr>
            <a:picLocks noChangeAspect="1"/>
          </p:cNvPicPr>
          <p:nvPr/>
        </p:nvPicPr>
        <p:blipFill>
          <a:blip r:embed="rId7">
            <a:extLst>
              <a:ext uri="{28A0092B-C50C-407E-A947-70E740481C1C}">
                <a14:useLocalDpi/>
              </a:ext>
            </a:extLst>
          </a:blip>
          <a:stretch>
            <a:fillRect/>
          </a:stretch>
        </p:blipFill>
        <p:spPr>
          <a:xfrm>
            <a:off x="1547397" y="1638499"/>
            <a:ext cx="351442" cy="474756"/>
          </a:xfrm>
          <a:prstGeom prst="rect">
            <a:avLst/>
          </a:prstGeom>
        </p:spPr>
      </p:pic>
      <p:sp>
        <p:nvSpPr>
          <p:cNvPr id="23" name="Oval 22"/>
          <p:cNvSpPr/>
          <p:nvPr/>
        </p:nvSpPr>
        <p:spPr>
          <a:xfrm>
            <a:off x="7066360" y="2102342"/>
            <a:ext cx="1106040" cy="1106040"/>
          </a:xfrm>
          <a:prstGeom prst="ellipse">
            <a:avLst/>
          </a:prstGeom>
          <a:solidFill>
            <a:srgbClr val="2782A7"/>
          </a:solidFill>
          <a:ln>
            <a:noFill/>
          </a:ln>
          <a:effectLst>
            <a:reflection algn="bl" blurRad="6350" dir="5400000" endPos="35000" rotWithShape="0" stA="9000" sy="-100000"/>
          </a:effectLst>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24" name="TextBox 23"/>
          <p:cNvSpPr txBox="1"/>
          <p:nvPr/>
        </p:nvSpPr>
        <p:spPr>
          <a:xfrm>
            <a:off x="3323540" y="2378155"/>
            <a:ext cx="3696732" cy="640078"/>
          </a:xfrm>
          <a:prstGeom prst="rect">
            <a:avLst/>
          </a:prstGeom>
          <a:noFill/>
        </p:spPr>
        <p:txBody>
          <a:bodyPr bIns="45719" lIns="91438" rIns="91438" rtlCol="0" tIns="45719" wrap="square">
            <a:spAutoFit/>
          </a:bodyPr>
          <a:lstStyle/>
          <a:p>
            <a:pPr algn="r"/>
            <a:r>
              <a:rPr lang="tr-TR" smtClean="0">
                <a:solidFill>
                  <a:srgbClr val="2782A7"/>
                </a:solidFill>
                <a:latin charset="0" pitchFamily="34" typeface="Bebas Neue"/>
              </a:rPr>
              <a:t>We are organızed and dılıgent.</a:t>
            </a:r>
          </a:p>
          <a:p>
            <a:pPr algn="r"/>
            <a:r>
              <a:rPr lang="tr-TR" smtClean="0">
                <a:solidFill>
                  <a:srgbClr val="2782A7"/>
                </a:solidFill>
                <a:latin charset="0" pitchFamily="34" typeface="Bebas Neue"/>
              </a:rPr>
              <a:t>Customer deadlınes are always met</a:t>
            </a:r>
          </a:p>
        </p:txBody>
      </p:sp>
      <p:pic>
        <p:nvPicPr>
          <p:cNvPr id="25" name="Picture 24"/>
          <p:cNvPicPr>
            <a:picLocks noChangeAspect="1"/>
          </p:cNvPicPr>
          <p:nvPr/>
        </p:nvPicPr>
        <p:blipFill>
          <a:blip r:embed="rId8">
            <a:extLst>
              <a:ext uri="{28A0092B-C50C-407E-A947-70E740481C1C}">
                <a14:useLocalDpi/>
              </a:ext>
            </a:extLst>
          </a:blip>
          <a:stretch>
            <a:fillRect/>
          </a:stretch>
        </p:blipFill>
        <p:spPr>
          <a:xfrm>
            <a:off x="7371845" y="2382999"/>
            <a:ext cx="505023" cy="532570"/>
          </a:xfrm>
          <a:prstGeom prst="rect">
            <a:avLst/>
          </a:prstGeom>
        </p:spPr>
      </p:pic>
      <p:sp>
        <p:nvSpPr>
          <p:cNvPr id="26" name="Oval 25"/>
          <p:cNvSpPr/>
          <p:nvPr/>
        </p:nvSpPr>
        <p:spPr>
          <a:xfrm>
            <a:off x="1188098" y="3041419"/>
            <a:ext cx="1106040" cy="1106040"/>
          </a:xfrm>
          <a:prstGeom prst="ellipse">
            <a:avLst/>
          </a:prstGeom>
          <a:solidFill>
            <a:srgbClr val="2782A7"/>
          </a:solidFill>
          <a:ln>
            <a:noFill/>
          </a:ln>
          <a:effectLst>
            <a:reflection algn="bl" blurRad="6350" dir="5400000" endPos="35000" rotWithShape="0" stA="9000" sy="-100000"/>
          </a:effectLst>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29" name="TextBox 28"/>
          <p:cNvSpPr txBox="1"/>
          <p:nvPr/>
        </p:nvSpPr>
        <p:spPr>
          <a:xfrm>
            <a:off x="2339752" y="3271274"/>
            <a:ext cx="3696732" cy="640078"/>
          </a:xfrm>
          <a:prstGeom prst="rect">
            <a:avLst/>
          </a:prstGeom>
          <a:noFill/>
        </p:spPr>
        <p:txBody>
          <a:bodyPr bIns="45719" lIns="91438" rIns="91438" rtlCol="0" tIns="45719" wrap="square">
            <a:spAutoFit/>
          </a:bodyPr>
          <a:lstStyle/>
          <a:p>
            <a:r>
              <a:rPr lang="tr-TR" smtClean="0">
                <a:solidFill>
                  <a:srgbClr val="2782A7"/>
                </a:solidFill>
                <a:latin charset="0" pitchFamily="34" typeface="Bebas Neue"/>
              </a:rPr>
              <a:t>We store everythıng on cloud. Your data ıs safe wıth us.</a:t>
            </a:r>
          </a:p>
        </p:txBody>
      </p:sp>
      <p:pic>
        <p:nvPicPr>
          <p:cNvPr id="30" name="Picture 29"/>
          <p:cNvPicPr>
            <a:picLocks noChangeAspect="1"/>
          </p:cNvPicPr>
          <p:nvPr/>
        </p:nvPicPr>
        <p:blipFill>
          <a:blip r:embed="rId9">
            <a:extLst>
              <a:ext uri="{28A0092B-C50C-407E-A947-70E740481C1C}">
                <a14:useLocalDpi/>
              </a:ext>
            </a:extLst>
          </a:blip>
          <a:stretch>
            <a:fillRect/>
          </a:stretch>
        </p:blipFill>
        <p:spPr>
          <a:xfrm>
            <a:off x="1390910" y="3352396"/>
            <a:ext cx="692137" cy="457514"/>
          </a:xfrm>
          <a:prstGeom prst="rect">
            <a:avLst/>
          </a:prstGeom>
        </p:spPr>
      </p:pic>
    </p:spTree>
    <p:extLst>
      <p:ext uri="{BB962C8B-B14F-4D97-AF65-F5344CB8AC3E}">
        <p14:creationId val="254874257"/>
      </p:ext>
    </p:extLst>
  </p:cSld>
  <p:clrMapOvr>
    <a:masterClrMapping/>
  </p:clrMapOvr>
  <p:transition>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57"/>
                                        </p:tgtEl>
                                        <p:attrNameLst>
                                          <p:attrName>style.visibility</p:attrName>
                                        </p:attrNameLst>
                                      </p:cBhvr>
                                      <p:to>
                                        <p:strVal val="visible"/>
                                      </p:to>
                                    </p:set>
                                    <p:animEffect filter="fade" transition="in">
                                      <p:cBhvr>
                                        <p:cTn dur="500" id="7"/>
                                        <p:tgtEl>
                                          <p:spTgt spid="57"/>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52"/>
                                        </p:tgtEl>
                                        <p:attrNameLst>
                                          <p:attrName>style.visibility</p:attrName>
                                        </p:attrNameLst>
                                      </p:cBhvr>
                                      <p:to>
                                        <p:strVal val="visible"/>
                                      </p:to>
                                    </p:set>
                                    <p:animEffect filter="fade" transition="in">
                                      <p:cBhvr>
                                        <p:cTn dur="500" id="10"/>
                                        <p:tgtEl>
                                          <p:spTgt spid="52"/>
                                        </p:tgtEl>
                                      </p:cBhvr>
                                    </p:animEffect>
                                  </p:childTnLst>
                                </p:cTn>
                              </p:par>
                              <p:par>
                                <p:cTn fill="hold" grpId="0" id="11" nodeType="withEffect" presetClass="entr" presetID="10" presetSubtype="0">
                                  <p:stCondLst>
                                    <p:cond delay="0"/>
                                  </p:stCondLst>
                                  <p:childTnLst>
                                    <p:set>
                                      <p:cBhvr>
                                        <p:cTn dur="1" fill="hold" id="12">
                                          <p:stCondLst>
                                            <p:cond delay="0"/>
                                          </p:stCondLst>
                                        </p:cTn>
                                        <p:tgtEl>
                                          <p:spTgt spid="72"/>
                                        </p:tgtEl>
                                        <p:attrNameLst>
                                          <p:attrName>style.visibility</p:attrName>
                                        </p:attrNameLst>
                                      </p:cBhvr>
                                      <p:to>
                                        <p:strVal val="visible"/>
                                      </p:to>
                                    </p:set>
                                    <p:animEffect filter="fade" transition="in">
                                      <p:cBhvr>
                                        <p:cTn dur="500" id="13"/>
                                        <p:tgtEl>
                                          <p:spTgt spid="72"/>
                                        </p:tgtEl>
                                      </p:cBhvr>
                                    </p:animEffect>
                                  </p:childTnLst>
                                </p:cTn>
                              </p:par>
                              <p:par>
                                <p:cTn fill="hold" grpId="0" id="14" nodeType="withEffect" presetClass="entr" presetID="10" presetSubtype="0">
                                  <p:stCondLst>
                                    <p:cond delay="0"/>
                                  </p:stCondLst>
                                  <p:childTnLst>
                                    <p:set>
                                      <p:cBhvr>
                                        <p:cTn dur="1" fill="hold" id="15">
                                          <p:stCondLst>
                                            <p:cond delay="0"/>
                                          </p:stCondLst>
                                        </p:cTn>
                                        <p:tgtEl>
                                          <p:spTgt spid="23"/>
                                        </p:tgtEl>
                                        <p:attrNameLst>
                                          <p:attrName>style.visibility</p:attrName>
                                        </p:attrNameLst>
                                      </p:cBhvr>
                                      <p:to>
                                        <p:strVal val="visible"/>
                                      </p:to>
                                    </p:set>
                                    <p:animEffect filter="fade" transition="in">
                                      <p:cBhvr>
                                        <p:cTn dur="500" id="16"/>
                                        <p:tgtEl>
                                          <p:spTgt spid="23"/>
                                        </p:tgtEl>
                                      </p:cBhvr>
                                    </p:animEffect>
                                  </p:childTnLst>
                                </p:cTn>
                              </p:par>
                              <p:par>
                                <p:cTn fill="hold" grpId="0" id="17" nodeType="withEffect" presetClass="entr" presetID="10" presetSubtype="0">
                                  <p:stCondLst>
                                    <p:cond delay="0"/>
                                  </p:stCondLst>
                                  <p:childTnLst>
                                    <p:set>
                                      <p:cBhvr>
                                        <p:cTn dur="1" fill="hold" id="18">
                                          <p:stCondLst>
                                            <p:cond delay="0"/>
                                          </p:stCondLst>
                                        </p:cTn>
                                        <p:tgtEl>
                                          <p:spTgt spid="24"/>
                                        </p:tgtEl>
                                        <p:attrNameLst>
                                          <p:attrName>style.visibility</p:attrName>
                                        </p:attrNameLst>
                                      </p:cBhvr>
                                      <p:to>
                                        <p:strVal val="visible"/>
                                      </p:to>
                                    </p:set>
                                    <p:animEffect filter="fade" transition="in">
                                      <p:cBhvr>
                                        <p:cTn dur="500" id="19"/>
                                        <p:tgtEl>
                                          <p:spTgt spid="24"/>
                                        </p:tgtEl>
                                      </p:cBhvr>
                                    </p:animEffect>
                                  </p:childTnLst>
                                </p:cTn>
                              </p:par>
                              <p:par>
                                <p:cTn fill="hold" grpId="0" id="20" nodeType="withEffect" presetClass="entr" presetID="10" presetSubtype="0">
                                  <p:stCondLst>
                                    <p:cond delay="0"/>
                                  </p:stCondLst>
                                  <p:childTnLst>
                                    <p:set>
                                      <p:cBhvr>
                                        <p:cTn dur="1" fill="hold" id="21">
                                          <p:stCondLst>
                                            <p:cond delay="0"/>
                                          </p:stCondLst>
                                        </p:cTn>
                                        <p:tgtEl>
                                          <p:spTgt spid="26"/>
                                        </p:tgtEl>
                                        <p:attrNameLst>
                                          <p:attrName>style.visibility</p:attrName>
                                        </p:attrNameLst>
                                      </p:cBhvr>
                                      <p:to>
                                        <p:strVal val="visible"/>
                                      </p:to>
                                    </p:set>
                                    <p:animEffect filter="fade" transition="in">
                                      <p:cBhvr>
                                        <p:cTn dur="500" id="22"/>
                                        <p:tgtEl>
                                          <p:spTgt spid="26"/>
                                        </p:tgtEl>
                                      </p:cBhvr>
                                    </p:animEffect>
                                  </p:childTnLst>
                                </p:cTn>
                              </p:par>
                              <p:par>
                                <p:cTn fill="hold" grpId="0" id="23" nodeType="withEffect" presetClass="entr" presetID="10" presetSubtype="0">
                                  <p:stCondLst>
                                    <p:cond delay="0"/>
                                  </p:stCondLst>
                                  <p:childTnLst>
                                    <p:set>
                                      <p:cBhvr>
                                        <p:cTn dur="1" fill="hold" id="24">
                                          <p:stCondLst>
                                            <p:cond delay="0"/>
                                          </p:stCondLst>
                                        </p:cTn>
                                        <p:tgtEl>
                                          <p:spTgt spid="29"/>
                                        </p:tgtEl>
                                        <p:attrNameLst>
                                          <p:attrName>style.visibility</p:attrName>
                                        </p:attrNameLst>
                                      </p:cBhvr>
                                      <p:to>
                                        <p:strVal val="visible"/>
                                      </p:to>
                                    </p:set>
                                    <p:animEffect filter="fade" transition="in">
                                      <p:cBhvr>
                                        <p:cTn dur="500" id="25"/>
                                        <p:tgtEl>
                                          <p:spTgt spid="29"/>
                                        </p:tgtEl>
                                      </p:cBhvr>
                                    </p:animEffect>
                                  </p:childTnLst>
                                </p:cTn>
                              </p:par>
                            </p:childTnLst>
                          </p:cTn>
                        </p:par>
                        <p:par>
                          <p:cTn fill="hold" id="26" nodeType="afterGroup">
                            <p:stCondLst>
                              <p:cond delay="500"/>
                            </p:stCondLst>
                            <p:childTnLst>
                              <p:par>
                                <p:cTn fill="hold" id="27" nodeType="afterEffect" presetClass="entr" presetID="10" presetSubtype="0">
                                  <p:stCondLst>
                                    <p:cond delay="0"/>
                                  </p:stCondLst>
                                  <p:childTnLst>
                                    <p:set>
                                      <p:cBhvr>
                                        <p:cTn dur="1" fill="hold" id="28">
                                          <p:stCondLst>
                                            <p:cond delay="0"/>
                                          </p:stCondLst>
                                        </p:cTn>
                                        <p:tgtEl>
                                          <p:spTgt spid="30"/>
                                        </p:tgtEl>
                                        <p:attrNameLst>
                                          <p:attrName>style.visibility</p:attrName>
                                        </p:attrNameLst>
                                      </p:cBhvr>
                                      <p:to>
                                        <p:strVal val="visible"/>
                                      </p:to>
                                    </p:set>
                                    <p:animEffect filter="fade" transition="in">
                                      <p:cBhvr>
                                        <p:cTn dur="500" id="29"/>
                                        <p:tgtEl>
                                          <p:spTgt spid="30"/>
                                        </p:tgtEl>
                                      </p:cBhvr>
                                    </p:animEffect>
                                  </p:childTnLst>
                                </p:cTn>
                              </p:par>
                              <p:par>
                                <p:cTn fill="hold" id="30" nodeType="withEffect" presetClass="entr" presetID="10" presetSubtype="0">
                                  <p:stCondLst>
                                    <p:cond delay="0"/>
                                  </p:stCondLst>
                                  <p:childTnLst>
                                    <p:set>
                                      <p:cBhvr>
                                        <p:cTn dur="1" fill="hold" id="31">
                                          <p:stCondLst>
                                            <p:cond delay="0"/>
                                          </p:stCondLst>
                                        </p:cTn>
                                        <p:tgtEl>
                                          <p:spTgt spid="22"/>
                                        </p:tgtEl>
                                        <p:attrNameLst>
                                          <p:attrName>style.visibility</p:attrName>
                                        </p:attrNameLst>
                                      </p:cBhvr>
                                      <p:to>
                                        <p:strVal val="visible"/>
                                      </p:to>
                                    </p:set>
                                    <p:animEffect filter="fade" transition="in">
                                      <p:cBhvr>
                                        <p:cTn dur="500" id="32"/>
                                        <p:tgtEl>
                                          <p:spTgt spid="22"/>
                                        </p:tgtEl>
                                      </p:cBhvr>
                                    </p:animEffect>
                                  </p:childTnLst>
                                </p:cTn>
                              </p:par>
                              <p:par>
                                <p:cTn fill="hold" id="33" nodeType="withEffect" presetClass="entr" presetID="10" presetSubtype="0">
                                  <p:stCondLst>
                                    <p:cond delay="0"/>
                                  </p:stCondLst>
                                  <p:childTnLst>
                                    <p:set>
                                      <p:cBhvr>
                                        <p:cTn dur="1" fill="hold" id="34">
                                          <p:stCondLst>
                                            <p:cond delay="0"/>
                                          </p:stCondLst>
                                        </p:cTn>
                                        <p:tgtEl>
                                          <p:spTgt spid="25"/>
                                        </p:tgtEl>
                                        <p:attrNameLst>
                                          <p:attrName>style.visibility</p:attrName>
                                        </p:attrNameLst>
                                      </p:cBhvr>
                                      <p:to>
                                        <p:strVal val="visible"/>
                                      </p:to>
                                    </p:set>
                                    <p:animEffect filter="fade" transition="in">
                                      <p:cBhvr>
                                        <p:cTn dur="500" id="35"/>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2"/>
      <p:bldP grpId="0" spid="57"/>
      <p:bldP grpId="0" spid="72"/>
      <p:bldP grpId="0" spid="23"/>
      <p:bldP grpId="0" spid="24"/>
      <p:bldP grpId="0" spid="26"/>
      <p:bldP grpId="0" spid="29"/>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Rectangle 7"/>
          <p:cNvSpPr/>
          <p:nvPr/>
        </p:nvSpPr>
        <p:spPr>
          <a:xfrm>
            <a:off x="0" y="3003799"/>
            <a:ext cx="9144000" cy="1754481"/>
          </a:xfrm>
          <a:prstGeom prst="rect">
            <a:avLst/>
          </a:prstGeom>
          <a:solidFill>
            <a:srgbClr val="2681A7">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37" name="Rectangle 36"/>
          <p:cNvSpPr/>
          <p:nvPr/>
        </p:nvSpPr>
        <p:spPr>
          <a:xfrm>
            <a:off x="0" y="2997922"/>
            <a:ext cx="9144000" cy="509933"/>
          </a:xfrm>
          <a:prstGeom prst="rect">
            <a:avLst/>
          </a:prstGeom>
          <a:solidFill>
            <a:srgbClr val="2681A7">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7" name="Rectangle 6"/>
          <p:cNvSpPr/>
          <p:nvPr/>
        </p:nvSpPr>
        <p:spPr>
          <a:xfrm>
            <a:off x="0" y="0"/>
            <a:ext cx="9144000" cy="843558"/>
          </a:xfrm>
          <a:prstGeom prst="rect">
            <a:avLst/>
          </a:prstGeom>
          <a:solidFill>
            <a:srgbClr val="2782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pic>
        <p:nvPicPr>
          <p:cNvPr id="1027" name="Picture 3"/>
          <p:cNvPicPr>
            <a:picLocks noChangeArrowheads="1" noChangeAspect="1"/>
          </p:cNvPicPr>
          <p:nvPr/>
        </p:nvPicPr>
        <p:blipFill>
          <a:blip r:embed="rId3">
            <a:extLst>
              <a:ext uri="{28A0092B-C50C-407E-A947-70E740481C1C}">
                <a14:useLocalDpi/>
              </a:ext>
            </a:extLst>
          </a:blip>
          <a:stretch>
            <a:fillRect/>
          </a:stretch>
        </p:blipFill>
        <p:spPr bwMode="auto">
          <a:xfrm>
            <a:off x="0" y="4758280"/>
            <a:ext cx="9144000" cy="4571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
        <p:nvSpPr>
          <p:cNvPr id="6" name="TextBox 5"/>
          <p:cNvSpPr txBox="1"/>
          <p:nvPr/>
        </p:nvSpPr>
        <p:spPr>
          <a:xfrm>
            <a:off x="2696400" y="45543"/>
            <a:ext cx="3747808" cy="761998"/>
          </a:xfrm>
          <a:prstGeom prst="rect">
            <a:avLst/>
          </a:prstGeom>
          <a:noFill/>
        </p:spPr>
        <p:txBody>
          <a:bodyPr bIns="45719" lIns="91438" rIns="91438" rtlCol="0" tIns="45719" wrap="square">
            <a:spAutoFit/>
          </a:bodyPr>
          <a:lstStyle/>
          <a:p>
            <a:pPr algn="ctr"/>
            <a:r>
              <a:rPr lang="en-US" sz="4400">
                <a:solidFill>
                  <a:schemeClr val="bg1"/>
                </a:solidFill>
                <a:latin charset="0" pitchFamily="34" typeface="Bebas Neue"/>
              </a:rPr>
              <a:t>About us</a:t>
            </a:r>
          </a:p>
        </p:txBody>
      </p:sp>
      <p:sp>
        <p:nvSpPr>
          <p:cNvPr id="13" name="TextBox 12"/>
          <p:cNvSpPr txBox="1"/>
          <p:nvPr/>
        </p:nvSpPr>
        <p:spPr>
          <a:xfrm>
            <a:off x="1904313" y="4828977"/>
            <a:ext cx="3747808" cy="289558"/>
          </a:xfrm>
          <a:prstGeom prst="rect">
            <a:avLst/>
          </a:prstGeom>
          <a:noFill/>
        </p:spPr>
        <p:txBody>
          <a:bodyPr bIns="45719" lIns="91438" rIns="91438" rtlCol="0" tIns="45719" wrap="square">
            <a:spAutoFit/>
          </a:bodyPr>
          <a:lstStyle/>
          <a:p>
            <a:pPr algn="ctr"/>
            <a:r>
              <a:rPr lang="en-US" sz="1300">
                <a:solidFill>
                  <a:srgbClr val="2782A7"/>
                </a:solidFill>
                <a:latin charset="0" pitchFamily="34" typeface="Bebas Neue"/>
              </a:rPr>
              <a:t>WWW.YOURWEBSITE.COM</a:t>
            </a:r>
          </a:p>
        </p:txBody>
      </p:sp>
      <p:sp>
        <p:nvSpPr>
          <p:cNvPr id="17" name="TextBox 16"/>
          <p:cNvSpPr txBox="1"/>
          <p:nvPr/>
        </p:nvSpPr>
        <p:spPr>
          <a:xfrm>
            <a:off x="3779912" y="4833574"/>
            <a:ext cx="4122589" cy="274318"/>
          </a:xfrm>
          <a:prstGeom prst="rect">
            <a:avLst/>
          </a:prstGeom>
          <a:noFill/>
        </p:spPr>
        <p:txBody>
          <a:bodyPr bIns="45719" lIns="91438" rIns="91438" rtlCol="0" tIns="45719" wrap="square">
            <a:spAutoFit/>
          </a:bodyPr>
          <a:lstStyle/>
          <a:p>
            <a:pPr algn="ctr"/>
            <a:r>
              <a:rPr lang="en-US" sz="1200">
                <a:solidFill>
                  <a:srgbClr val="2782A7"/>
                </a:solidFill>
                <a:latin charset="0" pitchFamily="34" typeface="Bebas Neue"/>
              </a:rPr>
              <a:t>2-45-6565-776-6</a:t>
            </a:r>
          </a:p>
        </p:txBody>
      </p:sp>
      <p:sp>
        <p:nvSpPr>
          <p:cNvPr id="19" name="TextBox 18"/>
          <p:cNvSpPr txBox="1"/>
          <p:nvPr/>
        </p:nvSpPr>
        <p:spPr>
          <a:xfrm>
            <a:off x="758295" y="3075807"/>
            <a:ext cx="1193570" cy="365758"/>
          </a:xfrm>
          <a:prstGeom prst="rect">
            <a:avLst/>
          </a:prstGeom>
          <a:noFill/>
        </p:spPr>
        <p:txBody>
          <a:bodyPr bIns="45719" lIns="91438" rIns="91438" rtlCol="0" tIns="45719" wrap="square">
            <a:spAutoFit/>
          </a:bodyPr>
          <a:lstStyle/>
          <a:p>
            <a:pPr algn="ctr"/>
            <a:r>
              <a:rPr lang="tr-TR" smtClean="0">
                <a:solidFill>
                  <a:srgbClr val="2782A7"/>
                </a:solidFill>
                <a:latin charset="0" pitchFamily="34" typeface="Bebas Neue"/>
              </a:rPr>
              <a:t>FULL OF IDEAS</a:t>
            </a:r>
          </a:p>
        </p:txBody>
      </p:sp>
      <p:sp>
        <p:nvSpPr>
          <p:cNvPr id="9" name="Oval 8"/>
          <p:cNvSpPr/>
          <p:nvPr/>
        </p:nvSpPr>
        <p:spPr>
          <a:xfrm>
            <a:off x="833022" y="1116390"/>
            <a:ext cx="1044116" cy="1044116"/>
          </a:xfrm>
          <a:prstGeom prst="ellipse">
            <a:avLst/>
          </a:prstGeom>
          <a:solidFill>
            <a:srgbClr val="2782A7"/>
          </a:solidFill>
          <a:ln>
            <a:noFill/>
          </a:ln>
          <a:effectLst>
            <a:reflection algn="bl" blurRad="6350" dir="5400000" endPos="35000" rotWithShape="0" stA="9000" sy="-100000"/>
          </a:effectLst>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24" name="Oval 23"/>
          <p:cNvSpPr/>
          <p:nvPr/>
        </p:nvSpPr>
        <p:spPr>
          <a:xfrm>
            <a:off x="5134714" y="1116391"/>
            <a:ext cx="1044116" cy="1044116"/>
          </a:xfrm>
          <a:prstGeom prst="ellipse">
            <a:avLst/>
          </a:prstGeom>
          <a:solidFill>
            <a:srgbClr val="2782A7"/>
          </a:solidFill>
          <a:ln>
            <a:noFill/>
          </a:ln>
          <a:effectLst>
            <a:reflection algn="bl" blurRad="6350" dir="5400000" endPos="35000" rotWithShape="0" stA="9000" sy="-100000"/>
          </a:effectLst>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25" name="Oval 24"/>
          <p:cNvSpPr/>
          <p:nvPr/>
        </p:nvSpPr>
        <p:spPr>
          <a:xfrm>
            <a:off x="3023829" y="1096087"/>
            <a:ext cx="1044116" cy="1044116"/>
          </a:xfrm>
          <a:prstGeom prst="ellipse">
            <a:avLst/>
          </a:prstGeom>
          <a:solidFill>
            <a:srgbClr val="2782A7"/>
          </a:solidFill>
          <a:ln>
            <a:noFill/>
          </a:ln>
          <a:effectLst>
            <a:reflection algn="bl" blurRad="6350" dir="5400000" endPos="35000" rotWithShape="0" stA="9000" sy="-100000"/>
          </a:effectLst>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pic>
        <p:nvPicPr>
          <p:cNvPr id="14" name="Picture 13"/>
          <p:cNvPicPr>
            <a:picLocks noChangeAspect="1"/>
          </p:cNvPicPr>
          <p:nvPr/>
        </p:nvPicPr>
        <p:blipFill>
          <a:blip r:embed="rId4">
            <a:extLst>
              <a:ext uri="{28A0092B-C50C-407E-A947-70E740481C1C}">
                <a14:useLocalDpi/>
              </a:ext>
            </a:extLst>
          </a:blip>
          <a:stretch>
            <a:fillRect/>
          </a:stretch>
        </p:blipFill>
        <p:spPr>
          <a:xfrm>
            <a:off x="2912425" y="4855861"/>
            <a:ext cx="219278" cy="232423"/>
          </a:xfrm>
          <a:prstGeom prst="rect">
            <a:avLst/>
          </a:prstGeom>
        </p:spPr>
      </p:pic>
      <p:pic>
        <p:nvPicPr>
          <p:cNvPr id="15" name="Picture 14"/>
          <p:cNvPicPr>
            <a:picLocks noChangeAspect="1"/>
          </p:cNvPicPr>
          <p:nvPr/>
        </p:nvPicPr>
        <p:blipFill>
          <a:blip r:embed="rId5">
            <a:extLst>
              <a:ext uri="{28A0092B-C50C-407E-A947-70E740481C1C}">
                <a14:useLocalDpi/>
              </a:ext>
            </a:extLst>
          </a:blip>
          <a:stretch>
            <a:fillRect/>
          </a:stretch>
        </p:blipFill>
        <p:spPr>
          <a:xfrm>
            <a:off x="7092280" y="4834342"/>
            <a:ext cx="263318" cy="279104"/>
          </a:xfrm>
          <a:prstGeom prst="rect">
            <a:avLst/>
          </a:prstGeom>
        </p:spPr>
      </p:pic>
      <p:pic>
        <p:nvPicPr>
          <p:cNvPr id="16" name="Picture 15"/>
          <p:cNvPicPr>
            <a:picLocks noChangeAspect="1"/>
          </p:cNvPicPr>
          <p:nvPr/>
        </p:nvPicPr>
        <p:blipFill>
          <a:blip r:embed="rId6">
            <a:extLst>
              <a:ext uri="{28A0092B-C50C-407E-A947-70E740481C1C}">
                <a14:useLocalDpi/>
              </a:ext>
            </a:extLst>
          </a:blip>
          <a:stretch>
            <a:fillRect/>
          </a:stretch>
        </p:blipFill>
        <p:spPr>
          <a:xfrm>
            <a:off x="5158642" y="4803999"/>
            <a:ext cx="277455" cy="294088"/>
          </a:xfrm>
          <a:prstGeom prst="rect">
            <a:avLst/>
          </a:prstGeom>
        </p:spPr>
      </p:pic>
      <p:sp>
        <p:nvSpPr>
          <p:cNvPr id="5" name="Down Arrow 4"/>
          <p:cNvSpPr/>
          <p:nvPr/>
        </p:nvSpPr>
        <p:spPr>
          <a:xfrm>
            <a:off x="1220065" y="2313249"/>
            <a:ext cx="270030" cy="360040"/>
          </a:xfrm>
          <a:prstGeom prst="downArrow">
            <a:avLst/>
          </a:prstGeom>
          <a:solidFill>
            <a:srgbClr val="2681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solidFill>
                <a:srgbClr val="2681A7"/>
              </a:solidFill>
            </a:endParaRPr>
          </a:p>
        </p:txBody>
      </p:sp>
      <p:sp>
        <p:nvSpPr>
          <p:cNvPr id="23" name="Down Arrow 22"/>
          <p:cNvSpPr/>
          <p:nvPr/>
        </p:nvSpPr>
        <p:spPr>
          <a:xfrm>
            <a:off x="3410871" y="2313249"/>
            <a:ext cx="270030" cy="360040"/>
          </a:xfrm>
          <a:prstGeom prst="downArrow">
            <a:avLst/>
          </a:prstGeom>
          <a:solidFill>
            <a:srgbClr val="2681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solidFill>
                <a:srgbClr val="2681A7"/>
              </a:solidFill>
            </a:endParaRPr>
          </a:p>
        </p:txBody>
      </p:sp>
      <p:sp>
        <p:nvSpPr>
          <p:cNvPr id="26" name="Down Arrow 25"/>
          <p:cNvSpPr/>
          <p:nvPr/>
        </p:nvSpPr>
        <p:spPr>
          <a:xfrm>
            <a:off x="5521757" y="2274008"/>
            <a:ext cx="270030" cy="360040"/>
          </a:xfrm>
          <a:prstGeom prst="downArrow">
            <a:avLst/>
          </a:prstGeom>
          <a:solidFill>
            <a:srgbClr val="2681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solidFill>
                <a:srgbClr val="2681A7"/>
              </a:solidFill>
            </a:endParaRPr>
          </a:p>
        </p:txBody>
      </p:sp>
      <p:sp>
        <p:nvSpPr>
          <p:cNvPr id="27" name="Rectangle 26"/>
          <p:cNvSpPr/>
          <p:nvPr/>
        </p:nvSpPr>
        <p:spPr>
          <a:xfrm>
            <a:off x="1" y="4781139"/>
            <a:ext cx="2258743" cy="362350"/>
          </a:xfrm>
          <a:prstGeom prst="rect">
            <a:avLst/>
          </a:prstGeom>
          <a:solidFill>
            <a:srgbClr val="2782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28" name="TextBox 27"/>
          <p:cNvSpPr txBox="1"/>
          <p:nvPr/>
        </p:nvSpPr>
        <p:spPr>
          <a:xfrm>
            <a:off x="-14414" y="4808446"/>
            <a:ext cx="2210150" cy="289558"/>
          </a:xfrm>
          <a:prstGeom prst="rect">
            <a:avLst/>
          </a:prstGeom>
          <a:noFill/>
        </p:spPr>
        <p:txBody>
          <a:bodyPr bIns="45719" lIns="91438" rIns="91438" rtlCol="0" tIns="45719" wrap="square">
            <a:spAutoFit/>
          </a:bodyPr>
          <a:lstStyle/>
          <a:p>
            <a:pPr algn="ctr"/>
            <a:r>
              <a:rPr lang="tr-TR" sz="1300">
                <a:solidFill>
                  <a:schemeClr val="bg1"/>
                </a:solidFill>
                <a:latin charset="0" pitchFamily="34" typeface="Bebas Neue"/>
              </a:rPr>
              <a:t>Company name/logo</a:t>
            </a:r>
          </a:p>
        </p:txBody>
      </p:sp>
      <p:sp>
        <p:nvSpPr>
          <p:cNvPr id="31" name="Oval 30"/>
          <p:cNvSpPr/>
          <p:nvPr/>
        </p:nvSpPr>
        <p:spPr>
          <a:xfrm>
            <a:off x="7200292" y="1116391"/>
            <a:ext cx="1044116" cy="1044116"/>
          </a:xfrm>
          <a:prstGeom prst="ellipse">
            <a:avLst/>
          </a:prstGeom>
          <a:solidFill>
            <a:srgbClr val="2782A7"/>
          </a:solidFill>
          <a:ln>
            <a:noFill/>
          </a:ln>
          <a:effectLst>
            <a:reflection algn="bl" blurRad="6350" dir="5400000" endPos="35000" rotWithShape="0" stA="9000" sy="-100000"/>
          </a:effectLst>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33" name="Down Arrow 32"/>
          <p:cNvSpPr/>
          <p:nvPr/>
        </p:nvSpPr>
        <p:spPr>
          <a:xfrm>
            <a:off x="7587335" y="2274008"/>
            <a:ext cx="270030" cy="360040"/>
          </a:xfrm>
          <a:prstGeom prst="downArrow">
            <a:avLst/>
          </a:prstGeom>
          <a:solidFill>
            <a:srgbClr val="2681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solidFill>
                <a:srgbClr val="2681A7"/>
              </a:solidFill>
            </a:endParaRPr>
          </a:p>
        </p:txBody>
      </p:sp>
      <p:sp>
        <p:nvSpPr>
          <p:cNvPr id="34" name="TextBox 33"/>
          <p:cNvSpPr txBox="1"/>
          <p:nvPr/>
        </p:nvSpPr>
        <p:spPr>
          <a:xfrm>
            <a:off x="2946382" y="3075807"/>
            <a:ext cx="1193570" cy="365758"/>
          </a:xfrm>
          <a:prstGeom prst="rect">
            <a:avLst/>
          </a:prstGeom>
          <a:noFill/>
        </p:spPr>
        <p:txBody>
          <a:bodyPr bIns="45719" lIns="91438" rIns="91438" rtlCol="0" tIns="45719" wrap="square">
            <a:spAutoFit/>
          </a:bodyPr>
          <a:lstStyle/>
          <a:p>
            <a:pPr algn="ctr"/>
            <a:r>
              <a:rPr lang="tr-TR" smtClean="0">
                <a:solidFill>
                  <a:srgbClr val="2782A7"/>
                </a:solidFill>
                <a:latin charset="0" pitchFamily="34" typeface="Bebas Neue"/>
              </a:rPr>
              <a:t>ORGANIZED</a:t>
            </a:r>
          </a:p>
        </p:txBody>
      </p:sp>
      <p:sp>
        <p:nvSpPr>
          <p:cNvPr id="35" name="TextBox 34"/>
          <p:cNvSpPr txBox="1"/>
          <p:nvPr/>
        </p:nvSpPr>
        <p:spPr>
          <a:xfrm>
            <a:off x="5076057" y="3075807"/>
            <a:ext cx="1193570" cy="365758"/>
          </a:xfrm>
          <a:prstGeom prst="rect">
            <a:avLst/>
          </a:prstGeom>
          <a:noFill/>
        </p:spPr>
        <p:txBody>
          <a:bodyPr bIns="45719" lIns="91438" rIns="91438" rtlCol="0" tIns="45719" wrap="square">
            <a:spAutoFit/>
          </a:bodyPr>
          <a:lstStyle/>
          <a:p>
            <a:pPr algn="ctr"/>
            <a:r>
              <a:rPr lang="tr-TR" smtClean="0">
                <a:solidFill>
                  <a:srgbClr val="2782A7"/>
                </a:solidFill>
                <a:latin charset="0" pitchFamily="34" typeface="Bebas Neue"/>
              </a:rPr>
              <a:t>ACCESSIBLE</a:t>
            </a:r>
          </a:p>
        </p:txBody>
      </p:sp>
      <p:sp>
        <p:nvSpPr>
          <p:cNvPr id="36" name="TextBox 35"/>
          <p:cNvSpPr txBox="1"/>
          <p:nvPr/>
        </p:nvSpPr>
        <p:spPr>
          <a:xfrm>
            <a:off x="7122847" y="3075807"/>
            <a:ext cx="1193570" cy="365758"/>
          </a:xfrm>
          <a:prstGeom prst="rect">
            <a:avLst/>
          </a:prstGeom>
          <a:noFill/>
        </p:spPr>
        <p:txBody>
          <a:bodyPr bIns="45719" lIns="91438" rIns="91438" rtlCol="0" tIns="45719" wrap="square">
            <a:spAutoFit/>
          </a:bodyPr>
          <a:lstStyle/>
          <a:p>
            <a:pPr algn="ctr"/>
            <a:r>
              <a:rPr lang="tr-TR" smtClean="0">
                <a:solidFill>
                  <a:srgbClr val="2782A7"/>
                </a:solidFill>
                <a:latin charset="0" pitchFamily="34" typeface="Bebas Neue"/>
              </a:rPr>
              <a:t>ECO FRIENDLY</a:t>
            </a:r>
          </a:p>
        </p:txBody>
      </p:sp>
      <p:sp>
        <p:nvSpPr>
          <p:cNvPr id="38" name="TextBox 37"/>
          <p:cNvSpPr txBox="1"/>
          <p:nvPr/>
        </p:nvSpPr>
        <p:spPr>
          <a:xfrm>
            <a:off x="395536" y="3623157"/>
            <a:ext cx="2016224" cy="853438"/>
          </a:xfrm>
          <a:prstGeom prst="rect">
            <a:avLst/>
          </a:prstGeom>
          <a:noFill/>
        </p:spPr>
        <p:txBody>
          <a:bodyPr bIns="45719" lIns="91438" rIns="91438" rtlCol="0" tIns="45719" wrap="square">
            <a:spAutoFit/>
          </a:bodyPr>
          <a:lstStyle/>
          <a:p>
            <a:pPr algn="ctr"/>
            <a:r>
              <a:rPr lang="tr-TR" sz="1000">
                <a:solidFill>
                  <a:srgbClr val="2782A7"/>
                </a:solidFill>
                <a:latin charset="0" pitchFamily="34" typeface="Open Sans"/>
                <a:ea charset="0" pitchFamily="34" typeface="Open Sans"/>
                <a:cs charset="0" pitchFamily="34" typeface="Open Sans"/>
              </a:rPr>
              <a:t>Lorem ipsum dolor sit amet, consectetur adipisicing elit, sed do eiusmod tempor incididunt ut labore et dolore magna aliqua. Ut enim ad minim veniam, quis</a:t>
            </a:r>
          </a:p>
        </p:txBody>
      </p:sp>
      <p:sp>
        <p:nvSpPr>
          <p:cNvPr id="40" name="TextBox 39"/>
          <p:cNvSpPr txBox="1"/>
          <p:nvPr/>
        </p:nvSpPr>
        <p:spPr>
          <a:xfrm>
            <a:off x="2555776" y="3615026"/>
            <a:ext cx="2016224" cy="853438"/>
          </a:xfrm>
          <a:prstGeom prst="rect">
            <a:avLst/>
          </a:prstGeom>
          <a:noFill/>
        </p:spPr>
        <p:txBody>
          <a:bodyPr bIns="45719" lIns="91438" rIns="91438" rtlCol="0" tIns="45719" wrap="square">
            <a:spAutoFit/>
          </a:bodyPr>
          <a:lstStyle/>
          <a:p>
            <a:pPr algn="ctr"/>
            <a:r>
              <a:rPr lang="tr-TR" sz="1000">
                <a:solidFill>
                  <a:srgbClr val="2782A7"/>
                </a:solidFill>
                <a:latin charset="0" pitchFamily="34" typeface="Open Sans"/>
                <a:ea charset="0" pitchFamily="34" typeface="Open Sans"/>
                <a:cs charset="0" pitchFamily="34" typeface="Open Sans"/>
              </a:rPr>
              <a:t>Lorem ipsum dolor sit amet, consectetur adipisicing elit, sed do eiusmod tempor incididunt ut labore et dolore magna aliqua. Ut enim ad minim veniam, quis</a:t>
            </a:r>
          </a:p>
        </p:txBody>
      </p:sp>
      <p:sp>
        <p:nvSpPr>
          <p:cNvPr id="41" name="TextBox 40"/>
          <p:cNvSpPr txBox="1"/>
          <p:nvPr/>
        </p:nvSpPr>
        <p:spPr>
          <a:xfrm>
            <a:off x="4644010" y="3615026"/>
            <a:ext cx="2016224" cy="853438"/>
          </a:xfrm>
          <a:prstGeom prst="rect">
            <a:avLst/>
          </a:prstGeom>
          <a:noFill/>
        </p:spPr>
        <p:txBody>
          <a:bodyPr bIns="45719" lIns="91438" rIns="91438" rtlCol="0" tIns="45719" wrap="square">
            <a:spAutoFit/>
          </a:bodyPr>
          <a:lstStyle/>
          <a:p>
            <a:pPr algn="ctr"/>
            <a:r>
              <a:rPr lang="tr-TR" sz="1000">
                <a:solidFill>
                  <a:srgbClr val="2782A7"/>
                </a:solidFill>
                <a:latin charset="0" pitchFamily="34" typeface="Open Sans"/>
                <a:ea charset="0" pitchFamily="34" typeface="Open Sans"/>
                <a:cs charset="0" pitchFamily="34" typeface="Open Sans"/>
              </a:rPr>
              <a:t>Lorem ipsum dolor sit amet, consectetur adipisicing elit, sed do eiusmod tempor incididunt ut labore et dolore magna aliqua. Ut enim ad minim veniam, quis</a:t>
            </a:r>
          </a:p>
        </p:txBody>
      </p:sp>
      <p:sp>
        <p:nvSpPr>
          <p:cNvPr id="42" name="TextBox 41"/>
          <p:cNvSpPr txBox="1"/>
          <p:nvPr/>
        </p:nvSpPr>
        <p:spPr>
          <a:xfrm>
            <a:off x="6732241" y="3615026"/>
            <a:ext cx="2016224" cy="853438"/>
          </a:xfrm>
          <a:prstGeom prst="rect">
            <a:avLst/>
          </a:prstGeom>
          <a:noFill/>
        </p:spPr>
        <p:txBody>
          <a:bodyPr bIns="45719" lIns="91438" rIns="91438" rtlCol="0" tIns="45719" wrap="square">
            <a:spAutoFit/>
          </a:bodyPr>
          <a:lstStyle/>
          <a:p>
            <a:pPr algn="ctr"/>
            <a:r>
              <a:rPr lang="tr-TR" sz="1000">
                <a:solidFill>
                  <a:srgbClr val="2782A7"/>
                </a:solidFill>
                <a:latin charset="0" pitchFamily="34" typeface="Open Sans"/>
                <a:ea charset="0" pitchFamily="34" typeface="Open Sans"/>
                <a:cs charset="0" pitchFamily="34" typeface="Open Sans"/>
              </a:rPr>
              <a:t>Lorem ipsum dolor sit amet, consectetur adipisicing elit, sed do eiusmod tempor incididunt ut labore et dolore magna aliqua. Ut enim ad minim veniam, quis</a:t>
            </a:r>
          </a:p>
        </p:txBody>
      </p:sp>
      <p:sp>
        <p:nvSpPr>
          <p:cNvPr id="39" name="TextBox 38"/>
          <p:cNvSpPr txBox="1"/>
          <p:nvPr/>
        </p:nvSpPr>
        <p:spPr>
          <a:xfrm>
            <a:off x="7236297" y="4833550"/>
            <a:ext cx="1440160" cy="289558"/>
          </a:xfrm>
          <a:prstGeom prst="rect">
            <a:avLst/>
          </a:prstGeom>
          <a:noFill/>
        </p:spPr>
        <p:txBody>
          <a:bodyPr bIns="45719" lIns="91438" rIns="91438" rtlCol="0" tIns="45719" wrap="square">
            <a:spAutoFit/>
          </a:bodyPr>
          <a:lstStyle/>
          <a:p>
            <a:pPr algn="ctr"/>
            <a:r>
              <a:rPr lang="en-US" sz="1300">
                <a:solidFill>
                  <a:srgbClr val="2782A7"/>
                </a:solidFill>
                <a:latin charset="0" pitchFamily="34" typeface="Bebas Neue"/>
              </a:rPr>
              <a:t>mail@yourmail.com</a:t>
            </a:r>
          </a:p>
        </p:txBody>
      </p:sp>
      <p:pic>
        <p:nvPicPr>
          <p:cNvPr id="43" name="Picture 42"/>
          <p:cNvPicPr>
            <a:picLocks noChangeAspect="1"/>
          </p:cNvPicPr>
          <p:nvPr/>
        </p:nvPicPr>
        <p:blipFill>
          <a:blip r:embed="rId7">
            <a:extLst>
              <a:ext uri="{28A0092B-C50C-407E-A947-70E740481C1C}">
                <a14:useLocalDpi/>
              </a:ext>
            </a:extLst>
          </a:blip>
          <a:stretch>
            <a:fillRect/>
          </a:stretch>
        </p:blipFill>
        <p:spPr>
          <a:xfrm>
            <a:off x="1162224" y="1339015"/>
            <a:ext cx="380032" cy="584664"/>
          </a:xfrm>
          <a:prstGeom prst="rect">
            <a:avLst/>
          </a:prstGeom>
        </p:spPr>
      </p:pic>
      <p:pic>
        <p:nvPicPr>
          <p:cNvPr id="44" name="Picture 43"/>
          <p:cNvPicPr>
            <a:picLocks noChangeAspect="1"/>
          </p:cNvPicPr>
          <p:nvPr/>
        </p:nvPicPr>
        <p:blipFill>
          <a:blip r:embed="rId8">
            <a:extLst>
              <a:ext uri="{28A0092B-C50C-407E-A947-70E740481C1C}">
                <a14:useLocalDpi/>
              </a:ext>
            </a:extLst>
          </a:blip>
          <a:stretch>
            <a:fillRect/>
          </a:stretch>
        </p:blipFill>
        <p:spPr>
          <a:xfrm>
            <a:off x="3328051" y="1285135"/>
            <a:ext cx="443395" cy="579274"/>
          </a:xfrm>
          <a:prstGeom prst="rect">
            <a:avLst/>
          </a:prstGeom>
        </p:spPr>
      </p:pic>
      <p:pic>
        <p:nvPicPr>
          <p:cNvPr id="45" name="Picture 44"/>
          <p:cNvPicPr>
            <a:picLocks noChangeAspect="1"/>
          </p:cNvPicPr>
          <p:nvPr/>
        </p:nvPicPr>
        <p:blipFill>
          <a:blip r:embed="rId9">
            <a:extLst>
              <a:ext uri="{28A0092B-C50C-407E-A947-70E740481C1C}">
                <a14:useLocalDpi/>
              </a:ext>
            </a:extLst>
          </a:blip>
          <a:stretch>
            <a:fillRect/>
          </a:stretch>
        </p:blipFill>
        <p:spPr>
          <a:xfrm>
            <a:off x="5485316" y="1362182"/>
            <a:ext cx="357429" cy="531312"/>
          </a:xfrm>
          <a:prstGeom prst="rect">
            <a:avLst/>
          </a:prstGeom>
        </p:spPr>
      </p:pic>
      <p:pic>
        <p:nvPicPr>
          <p:cNvPr id="46" name="Picture 45"/>
          <p:cNvPicPr>
            <a:picLocks noChangeAspect="1"/>
          </p:cNvPicPr>
          <p:nvPr/>
        </p:nvPicPr>
        <p:blipFill>
          <a:blip r:embed="rId10">
            <a:extLst>
              <a:ext uri="{28A0092B-C50C-407E-A947-70E740481C1C}">
                <a14:useLocalDpi/>
              </a:ext>
            </a:extLst>
          </a:blip>
          <a:stretch>
            <a:fillRect/>
          </a:stretch>
        </p:blipFill>
        <p:spPr>
          <a:xfrm>
            <a:off x="7469255" y="1440751"/>
            <a:ext cx="550663" cy="432663"/>
          </a:xfrm>
          <a:prstGeom prst="rect">
            <a:avLst/>
          </a:prstGeom>
        </p:spPr>
      </p:pic>
    </p:spTree>
    <p:extLst>
      <p:ext uri="{BB962C8B-B14F-4D97-AF65-F5344CB8AC3E}">
        <p14:creationId val="4245402071"/>
      </p:ext>
    </p:extLst>
  </p:cSld>
  <p:clrMapOvr>
    <a:masterClrMapping/>
  </p:clrMapOvr>
  <p:transition>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6"/>
                                        </p:tgtEl>
                                        <p:attrNameLst>
                                          <p:attrName>style.visibility</p:attrName>
                                        </p:attrNameLst>
                                      </p:cBhvr>
                                      <p:to>
                                        <p:strVal val="visible"/>
                                      </p:to>
                                    </p:set>
                                    <p:animEffect filter="fade" transition="in">
                                      <p:cBhvr>
                                        <p:cTn dur="300" id="7"/>
                                        <p:tgtEl>
                                          <p:spTgt spid="6"/>
                                        </p:tgtEl>
                                      </p:cBhvr>
                                    </p:animEffect>
                                  </p:childTnLst>
                                </p:cTn>
                              </p:par>
                            </p:childTnLst>
                          </p:cTn>
                        </p:par>
                        <p:par>
                          <p:cTn fill="hold" id="8" nodeType="afterGroup">
                            <p:stCondLst>
                              <p:cond delay="300"/>
                            </p:stCondLst>
                            <p:childTnLst>
                              <p:par>
                                <p:cTn fill="hold" grpId="0" id="9" nodeType="afterEffect" presetClass="entr" presetID="10" presetSubtype="0">
                                  <p:stCondLst>
                                    <p:cond delay="0"/>
                                  </p:stCondLst>
                                  <p:childTnLst>
                                    <p:set>
                                      <p:cBhvr>
                                        <p:cTn dur="1" fill="hold" id="10">
                                          <p:stCondLst>
                                            <p:cond delay="0"/>
                                          </p:stCondLst>
                                        </p:cTn>
                                        <p:tgtEl>
                                          <p:spTgt spid="25"/>
                                        </p:tgtEl>
                                        <p:attrNameLst>
                                          <p:attrName>style.visibility</p:attrName>
                                        </p:attrNameLst>
                                      </p:cBhvr>
                                      <p:to>
                                        <p:strVal val="visible"/>
                                      </p:to>
                                    </p:set>
                                    <p:animEffect filter="fade" transition="in">
                                      <p:cBhvr>
                                        <p:cTn dur="500" id="11"/>
                                        <p:tgtEl>
                                          <p:spTgt spid="25"/>
                                        </p:tgtEl>
                                      </p:cBhvr>
                                    </p:animEffect>
                                  </p:childTnLst>
                                </p:cTn>
                              </p:par>
                              <p:par>
                                <p:cTn fill="hold" id="12" nodeType="withEffect" presetClass="entr" presetID="10" presetSubtype="0">
                                  <p:stCondLst>
                                    <p:cond delay="0"/>
                                  </p:stCondLst>
                                  <p:childTnLst>
                                    <p:set>
                                      <p:cBhvr>
                                        <p:cTn dur="1" fill="hold" id="13">
                                          <p:stCondLst>
                                            <p:cond delay="0"/>
                                          </p:stCondLst>
                                        </p:cTn>
                                        <p:tgtEl>
                                          <p:spTgt spid="43"/>
                                        </p:tgtEl>
                                        <p:attrNameLst>
                                          <p:attrName>style.visibility</p:attrName>
                                        </p:attrNameLst>
                                      </p:cBhvr>
                                      <p:to>
                                        <p:strVal val="visible"/>
                                      </p:to>
                                    </p:set>
                                    <p:animEffect filter="fade" transition="in">
                                      <p:cBhvr>
                                        <p:cTn dur="500" id="14"/>
                                        <p:tgtEl>
                                          <p:spTgt spid="43"/>
                                        </p:tgtEl>
                                      </p:cBhvr>
                                    </p:animEffect>
                                  </p:childTnLst>
                                </p:cTn>
                              </p:par>
                              <p:par>
                                <p:cTn fill="hold" id="15" nodeType="withEffect" presetClass="entr" presetID="10" presetSubtype="0">
                                  <p:stCondLst>
                                    <p:cond delay="0"/>
                                  </p:stCondLst>
                                  <p:childTnLst>
                                    <p:set>
                                      <p:cBhvr>
                                        <p:cTn dur="1" fill="hold" id="16">
                                          <p:stCondLst>
                                            <p:cond delay="0"/>
                                          </p:stCondLst>
                                        </p:cTn>
                                        <p:tgtEl>
                                          <p:spTgt spid="44"/>
                                        </p:tgtEl>
                                        <p:attrNameLst>
                                          <p:attrName>style.visibility</p:attrName>
                                        </p:attrNameLst>
                                      </p:cBhvr>
                                      <p:to>
                                        <p:strVal val="visible"/>
                                      </p:to>
                                    </p:set>
                                    <p:animEffect filter="fade" transition="in">
                                      <p:cBhvr>
                                        <p:cTn dur="500" id="17"/>
                                        <p:tgtEl>
                                          <p:spTgt spid="44"/>
                                        </p:tgtEl>
                                      </p:cBhvr>
                                    </p:animEffect>
                                  </p:childTnLst>
                                </p:cTn>
                              </p:par>
                              <p:par>
                                <p:cTn fill="hold" id="18" nodeType="withEffect" presetClass="entr" presetID="10" presetSubtype="0">
                                  <p:stCondLst>
                                    <p:cond delay="0"/>
                                  </p:stCondLst>
                                  <p:childTnLst>
                                    <p:set>
                                      <p:cBhvr>
                                        <p:cTn dur="1" fill="hold" id="19">
                                          <p:stCondLst>
                                            <p:cond delay="0"/>
                                          </p:stCondLst>
                                        </p:cTn>
                                        <p:tgtEl>
                                          <p:spTgt spid="45"/>
                                        </p:tgtEl>
                                        <p:attrNameLst>
                                          <p:attrName>style.visibility</p:attrName>
                                        </p:attrNameLst>
                                      </p:cBhvr>
                                      <p:to>
                                        <p:strVal val="visible"/>
                                      </p:to>
                                    </p:set>
                                    <p:animEffect filter="fade" transition="in">
                                      <p:cBhvr>
                                        <p:cTn dur="500" id="20"/>
                                        <p:tgtEl>
                                          <p:spTgt spid="45"/>
                                        </p:tgtEl>
                                      </p:cBhvr>
                                    </p:animEffect>
                                  </p:childTnLst>
                                </p:cTn>
                              </p:par>
                              <p:par>
                                <p:cTn fill="hold" id="21" nodeType="withEffect" presetClass="entr" presetID="10" presetSubtype="0">
                                  <p:stCondLst>
                                    <p:cond delay="0"/>
                                  </p:stCondLst>
                                  <p:childTnLst>
                                    <p:set>
                                      <p:cBhvr>
                                        <p:cTn dur="1" fill="hold" id="22">
                                          <p:stCondLst>
                                            <p:cond delay="0"/>
                                          </p:stCondLst>
                                        </p:cTn>
                                        <p:tgtEl>
                                          <p:spTgt spid="46"/>
                                        </p:tgtEl>
                                        <p:attrNameLst>
                                          <p:attrName>style.visibility</p:attrName>
                                        </p:attrNameLst>
                                      </p:cBhvr>
                                      <p:to>
                                        <p:strVal val="visible"/>
                                      </p:to>
                                    </p:set>
                                    <p:animEffect filter="fade" transition="in">
                                      <p:cBhvr>
                                        <p:cTn dur="500" id="23"/>
                                        <p:tgtEl>
                                          <p:spTgt spid="46"/>
                                        </p:tgtEl>
                                      </p:cBhvr>
                                    </p:animEffect>
                                  </p:childTnLst>
                                </p:cTn>
                              </p:par>
                              <p:par>
                                <p:cTn fill="hold" grpId="0" id="24" nodeType="withEffect" presetClass="entr" presetID="10" presetSubtype="0">
                                  <p:stCondLst>
                                    <p:cond delay="0"/>
                                  </p:stCondLst>
                                  <p:childTnLst>
                                    <p:set>
                                      <p:cBhvr>
                                        <p:cTn dur="1" fill="hold" id="25">
                                          <p:stCondLst>
                                            <p:cond delay="0"/>
                                          </p:stCondLst>
                                        </p:cTn>
                                        <p:tgtEl>
                                          <p:spTgt spid="9"/>
                                        </p:tgtEl>
                                        <p:attrNameLst>
                                          <p:attrName>style.visibility</p:attrName>
                                        </p:attrNameLst>
                                      </p:cBhvr>
                                      <p:to>
                                        <p:strVal val="visible"/>
                                      </p:to>
                                    </p:set>
                                    <p:animEffect filter="fade" transition="in">
                                      <p:cBhvr>
                                        <p:cTn dur="500" id="26"/>
                                        <p:tgtEl>
                                          <p:spTgt spid="9"/>
                                        </p:tgtEl>
                                      </p:cBhvr>
                                    </p:animEffect>
                                  </p:childTnLst>
                                </p:cTn>
                              </p:par>
                              <p:par>
                                <p:cTn fill="hold" grpId="0" id="27" nodeType="withEffect" presetClass="entr" presetID="10" presetSubtype="0">
                                  <p:stCondLst>
                                    <p:cond delay="0"/>
                                  </p:stCondLst>
                                  <p:childTnLst>
                                    <p:set>
                                      <p:cBhvr>
                                        <p:cTn dur="1" fill="hold" id="28">
                                          <p:stCondLst>
                                            <p:cond delay="0"/>
                                          </p:stCondLst>
                                        </p:cTn>
                                        <p:tgtEl>
                                          <p:spTgt spid="24"/>
                                        </p:tgtEl>
                                        <p:attrNameLst>
                                          <p:attrName>style.visibility</p:attrName>
                                        </p:attrNameLst>
                                      </p:cBhvr>
                                      <p:to>
                                        <p:strVal val="visible"/>
                                      </p:to>
                                    </p:set>
                                    <p:animEffect filter="fade" transition="in">
                                      <p:cBhvr>
                                        <p:cTn dur="500" id="29"/>
                                        <p:tgtEl>
                                          <p:spTgt spid="24"/>
                                        </p:tgtEl>
                                      </p:cBhvr>
                                    </p:animEffect>
                                  </p:childTnLst>
                                </p:cTn>
                              </p:par>
                              <p:par>
                                <p:cTn fill="hold" grpId="0" id="30" nodeType="withEffect" presetClass="entr" presetID="10" presetSubtype="0">
                                  <p:stCondLst>
                                    <p:cond delay="0"/>
                                  </p:stCondLst>
                                  <p:childTnLst>
                                    <p:set>
                                      <p:cBhvr>
                                        <p:cTn dur="1" fill="hold" id="31">
                                          <p:stCondLst>
                                            <p:cond delay="0"/>
                                          </p:stCondLst>
                                        </p:cTn>
                                        <p:tgtEl>
                                          <p:spTgt spid="31"/>
                                        </p:tgtEl>
                                        <p:attrNameLst>
                                          <p:attrName>style.visibility</p:attrName>
                                        </p:attrNameLst>
                                      </p:cBhvr>
                                      <p:to>
                                        <p:strVal val="visible"/>
                                      </p:to>
                                    </p:set>
                                    <p:animEffect filter="fade" transition="in">
                                      <p:cBhvr>
                                        <p:cTn dur="500" id="32"/>
                                        <p:tgtEl>
                                          <p:spTgt spid="31"/>
                                        </p:tgtEl>
                                      </p:cBhvr>
                                    </p:animEffect>
                                  </p:childTnLst>
                                </p:cTn>
                              </p:par>
                            </p:childTnLst>
                          </p:cTn>
                        </p:par>
                        <p:par>
                          <p:cTn fill="hold" id="33" nodeType="afterGroup">
                            <p:stCondLst>
                              <p:cond delay="800"/>
                            </p:stCondLst>
                            <p:childTnLst>
                              <p:par>
                                <p:cTn fill="hold" grpId="0" id="34" nodeType="afterEffect" presetClass="entr" presetID="10" presetSubtype="0">
                                  <p:stCondLst>
                                    <p:cond delay="0"/>
                                  </p:stCondLst>
                                  <p:childTnLst>
                                    <p:set>
                                      <p:cBhvr>
                                        <p:cTn dur="1" fill="hold" id="35">
                                          <p:stCondLst>
                                            <p:cond delay="0"/>
                                          </p:stCondLst>
                                        </p:cTn>
                                        <p:tgtEl>
                                          <p:spTgt spid="5"/>
                                        </p:tgtEl>
                                        <p:attrNameLst>
                                          <p:attrName>style.visibility</p:attrName>
                                        </p:attrNameLst>
                                      </p:cBhvr>
                                      <p:to>
                                        <p:strVal val="visible"/>
                                      </p:to>
                                    </p:set>
                                    <p:animEffect filter="fade" transition="in">
                                      <p:cBhvr>
                                        <p:cTn dur="500" id="36"/>
                                        <p:tgtEl>
                                          <p:spTgt spid="5"/>
                                        </p:tgtEl>
                                      </p:cBhvr>
                                    </p:animEffect>
                                  </p:childTnLst>
                                </p:cTn>
                              </p:par>
                              <p:par>
                                <p:cTn fill="hold" grpId="0" id="37" nodeType="withEffect" presetClass="entr" presetID="10" presetSubtype="0">
                                  <p:stCondLst>
                                    <p:cond delay="0"/>
                                  </p:stCondLst>
                                  <p:childTnLst>
                                    <p:set>
                                      <p:cBhvr>
                                        <p:cTn dur="1" fill="hold" id="38">
                                          <p:stCondLst>
                                            <p:cond delay="0"/>
                                          </p:stCondLst>
                                        </p:cTn>
                                        <p:tgtEl>
                                          <p:spTgt spid="23"/>
                                        </p:tgtEl>
                                        <p:attrNameLst>
                                          <p:attrName>style.visibility</p:attrName>
                                        </p:attrNameLst>
                                      </p:cBhvr>
                                      <p:to>
                                        <p:strVal val="visible"/>
                                      </p:to>
                                    </p:set>
                                    <p:animEffect filter="fade" transition="in">
                                      <p:cBhvr>
                                        <p:cTn dur="500" id="39"/>
                                        <p:tgtEl>
                                          <p:spTgt spid="23"/>
                                        </p:tgtEl>
                                      </p:cBhvr>
                                    </p:animEffect>
                                  </p:childTnLst>
                                </p:cTn>
                              </p:par>
                              <p:par>
                                <p:cTn fill="hold" grpId="0" id="40" nodeType="withEffect" presetClass="entr" presetID="10" presetSubtype="0">
                                  <p:stCondLst>
                                    <p:cond delay="0"/>
                                  </p:stCondLst>
                                  <p:childTnLst>
                                    <p:set>
                                      <p:cBhvr>
                                        <p:cTn dur="1" fill="hold" id="41">
                                          <p:stCondLst>
                                            <p:cond delay="0"/>
                                          </p:stCondLst>
                                        </p:cTn>
                                        <p:tgtEl>
                                          <p:spTgt spid="26"/>
                                        </p:tgtEl>
                                        <p:attrNameLst>
                                          <p:attrName>style.visibility</p:attrName>
                                        </p:attrNameLst>
                                      </p:cBhvr>
                                      <p:to>
                                        <p:strVal val="visible"/>
                                      </p:to>
                                    </p:set>
                                    <p:animEffect filter="fade" transition="in">
                                      <p:cBhvr>
                                        <p:cTn dur="500" id="42"/>
                                        <p:tgtEl>
                                          <p:spTgt spid="26"/>
                                        </p:tgtEl>
                                      </p:cBhvr>
                                    </p:animEffect>
                                  </p:childTnLst>
                                </p:cTn>
                              </p:par>
                              <p:par>
                                <p:cTn fill="hold" grpId="0" id="43" nodeType="withEffect" presetClass="entr" presetID="10" presetSubtype="0">
                                  <p:stCondLst>
                                    <p:cond delay="0"/>
                                  </p:stCondLst>
                                  <p:childTnLst>
                                    <p:set>
                                      <p:cBhvr>
                                        <p:cTn dur="1" fill="hold" id="44">
                                          <p:stCondLst>
                                            <p:cond delay="0"/>
                                          </p:stCondLst>
                                        </p:cTn>
                                        <p:tgtEl>
                                          <p:spTgt spid="33"/>
                                        </p:tgtEl>
                                        <p:attrNameLst>
                                          <p:attrName>style.visibility</p:attrName>
                                        </p:attrNameLst>
                                      </p:cBhvr>
                                      <p:to>
                                        <p:strVal val="visible"/>
                                      </p:to>
                                    </p:set>
                                    <p:animEffect filter="fade" transition="in">
                                      <p:cBhvr>
                                        <p:cTn dur="500" id="45"/>
                                        <p:tgtEl>
                                          <p:spTgt spid="33"/>
                                        </p:tgtEl>
                                      </p:cBhvr>
                                    </p:animEffect>
                                  </p:childTnLst>
                                </p:cTn>
                              </p:par>
                            </p:childTnLst>
                          </p:cTn>
                        </p:par>
                        <p:par>
                          <p:cTn fill="hold" id="46" nodeType="afterGroup">
                            <p:stCondLst>
                              <p:cond delay="1300"/>
                            </p:stCondLst>
                            <p:childTnLst>
                              <p:par>
                                <p:cTn fill="hold" grpId="0" id="47" nodeType="afterEffect" presetClass="entr" presetID="10" presetSubtype="0">
                                  <p:stCondLst>
                                    <p:cond delay="0"/>
                                  </p:stCondLst>
                                  <p:childTnLst>
                                    <p:set>
                                      <p:cBhvr>
                                        <p:cTn dur="1" fill="hold" id="48">
                                          <p:stCondLst>
                                            <p:cond delay="0"/>
                                          </p:stCondLst>
                                        </p:cTn>
                                        <p:tgtEl>
                                          <p:spTgt spid="36"/>
                                        </p:tgtEl>
                                        <p:attrNameLst>
                                          <p:attrName>style.visibility</p:attrName>
                                        </p:attrNameLst>
                                      </p:cBhvr>
                                      <p:to>
                                        <p:strVal val="visible"/>
                                      </p:to>
                                    </p:set>
                                    <p:animEffect filter="fade" transition="in">
                                      <p:cBhvr>
                                        <p:cTn dur="500" id="49"/>
                                        <p:tgtEl>
                                          <p:spTgt spid="36"/>
                                        </p:tgtEl>
                                      </p:cBhvr>
                                    </p:animEffect>
                                  </p:childTnLst>
                                </p:cTn>
                              </p:par>
                              <p:par>
                                <p:cTn fill="hold" grpId="0" id="50" nodeType="withEffect" presetClass="entr" presetID="10" presetSubtype="0">
                                  <p:stCondLst>
                                    <p:cond delay="0"/>
                                  </p:stCondLst>
                                  <p:childTnLst>
                                    <p:set>
                                      <p:cBhvr>
                                        <p:cTn dur="1" fill="hold" id="51">
                                          <p:stCondLst>
                                            <p:cond delay="0"/>
                                          </p:stCondLst>
                                        </p:cTn>
                                        <p:tgtEl>
                                          <p:spTgt spid="35"/>
                                        </p:tgtEl>
                                        <p:attrNameLst>
                                          <p:attrName>style.visibility</p:attrName>
                                        </p:attrNameLst>
                                      </p:cBhvr>
                                      <p:to>
                                        <p:strVal val="visible"/>
                                      </p:to>
                                    </p:set>
                                    <p:animEffect filter="fade" transition="in">
                                      <p:cBhvr>
                                        <p:cTn dur="500" id="52"/>
                                        <p:tgtEl>
                                          <p:spTgt spid="35"/>
                                        </p:tgtEl>
                                      </p:cBhvr>
                                    </p:animEffect>
                                  </p:childTnLst>
                                </p:cTn>
                              </p:par>
                              <p:par>
                                <p:cTn fill="hold" grpId="0" id="53" nodeType="withEffect" presetClass="entr" presetID="10" presetSubtype="0">
                                  <p:stCondLst>
                                    <p:cond delay="0"/>
                                  </p:stCondLst>
                                  <p:childTnLst>
                                    <p:set>
                                      <p:cBhvr>
                                        <p:cTn dur="1" fill="hold" id="54">
                                          <p:stCondLst>
                                            <p:cond delay="0"/>
                                          </p:stCondLst>
                                        </p:cTn>
                                        <p:tgtEl>
                                          <p:spTgt spid="34"/>
                                        </p:tgtEl>
                                        <p:attrNameLst>
                                          <p:attrName>style.visibility</p:attrName>
                                        </p:attrNameLst>
                                      </p:cBhvr>
                                      <p:to>
                                        <p:strVal val="visible"/>
                                      </p:to>
                                    </p:set>
                                    <p:animEffect filter="fade" transition="in">
                                      <p:cBhvr>
                                        <p:cTn dur="500" id="55"/>
                                        <p:tgtEl>
                                          <p:spTgt spid="34"/>
                                        </p:tgtEl>
                                      </p:cBhvr>
                                    </p:animEffect>
                                  </p:childTnLst>
                                </p:cTn>
                              </p:par>
                              <p:par>
                                <p:cTn fill="hold" grpId="0" id="56" nodeType="withEffect" presetClass="entr" presetID="10" presetSubtype="0">
                                  <p:stCondLst>
                                    <p:cond delay="0"/>
                                  </p:stCondLst>
                                  <p:childTnLst>
                                    <p:set>
                                      <p:cBhvr>
                                        <p:cTn dur="1" fill="hold" id="57">
                                          <p:stCondLst>
                                            <p:cond delay="0"/>
                                          </p:stCondLst>
                                        </p:cTn>
                                        <p:tgtEl>
                                          <p:spTgt spid="19"/>
                                        </p:tgtEl>
                                        <p:attrNameLst>
                                          <p:attrName>style.visibility</p:attrName>
                                        </p:attrNameLst>
                                      </p:cBhvr>
                                      <p:to>
                                        <p:strVal val="visible"/>
                                      </p:to>
                                    </p:set>
                                    <p:animEffect filter="fade" transition="in">
                                      <p:cBhvr>
                                        <p:cTn dur="500" id="58"/>
                                        <p:tgtEl>
                                          <p:spTgt spid="19"/>
                                        </p:tgtEl>
                                      </p:cBhvr>
                                    </p:animEffect>
                                  </p:childTnLst>
                                </p:cTn>
                              </p:par>
                            </p:childTnLst>
                          </p:cTn>
                        </p:par>
                        <p:par>
                          <p:cTn fill="hold" id="59" nodeType="afterGroup">
                            <p:stCondLst>
                              <p:cond delay="1800"/>
                            </p:stCondLst>
                            <p:childTnLst>
                              <p:par>
                                <p:cTn fill="hold" grpId="0" id="60" nodeType="afterEffect" presetClass="entr" presetID="10" presetSubtype="0">
                                  <p:stCondLst>
                                    <p:cond delay="0"/>
                                  </p:stCondLst>
                                  <p:childTnLst>
                                    <p:set>
                                      <p:cBhvr>
                                        <p:cTn dur="1" fill="hold" id="61">
                                          <p:stCondLst>
                                            <p:cond delay="0"/>
                                          </p:stCondLst>
                                        </p:cTn>
                                        <p:tgtEl>
                                          <p:spTgt spid="42"/>
                                        </p:tgtEl>
                                        <p:attrNameLst>
                                          <p:attrName>style.visibility</p:attrName>
                                        </p:attrNameLst>
                                      </p:cBhvr>
                                      <p:to>
                                        <p:strVal val="visible"/>
                                      </p:to>
                                    </p:set>
                                    <p:animEffect filter="fade" transition="in">
                                      <p:cBhvr>
                                        <p:cTn dur="500" id="62"/>
                                        <p:tgtEl>
                                          <p:spTgt spid="42"/>
                                        </p:tgtEl>
                                      </p:cBhvr>
                                    </p:animEffect>
                                  </p:childTnLst>
                                </p:cTn>
                              </p:par>
                              <p:par>
                                <p:cTn fill="hold" grpId="0" id="63" nodeType="withEffect" presetClass="entr" presetID="10" presetSubtype="0">
                                  <p:stCondLst>
                                    <p:cond delay="0"/>
                                  </p:stCondLst>
                                  <p:childTnLst>
                                    <p:set>
                                      <p:cBhvr>
                                        <p:cTn dur="1" fill="hold" id="64">
                                          <p:stCondLst>
                                            <p:cond delay="0"/>
                                          </p:stCondLst>
                                        </p:cTn>
                                        <p:tgtEl>
                                          <p:spTgt spid="41"/>
                                        </p:tgtEl>
                                        <p:attrNameLst>
                                          <p:attrName>style.visibility</p:attrName>
                                        </p:attrNameLst>
                                      </p:cBhvr>
                                      <p:to>
                                        <p:strVal val="visible"/>
                                      </p:to>
                                    </p:set>
                                    <p:animEffect filter="fade" transition="in">
                                      <p:cBhvr>
                                        <p:cTn dur="500" id="65"/>
                                        <p:tgtEl>
                                          <p:spTgt spid="41"/>
                                        </p:tgtEl>
                                      </p:cBhvr>
                                    </p:animEffect>
                                  </p:childTnLst>
                                </p:cTn>
                              </p:par>
                              <p:par>
                                <p:cTn fill="hold" grpId="0" id="66" nodeType="withEffect" presetClass="entr" presetID="10" presetSubtype="0">
                                  <p:stCondLst>
                                    <p:cond delay="0"/>
                                  </p:stCondLst>
                                  <p:childTnLst>
                                    <p:set>
                                      <p:cBhvr>
                                        <p:cTn dur="1" fill="hold" id="67">
                                          <p:stCondLst>
                                            <p:cond delay="0"/>
                                          </p:stCondLst>
                                        </p:cTn>
                                        <p:tgtEl>
                                          <p:spTgt spid="40"/>
                                        </p:tgtEl>
                                        <p:attrNameLst>
                                          <p:attrName>style.visibility</p:attrName>
                                        </p:attrNameLst>
                                      </p:cBhvr>
                                      <p:to>
                                        <p:strVal val="visible"/>
                                      </p:to>
                                    </p:set>
                                    <p:animEffect filter="fade" transition="in">
                                      <p:cBhvr>
                                        <p:cTn dur="500" id="68"/>
                                        <p:tgtEl>
                                          <p:spTgt spid="40"/>
                                        </p:tgtEl>
                                      </p:cBhvr>
                                    </p:animEffect>
                                  </p:childTnLst>
                                </p:cTn>
                              </p:par>
                              <p:par>
                                <p:cTn fill="hold" grpId="0" id="69" nodeType="withEffect" presetClass="entr" presetID="10" presetSubtype="0">
                                  <p:stCondLst>
                                    <p:cond delay="0"/>
                                  </p:stCondLst>
                                  <p:childTnLst>
                                    <p:set>
                                      <p:cBhvr>
                                        <p:cTn dur="1" fill="hold" id="70">
                                          <p:stCondLst>
                                            <p:cond delay="0"/>
                                          </p:stCondLst>
                                        </p:cTn>
                                        <p:tgtEl>
                                          <p:spTgt spid="38"/>
                                        </p:tgtEl>
                                        <p:attrNameLst>
                                          <p:attrName>style.visibility</p:attrName>
                                        </p:attrNameLst>
                                      </p:cBhvr>
                                      <p:to>
                                        <p:strVal val="visible"/>
                                      </p:to>
                                    </p:set>
                                    <p:animEffect filter="fade" transition="in">
                                      <p:cBhvr>
                                        <p:cTn dur="500" id="71"/>
                                        <p:tgtEl>
                                          <p:spTgt spid="3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19"/>
      <p:bldP grpId="0" spid="9"/>
      <p:bldP grpId="0" spid="24"/>
      <p:bldP grpId="0" spid="25"/>
      <p:bldP grpId="0" spid="5"/>
      <p:bldP grpId="0" spid="23"/>
      <p:bldP grpId="0" spid="26"/>
      <p:bldP grpId="0" spid="31"/>
      <p:bldP grpId="0" spid="33"/>
      <p:bldP grpId="0" spid="34"/>
      <p:bldP grpId="0" spid="35"/>
      <p:bldP grpId="0" spid="36"/>
      <p:bldP grpId="0" spid="38"/>
      <p:bldP grpId="0" spid="40"/>
      <p:bldP grpId="0" spid="41"/>
      <p:bldP grpId="0" spid="42"/>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7" name="Rectangle 36"/>
          <p:cNvSpPr/>
          <p:nvPr/>
        </p:nvSpPr>
        <p:spPr>
          <a:xfrm>
            <a:off x="1508" y="843558"/>
            <a:ext cx="9144000" cy="3937580"/>
          </a:xfrm>
          <a:prstGeom prst="rect">
            <a:avLst/>
          </a:prstGeom>
          <a:solidFill>
            <a:srgbClr val="2782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pic>
        <p:nvPicPr>
          <p:cNvPr id="2" name="Picture 1"/>
          <p:cNvPicPr>
            <a:picLocks noChangeAspect="1"/>
          </p:cNvPicPr>
          <p:nvPr/>
        </p:nvPicPr>
        <p:blipFill>
          <a:blip r:embed="rId3">
            <a:extLst>
              <a:ext uri="{28A0092B-C50C-407E-A947-70E740481C1C}">
                <a14:useLocalDpi/>
              </a:ext>
            </a:extLst>
          </a:blip>
          <a:stretch>
            <a:fillRect/>
          </a:stretch>
        </p:blipFill>
        <p:spPr>
          <a:xfrm>
            <a:off x="3923928" y="1420995"/>
            <a:ext cx="4589454" cy="2528789"/>
          </a:xfrm>
          <a:prstGeom prst="rect">
            <a:avLst/>
          </a:prstGeom>
        </p:spPr>
      </p:pic>
      <p:sp>
        <p:nvSpPr>
          <p:cNvPr id="34" name="Rectangle 33"/>
          <p:cNvSpPr/>
          <p:nvPr/>
        </p:nvSpPr>
        <p:spPr>
          <a:xfrm>
            <a:off x="5479423" y="1491631"/>
            <a:ext cx="741852" cy="237626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35" name="Rectangle 34"/>
          <p:cNvSpPr/>
          <p:nvPr/>
        </p:nvSpPr>
        <p:spPr>
          <a:xfrm>
            <a:off x="6968778" y="1491631"/>
            <a:ext cx="741852" cy="237626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33" name="Rectangle 32"/>
          <p:cNvSpPr/>
          <p:nvPr/>
        </p:nvSpPr>
        <p:spPr>
          <a:xfrm>
            <a:off x="3995936" y="1491631"/>
            <a:ext cx="741852" cy="237626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pic>
        <p:nvPicPr>
          <p:cNvPr id="1027" name="Picture 3"/>
          <p:cNvPicPr>
            <a:picLocks noChangeArrowheads="1" noChangeAspect="1"/>
          </p:cNvPicPr>
          <p:nvPr/>
        </p:nvPicPr>
        <p:blipFill>
          <a:blip r:embed="rId4">
            <a:extLst>
              <a:ext uri="{28A0092B-C50C-407E-A947-70E740481C1C}">
                <a14:useLocalDpi/>
              </a:ext>
            </a:extLst>
          </a:blip>
          <a:stretch>
            <a:fillRect/>
          </a:stretch>
        </p:blipFill>
        <p:spPr bwMode="auto">
          <a:xfrm>
            <a:off x="0" y="4758280"/>
            <a:ext cx="9144000" cy="4571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
        <p:nvSpPr>
          <p:cNvPr id="13" name="TextBox 12"/>
          <p:cNvSpPr txBox="1"/>
          <p:nvPr/>
        </p:nvSpPr>
        <p:spPr>
          <a:xfrm>
            <a:off x="1904313" y="4828977"/>
            <a:ext cx="3747808" cy="289558"/>
          </a:xfrm>
          <a:prstGeom prst="rect">
            <a:avLst/>
          </a:prstGeom>
          <a:noFill/>
        </p:spPr>
        <p:txBody>
          <a:bodyPr bIns="45719" lIns="91438" rIns="91438" rtlCol="0" tIns="45719" wrap="square">
            <a:spAutoFit/>
          </a:bodyPr>
          <a:lstStyle/>
          <a:p>
            <a:pPr algn="ctr"/>
            <a:r>
              <a:rPr lang="en-US" sz="1300">
                <a:solidFill>
                  <a:srgbClr val="2782A7"/>
                </a:solidFill>
                <a:latin charset="0" pitchFamily="34" typeface="Bebas Neue"/>
              </a:rPr>
              <a:t>WWW.YOURWEBSITE.COM</a:t>
            </a:r>
          </a:p>
        </p:txBody>
      </p:sp>
      <p:sp>
        <p:nvSpPr>
          <p:cNvPr id="17" name="TextBox 16"/>
          <p:cNvSpPr txBox="1"/>
          <p:nvPr/>
        </p:nvSpPr>
        <p:spPr>
          <a:xfrm>
            <a:off x="3779912" y="4833574"/>
            <a:ext cx="4122589" cy="274318"/>
          </a:xfrm>
          <a:prstGeom prst="rect">
            <a:avLst/>
          </a:prstGeom>
          <a:noFill/>
        </p:spPr>
        <p:txBody>
          <a:bodyPr bIns="45719" lIns="91438" rIns="91438" rtlCol="0" tIns="45719" wrap="square">
            <a:spAutoFit/>
          </a:bodyPr>
          <a:lstStyle/>
          <a:p>
            <a:pPr algn="ctr"/>
            <a:r>
              <a:rPr lang="en-US" sz="1200">
                <a:solidFill>
                  <a:srgbClr val="2782A7"/>
                </a:solidFill>
                <a:latin charset="0" pitchFamily="34" typeface="Bebas Neue"/>
              </a:rPr>
              <a:t>2-45-6565-776-6</a:t>
            </a:r>
          </a:p>
        </p:txBody>
      </p:sp>
      <p:pic>
        <p:nvPicPr>
          <p:cNvPr id="14" name="Picture 13"/>
          <p:cNvPicPr>
            <a:picLocks noChangeAspect="1"/>
          </p:cNvPicPr>
          <p:nvPr/>
        </p:nvPicPr>
        <p:blipFill>
          <a:blip r:embed="rId5">
            <a:extLst>
              <a:ext uri="{28A0092B-C50C-407E-A947-70E740481C1C}">
                <a14:useLocalDpi/>
              </a:ext>
            </a:extLst>
          </a:blip>
          <a:stretch>
            <a:fillRect/>
          </a:stretch>
        </p:blipFill>
        <p:spPr>
          <a:xfrm>
            <a:off x="2912425" y="4855861"/>
            <a:ext cx="219278" cy="232423"/>
          </a:xfrm>
          <a:prstGeom prst="rect">
            <a:avLst/>
          </a:prstGeom>
        </p:spPr>
      </p:pic>
      <p:pic>
        <p:nvPicPr>
          <p:cNvPr id="15" name="Picture 14"/>
          <p:cNvPicPr>
            <a:picLocks noChangeAspect="1"/>
          </p:cNvPicPr>
          <p:nvPr/>
        </p:nvPicPr>
        <p:blipFill>
          <a:blip r:embed="rId6">
            <a:extLst>
              <a:ext uri="{28A0092B-C50C-407E-A947-70E740481C1C}">
                <a14:useLocalDpi/>
              </a:ext>
            </a:extLst>
          </a:blip>
          <a:stretch>
            <a:fillRect/>
          </a:stretch>
        </p:blipFill>
        <p:spPr>
          <a:xfrm>
            <a:off x="7092280" y="4834342"/>
            <a:ext cx="263318" cy="279104"/>
          </a:xfrm>
          <a:prstGeom prst="rect">
            <a:avLst/>
          </a:prstGeom>
        </p:spPr>
      </p:pic>
      <p:pic>
        <p:nvPicPr>
          <p:cNvPr id="16" name="Picture 15"/>
          <p:cNvPicPr>
            <a:picLocks noChangeAspect="1"/>
          </p:cNvPicPr>
          <p:nvPr/>
        </p:nvPicPr>
        <p:blipFill>
          <a:blip r:embed="rId7">
            <a:extLst>
              <a:ext uri="{28A0092B-C50C-407E-A947-70E740481C1C}">
                <a14:useLocalDpi/>
              </a:ext>
            </a:extLst>
          </a:blip>
          <a:stretch>
            <a:fillRect/>
          </a:stretch>
        </p:blipFill>
        <p:spPr>
          <a:xfrm>
            <a:off x="5158642" y="4803999"/>
            <a:ext cx="277455" cy="294088"/>
          </a:xfrm>
          <a:prstGeom prst="rect">
            <a:avLst/>
          </a:prstGeom>
        </p:spPr>
      </p:pic>
      <p:sp>
        <p:nvSpPr>
          <p:cNvPr id="27" name="Rectangle 26"/>
          <p:cNvSpPr/>
          <p:nvPr/>
        </p:nvSpPr>
        <p:spPr>
          <a:xfrm>
            <a:off x="1" y="4781139"/>
            <a:ext cx="2258743" cy="362350"/>
          </a:xfrm>
          <a:prstGeom prst="rect">
            <a:avLst/>
          </a:prstGeom>
          <a:solidFill>
            <a:srgbClr val="2782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28" name="TextBox 27"/>
          <p:cNvSpPr txBox="1"/>
          <p:nvPr/>
        </p:nvSpPr>
        <p:spPr>
          <a:xfrm>
            <a:off x="-14414" y="4808446"/>
            <a:ext cx="2210150" cy="289558"/>
          </a:xfrm>
          <a:prstGeom prst="rect">
            <a:avLst/>
          </a:prstGeom>
          <a:noFill/>
        </p:spPr>
        <p:txBody>
          <a:bodyPr bIns="45719" lIns="91438" rIns="91438" rtlCol="0" tIns="45719" wrap="square">
            <a:spAutoFit/>
          </a:bodyPr>
          <a:lstStyle/>
          <a:p>
            <a:pPr algn="ctr"/>
            <a:r>
              <a:rPr lang="tr-TR" sz="1300">
                <a:solidFill>
                  <a:schemeClr val="bg1"/>
                </a:solidFill>
                <a:latin charset="0" pitchFamily="34" typeface="Bebas Neue"/>
              </a:rPr>
              <a:t>Company name/logo</a:t>
            </a:r>
          </a:p>
        </p:txBody>
      </p:sp>
      <p:sp>
        <p:nvSpPr>
          <p:cNvPr id="39" name="TextBox 38"/>
          <p:cNvSpPr txBox="1"/>
          <p:nvPr/>
        </p:nvSpPr>
        <p:spPr>
          <a:xfrm>
            <a:off x="7236297" y="4833550"/>
            <a:ext cx="1440160" cy="289558"/>
          </a:xfrm>
          <a:prstGeom prst="rect">
            <a:avLst/>
          </a:prstGeom>
          <a:noFill/>
        </p:spPr>
        <p:txBody>
          <a:bodyPr bIns="45719" lIns="91438" rIns="91438" rtlCol="0" tIns="45719" wrap="square">
            <a:spAutoFit/>
          </a:bodyPr>
          <a:lstStyle/>
          <a:p>
            <a:pPr algn="ctr"/>
            <a:r>
              <a:rPr lang="en-US" sz="1300">
                <a:solidFill>
                  <a:srgbClr val="2782A7"/>
                </a:solidFill>
                <a:latin charset="0" pitchFamily="34" typeface="Bebas Neue"/>
              </a:rPr>
              <a:t>mail@yourmail.com</a:t>
            </a:r>
          </a:p>
        </p:txBody>
      </p:sp>
      <p:sp>
        <p:nvSpPr>
          <p:cNvPr id="57" name="TextBox 56"/>
          <p:cNvSpPr txBox="1"/>
          <p:nvPr/>
        </p:nvSpPr>
        <p:spPr>
          <a:xfrm>
            <a:off x="509879" y="45543"/>
            <a:ext cx="8136904" cy="761998"/>
          </a:xfrm>
          <a:prstGeom prst="rect">
            <a:avLst/>
          </a:prstGeom>
          <a:noFill/>
        </p:spPr>
        <p:txBody>
          <a:bodyPr bIns="45719" lIns="91438" rIns="91438" rtlCol="0" tIns="45719" wrap="square">
            <a:spAutoFit/>
          </a:bodyPr>
          <a:lstStyle/>
          <a:p>
            <a:pPr algn="ctr"/>
            <a:r>
              <a:rPr lang="en-US" sz="4400">
                <a:solidFill>
                  <a:srgbClr val="2681A7"/>
                </a:solidFill>
                <a:latin charset="0" pitchFamily="34" typeface="Bebas Neue"/>
              </a:rPr>
              <a:t>Price discrepancy between oil and gas</a:t>
            </a:r>
          </a:p>
        </p:txBody>
      </p:sp>
      <p:sp>
        <p:nvSpPr>
          <p:cNvPr id="66" name="TextBox 65"/>
          <p:cNvSpPr txBox="1"/>
          <p:nvPr/>
        </p:nvSpPr>
        <p:spPr>
          <a:xfrm>
            <a:off x="4042757" y="3937053"/>
            <a:ext cx="648209" cy="335278"/>
          </a:xfrm>
          <a:prstGeom prst="rect">
            <a:avLst/>
          </a:prstGeom>
          <a:noFill/>
        </p:spPr>
        <p:txBody>
          <a:bodyPr bIns="45719" lIns="91438" rIns="91438" rtlCol="0" tIns="45719" wrap="square">
            <a:spAutoFit/>
          </a:bodyPr>
          <a:lstStyle/>
          <a:p>
            <a:pPr algn="ctr"/>
            <a:r>
              <a:rPr lang="tr-TR" sz="1600">
                <a:solidFill>
                  <a:schemeClr val="bg1"/>
                </a:solidFill>
                <a:latin charset="0" pitchFamily="34" typeface="Bebas Neue"/>
              </a:rPr>
              <a:t>1996</a:t>
            </a:r>
          </a:p>
        </p:txBody>
      </p:sp>
      <p:sp>
        <p:nvSpPr>
          <p:cNvPr id="4" name="Rectangle 3"/>
          <p:cNvSpPr/>
          <p:nvPr/>
        </p:nvSpPr>
        <p:spPr>
          <a:xfrm>
            <a:off x="4108336" y="2275444"/>
            <a:ext cx="216024" cy="15924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19" name="Rectangle 18"/>
          <p:cNvSpPr/>
          <p:nvPr/>
        </p:nvSpPr>
        <p:spPr>
          <a:xfrm>
            <a:off x="4394076" y="2812348"/>
            <a:ext cx="216024" cy="105554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solidFill>
                <a:schemeClr val="bg1">
                  <a:lumMod val="95000"/>
                </a:schemeClr>
              </a:solidFill>
            </a:endParaRPr>
          </a:p>
        </p:txBody>
      </p:sp>
      <p:sp>
        <p:nvSpPr>
          <p:cNvPr id="20" name="Rectangle 19"/>
          <p:cNvSpPr/>
          <p:nvPr/>
        </p:nvSpPr>
        <p:spPr>
          <a:xfrm>
            <a:off x="4863585" y="2685388"/>
            <a:ext cx="216024" cy="11825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21" name="Rectangle 20"/>
          <p:cNvSpPr/>
          <p:nvPr/>
        </p:nvSpPr>
        <p:spPr>
          <a:xfrm>
            <a:off x="5149325" y="1779663"/>
            <a:ext cx="216024" cy="208823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solidFill>
                <a:schemeClr val="bg1">
                  <a:lumMod val="95000"/>
                </a:schemeClr>
              </a:solidFill>
            </a:endParaRPr>
          </a:p>
        </p:txBody>
      </p:sp>
      <p:sp>
        <p:nvSpPr>
          <p:cNvPr id="22" name="Rectangle 21"/>
          <p:cNvSpPr/>
          <p:nvPr/>
        </p:nvSpPr>
        <p:spPr>
          <a:xfrm>
            <a:off x="5607110" y="2483193"/>
            <a:ext cx="216024" cy="1384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23" name="Rectangle 22"/>
          <p:cNvSpPr/>
          <p:nvPr/>
        </p:nvSpPr>
        <p:spPr>
          <a:xfrm>
            <a:off x="5892850" y="3175543"/>
            <a:ext cx="216024" cy="6923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solidFill>
                <a:schemeClr val="bg1">
                  <a:lumMod val="95000"/>
                </a:schemeClr>
              </a:solidFill>
            </a:endParaRPr>
          </a:p>
        </p:txBody>
      </p:sp>
      <p:sp>
        <p:nvSpPr>
          <p:cNvPr id="24" name="Rectangle 23"/>
          <p:cNvSpPr/>
          <p:nvPr/>
        </p:nvSpPr>
        <p:spPr>
          <a:xfrm>
            <a:off x="6345112" y="2275444"/>
            <a:ext cx="216024" cy="15924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26" name="Rectangle 25"/>
          <p:cNvSpPr/>
          <p:nvPr/>
        </p:nvSpPr>
        <p:spPr>
          <a:xfrm>
            <a:off x="6630852" y="3651871"/>
            <a:ext cx="216024" cy="21602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solidFill>
                <a:schemeClr val="bg1">
                  <a:lumMod val="95000"/>
                </a:schemeClr>
              </a:solidFill>
            </a:endParaRPr>
          </a:p>
        </p:txBody>
      </p:sp>
      <p:sp>
        <p:nvSpPr>
          <p:cNvPr id="29" name="Rectangle 28"/>
          <p:cNvSpPr/>
          <p:nvPr/>
        </p:nvSpPr>
        <p:spPr>
          <a:xfrm>
            <a:off x="7091022" y="2393002"/>
            <a:ext cx="216024" cy="1474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30" name="Rectangle 29"/>
          <p:cNvSpPr/>
          <p:nvPr/>
        </p:nvSpPr>
        <p:spPr>
          <a:xfrm>
            <a:off x="7376762" y="2483193"/>
            <a:ext cx="216024" cy="138470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solidFill>
                <a:schemeClr val="bg1">
                  <a:lumMod val="95000"/>
                </a:schemeClr>
              </a:solidFill>
            </a:endParaRPr>
          </a:p>
        </p:txBody>
      </p:sp>
      <p:sp>
        <p:nvSpPr>
          <p:cNvPr id="31" name="Rectangle 30"/>
          <p:cNvSpPr/>
          <p:nvPr/>
        </p:nvSpPr>
        <p:spPr>
          <a:xfrm>
            <a:off x="7843436" y="1779663"/>
            <a:ext cx="216024" cy="20882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32" name="Rectangle 31"/>
          <p:cNvSpPr/>
          <p:nvPr/>
        </p:nvSpPr>
        <p:spPr>
          <a:xfrm>
            <a:off x="8129176" y="2823778"/>
            <a:ext cx="216024" cy="104411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solidFill>
                <a:schemeClr val="bg1">
                  <a:lumMod val="95000"/>
                </a:schemeClr>
              </a:solidFill>
            </a:endParaRPr>
          </a:p>
        </p:txBody>
      </p:sp>
      <p:sp>
        <p:nvSpPr>
          <p:cNvPr id="36" name="TextBox 35"/>
          <p:cNvSpPr txBox="1"/>
          <p:nvPr/>
        </p:nvSpPr>
        <p:spPr>
          <a:xfrm>
            <a:off x="4787888" y="3937053"/>
            <a:ext cx="648209" cy="335278"/>
          </a:xfrm>
          <a:prstGeom prst="rect">
            <a:avLst/>
          </a:prstGeom>
          <a:noFill/>
        </p:spPr>
        <p:txBody>
          <a:bodyPr bIns="45719" lIns="91438" rIns="91438" rtlCol="0" tIns="45719" wrap="square">
            <a:spAutoFit/>
          </a:bodyPr>
          <a:lstStyle/>
          <a:p>
            <a:pPr algn="ctr"/>
            <a:r>
              <a:rPr lang="tr-TR" sz="1600">
                <a:solidFill>
                  <a:schemeClr val="bg1"/>
                </a:solidFill>
                <a:latin charset="0" pitchFamily="34" typeface="Bebas Neue"/>
              </a:rPr>
              <a:t>1997</a:t>
            </a:r>
          </a:p>
        </p:txBody>
      </p:sp>
      <p:sp>
        <p:nvSpPr>
          <p:cNvPr id="38" name="TextBox 37"/>
          <p:cNvSpPr txBox="1"/>
          <p:nvPr/>
        </p:nvSpPr>
        <p:spPr>
          <a:xfrm>
            <a:off x="5526244" y="3937053"/>
            <a:ext cx="648209" cy="335278"/>
          </a:xfrm>
          <a:prstGeom prst="rect">
            <a:avLst/>
          </a:prstGeom>
          <a:noFill/>
        </p:spPr>
        <p:txBody>
          <a:bodyPr bIns="45719" lIns="91438" rIns="91438" rtlCol="0" tIns="45719" wrap="square">
            <a:spAutoFit/>
          </a:bodyPr>
          <a:lstStyle/>
          <a:p>
            <a:pPr algn="ctr"/>
            <a:r>
              <a:rPr lang="tr-TR" sz="1600">
                <a:solidFill>
                  <a:schemeClr val="bg1"/>
                </a:solidFill>
                <a:latin charset="0" pitchFamily="34" typeface="Bebas Neue"/>
              </a:rPr>
              <a:t>1998</a:t>
            </a:r>
          </a:p>
        </p:txBody>
      </p:sp>
      <p:sp>
        <p:nvSpPr>
          <p:cNvPr id="40" name="TextBox 39"/>
          <p:cNvSpPr txBox="1"/>
          <p:nvPr/>
        </p:nvSpPr>
        <p:spPr>
          <a:xfrm>
            <a:off x="6308444" y="3937053"/>
            <a:ext cx="648209" cy="335278"/>
          </a:xfrm>
          <a:prstGeom prst="rect">
            <a:avLst/>
          </a:prstGeom>
          <a:noFill/>
        </p:spPr>
        <p:txBody>
          <a:bodyPr bIns="45719" lIns="91438" rIns="91438" rtlCol="0" tIns="45719" wrap="square">
            <a:spAutoFit/>
          </a:bodyPr>
          <a:lstStyle/>
          <a:p>
            <a:pPr algn="ctr"/>
            <a:r>
              <a:rPr lang="tr-TR" sz="1600">
                <a:solidFill>
                  <a:schemeClr val="bg1"/>
                </a:solidFill>
                <a:latin charset="0" pitchFamily="34" typeface="Bebas Neue"/>
              </a:rPr>
              <a:t>1999</a:t>
            </a:r>
          </a:p>
        </p:txBody>
      </p:sp>
      <p:sp>
        <p:nvSpPr>
          <p:cNvPr id="41" name="TextBox 40"/>
          <p:cNvSpPr txBox="1"/>
          <p:nvPr/>
        </p:nvSpPr>
        <p:spPr>
          <a:xfrm>
            <a:off x="7031494" y="3937053"/>
            <a:ext cx="648209" cy="335278"/>
          </a:xfrm>
          <a:prstGeom prst="rect">
            <a:avLst/>
          </a:prstGeom>
          <a:noFill/>
        </p:spPr>
        <p:txBody>
          <a:bodyPr bIns="45719" lIns="91438" rIns="91438" rtlCol="0" tIns="45719" wrap="square">
            <a:spAutoFit/>
          </a:bodyPr>
          <a:lstStyle/>
          <a:p>
            <a:pPr algn="ctr"/>
            <a:r>
              <a:rPr lang="tr-TR" sz="1600">
                <a:solidFill>
                  <a:schemeClr val="bg1"/>
                </a:solidFill>
                <a:latin charset="0" pitchFamily="34" typeface="Bebas Neue"/>
              </a:rPr>
              <a:t>2000</a:t>
            </a:r>
          </a:p>
        </p:txBody>
      </p:sp>
      <p:sp>
        <p:nvSpPr>
          <p:cNvPr id="42" name="TextBox 41"/>
          <p:cNvSpPr txBox="1"/>
          <p:nvPr/>
        </p:nvSpPr>
        <p:spPr>
          <a:xfrm>
            <a:off x="7789834" y="3937053"/>
            <a:ext cx="648209" cy="335278"/>
          </a:xfrm>
          <a:prstGeom prst="rect">
            <a:avLst/>
          </a:prstGeom>
          <a:noFill/>
        </p:spPr>
        <p:txBody>
          <a:bodyPr bIns="45719" lIns="91438" rIns="91438" rtlCol="0" tIns="45719" wrap="square">
            <a:spAutoFit/>
          </a:bodyPr>
          <a:lstStyle/>
          <a:p>
            <a:pPr algn="ctr"/>
            <a:r>
              <a:rPr lang="tr-TR" sz="1600">
                <a:solidFill>
                  <a:schemeClr val="bg1"/>
                </a:solidFill>
                <a:latin charset="0" pitchFamily="34" typeface="Bebas Neue"/>
              </a:rPr>
              <a:t>2010</a:t>
            </a:r>
          </a:p>
        </p:txBody>
      </p:sp>
      <p:sp>
        <p:nvSpPr>
          <p:cNvPr id="43" name="TextBox 42"/>
          <p:cNvSpPr txBox="1"/>
          <p:nvPr/>
        </p:nvSpPr>
        <p:spPr>
          <a:xfrm>
            <a:off x="3368374" y="3304791"/>
            <a:ext cx="648209" cy="335278"/>
          </a:xfrm>
          <a:prstGeom prst="rect">
            <a:avLst/>
          </a:prstGeom>
          <a:noFill/>
        </p:spPr>
        <p:txBody>
          <a:bodyPr bIns="45719" lIns="91438" rIns="91438" rtlCol="0" tIns="45719" wrap="square">
            <a:spAutoFit/>
          </a:bodyPr>
          <a:lstStyle/>
          <a:p>
            <a:pPr algn="ctr"/>
            <a:r>
              <a:rPr lang="tr-TR" sz="1600">
                <a:solidFill>
                  <a:schemeClr val="bg1"/>
                </a:solidFill>
                <a:latin charset="0" pitchFamily="34" typeface="Bebas Neue"/>
              </a:rPr>
              <a:t>100$</a:t>
            </a:r>
          </a:p>
        </p:txBody>
      </p:sp>
      <p:sp>
        <p:nvSpPr>
          <p:cNvPr id="44" name="TextBox 43"/>
          <p:cNvSpPr txBox="1"/>
          <p:nvPr/>
        </p:nvSpPr>
        <p:spPr>
          <a:xfrm>
            <a:off x="3368374" y="2902392"/>
            <a:ext cx="648209" cy="335278"/>
          </a:xfrm>
          <a:prstGeom prst="rect">
            <a:avLst/>
          </a:prstGeom>
          <a:noFill/>
        </p:spPr>
        <p:txBody>
          <a:bodyPr bIns="45719" lIns="91438" rIns="91438" rtlCol="0" tIns="45719" wrap="square">
            <a:spAutoFit/>
          </a:bodyPr>
          <a:lstStyle/>
          <a:p>
            <a:pPr algn="ctr"/>
            <a:r>
              <a:rPr lang="en-US" sz="1600">
                <a:solidFill>
                  <a:schemeClr val="bg1"/>
                </a:solidFill>
                <a:latin charset="0" pitchFamily="34" typeface="Bebas Neue"/>
              </a:rPr>
              <a:t>200$</a:t>
            </a:r>
          </a:p>
        </p:txBody>
      </p:sp>
      <p:sp>
        <p:nvSpPr>
          <p:cNvPr id="45" name="TextBox 44"/>
          <p:cNvSpPr txBox="1"/>
          <p:nvPr/>
        </p:nvSpPr>
        <p:spPr>
          <a:xfrm>
            <a:off x="3368374" y="2516112"/>
            <a:ext cx="648209" cy="335278"/>
          </a:xfrm>
          <a:prstGeom prst="rect">
            <a:avLst/>
          </a:prstGeom>
          <a:noFill/>
        </p:spPr>
        <p:txBody>
          <a:bodyPr bIns="45719" lIns="91438" rIns="91438" rtlCol="0" tIns="45719" wrap="square">
            <a:spAutoFit/>
          </a:bodyPr>
          <a:lstStyle/>
          <a:p>
            <a:pPr algn="ctr"/>
            <a:r>
              <a:rPr lang="en-US" sz="1600">
                <a:solidFill>
                  <a:schemeClr val="bg1"/>
                </a:solidFill>
                <a:latin charset="0" pitchFamily="34" typeface="Bebas Neue"/>
              </a:rPr>
              <a:t>300$</a:t>
            </a:r>
          </a:p>
        </p:txBody>
      </p:sp>
      <p:sp>
        <p:nvSpPr>
          <p:cNvPr id="46" name="TextBox 45"/>
          <p:cNvSpPr txBox="1"/>
          <p:nvPr/>
        </p:nvSpPr>
        <p:spPr>
          <a:xfrm>
            <a:off x="3368374" y="2106167"/>
            <a:ext cx="648209" cy="335278"/>
          </a:xfrm>
          <a:prstGeom prst="rect">
            <a:avLst/>
          </a:prstGeom>
          <a:noFill/>
        </p:spPr>
        <p:txBody>
          <a:bodyPr bIns="45719" lIns="91438" rIns="91438" rtlCol="0" tIns="45719" wrap="square">
            <a:spAutoFit/>
          </a:bodyPr>
          <a:lstStyle/>
          <a:p>
            <a:pPr algn="ctr"/>
            <a:r>
              <a:rPr lang="en-US" sz="1600">
                <a:solidFill>
                  <a:schemeClr val="bg1"/>
                </a:solidFill>
                <a:latin charset="0" pitchFamily="34" typeface="Bebas Neue"/>
              </a:rPr>
              <a:t>400$</a:t>
            </a:r>
          </a:p>
        </p:txBody>
      </p:sp>
      <p:sp>
        <p:nvSpPr>
          <p:cNvPr id="47" name="TextBox 46"/>
          <p:cNvSpPr txBox="1"/>
          <p:nvPr/>
        </p:nvSpPr>
        <p:spPr>
          <a:xfrm>
            <a:off x="3368374" y="1733745"/>
            <a:ext cx="648209" cy="335278"/>
          </a:xfrm>
          <a:prstGeom prst="rect">
            <a:avLst/>
          </a:prstGeom>
          <a:noFill/>
        </p:spPr>
        <p:txBody>
          <a:bodyPr bIns="45719" lIns="91438" rIns="91438" rtlCol="0" tIns="45719" wrap="square">
            <a:spAutoFit/>
          </a:bodyPr>
          <a:lstStyle/>
          <a:p>
            <a:pPr algn="ctr"/>
            <a:r>
              <a:rPr lang="en-US" sz="1600">
                <a:solidFill>
                  <a:schemeClr val="bg1"/>
                </a:solidFill>
                <a:latin charset="0" pitchFamily="34" typeface="Bebas Neue"/>
              </a:rPr>
              <a:t>500$</a:t>
            </a:r>
          </a:p>
        </p:txBody>
      </p:sp>
      <p:sp>
        <p:nvSpPr>
          <p:cNvPr id="48" name="TextBox 47"/>
          <p:cNvSpPr txBox="1"/>
          <p:nvPr/>
        </p:nvSpPr>
        <p:spPr>
          <a:xfrm>
            <a:off x="488479" y="1783349"/>
            <a:ext cx="2931393" cy="411478"/>
          </a:xfrm>
          <a:prstGeom prst="rect">
            <a:avLst/>
          </a:prstGeom>
          <a:noFill/>
        </p:spPr>
        <p:txBody>
          <a:bodyPr bIns="45719" lIns="91438" rIns="91438" rtlCol="0" tIns="45719" wrap="square">
            <a:spAutoFit/>
          </a:bodyPr>
          <a:lstStyle/>
          <a:p>
            <a:r>
              <a:rPr lang="en-US" sz="2100">
                <a:solidFill>
                  <a:schemeClr val="bg1"/>
                </a:solidFill>
                <a:latin charset="0" pitchFamily="34" typeface="Bebas Neue"/>
              </a:rPr>
              <a:t>THIS IS A UNIQUE GRAPH</a:t>
            </a:r>
          </a:p>
        </p:txBody>
      </p:sp>
      <p:sp>
        <p:nvSpPr>
          <p:cNvPr id="49" name="TextBox 48"/>
          <p:cNvSpPr txBox="1"/>
          <p:nvPr/>
        </p:nvSpPr>
        <p:spPr>
          <a:xfrm>
            <a:off x="499320" y="2130991"/>
            <a:ext cx="2293416" cy="1066798"/>
          </a:xfrm>
          <a:prstGeom prst="rect">
            <a:avLst/>
          </a:prstGeom>
          <a:noFill/>
        </p:spPr>
        <p:txBody>
          <a:bodyPr bIns="45719" lIns="91438" rIns="91438" rtlCol="0" tIns="45719" wrap="square">
            <a:spAutoFit/>
          </a:bodyPr>
          <a:lstStyle/>
          <a:p>
            <a:r>
              <a:rPr lang="en-US" sz="800">
                <a:solidFill>
                  <a:schemeClr val="bg1"/>
                </a:solidFill>
                <a:latin charset="0" pitchFamily="34" typeface="Open Sans"/>
                <a:ea charset="0" pitchFamily="34" typeface="Open Sans"/>
                <a:cs charset="0" pitchFamily="34" typeface="Open Sans"/>
              </a:rPr>
              <a:t>It’s not made in excel. You don’t need to</a:t>
            </a:r>
          </a:p>
          <a:p>
            <a:r>
              <a:rPr lang="en-US" sz="800">
                <a:solidFill>
                  <a:schemeClr val="bg1"/>
                </a:solidFill>
                <a:latin charset="0" pitchFamily="34" typeface="Open Sans"/>
                <a:ea charset="0" pitchFamily="34" typeface="Open Sans"/>
                <a:cs charset="0" pitchFamily="34" typeface="Open Sans"/>
              </a:rPr>
              <a:t>input numbers on an Excel sheet to edit</a:t>
            </a:r>
          </a:p>
          <a:p>
            <a:r>
              <a:rPr lang="en-US" sz="800">
                <a:solidFill>
                  <a:schemeClr val="bg1"/>
                </a:solidFill>
                <a:latin charset="0" pitchFamily="34" typeface="Open Sans"/>
                <a:ea charset="0" pitchFamily="34" typeface="Open Sans"/>
                <a:cs charset="0" pitchFamily="34" typeface="Open Sans"/>
              </a:rPr>
              <a:t>it. Just drag the bars as you like and change the  numbers.</a:t>
            </a:r>
          </a:p>
          <a:p>
            <a:endParaRPr lang="en-US" sz="800">
              <a:solidFill>
                <a:schemeClr val="bg1"/>
              </a:solidFill>
              <a:latin charset="0" pitchFamily="34" typeface="Open Sans"/>
              <a:ea charset="0" pitchFamily="34" typeface="Open Sans"/>
              <a:cs charset="0" pitchFamily="34" typeface="Open Sans"/>
            </a:endParaRPr>
          </a:p>
          <a:p>
            <a:r>
              <a:rPr lang="en-US" sz="800">
                <a:solidFill>
                  <a:schemeClr val="bg1"/>
                </a:solidFill>
                <a:latin charset="0" pitchFamily="34" typeface="Open Sans"/>
                <a:ea charset="0" pitchFamily="34" typeface="Open Sans"/>
                <a:cs charset="0" pitchFamily="34" typeface="Open Sans"/>
              </a:rPr>
              <a:t>This enables a wider range of animations</a:t>
            </a:r>
          </a:p>
          <a:p>
            <a:r>
              <a:rPr lang="en-US" sz="800">
                <a:solidFill>
                  <a:schemeClr val="bg1"/>
                </a:solidFill>
                <a:latin charset="0" pitchFamily="34" typeface="Open Sans"/>
                <a:ea charset="0" pitchFamily="34" typeface="Open Sans"/>
                <a:cs charset="0" pitchFamily="34" typeface="Open Sans"/>
              </a:rPr>
              <a:t>that compliment the flow of the graph and allows for easier editing.  </a:t>
            </a:r>
          </a:p>
        </p:txBody>
      </p:sp>
    </p:spTree>
    <p:extLst>
      <p:ext uri="{BB962C8B-B14F-4D97-AF65-F5344CB8AC3E}">
        <p14:creationId val="3490774843"/>
      </p:ext>
    </p:extLst>
  </p:cSld>
  <p:clrMapOvr>
    <a:masterClrMapping/>
  </p:clrMapOvr>
  <p:transition>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57"/>
                                        </p:tgtEl>
                                        <p:attrNameLst>
                                          <p:attrName>style.visibility</p:attrName>
                                        </p:attrNameLst>
                                      </p:cBhvr>
                                      <p:to>
                                        <p:strVal val="visible"/>
                                      </p:to>
                                    </p:set>
                                    <p:animEffect filter="fade" transition="in">
                                      <p:cBhvr>
                                        <p:cTn dur="300" id="7"/>
                                        <p:tgtEl>
                                          <p:spTgt spid="57"/>
                                        </p:tgtEl>
                                      </p:cBhvr>
                                    </p:animEffect>
                                  </p:childTnLst>
                                </p:cTn>
                              </p:par>
                            </p:childTnLst>
                          </p:cTn>
                        </p:par>
                        <p:par>
                          <p:cTn fill="hold" id="8" nodeType="afterGroup">
                            <p:stCondLst>
                              <p:cond delay="300"/>
                            </p:stCondLst>
                            <p:childTnLst>
                              <p:par>
                                <p:cTn fill="hold" grpId="0" id="9" nodeType="afterEffect" presetClass="entr" presetID="10" presetSubtype="0">
                                  <p:stCondLst>
                                    <p:cond delay="0"/>
                                  </p:stCondLst>
                                  <p:childTnLst>
                                    <p:set>
                                      <p:cBhvr>
                                        <p:cTn dur="1" fill="hold" id="10">
                                          <p:stCondLst>
                                            <p:cond delay="0"/>
                                          </p:stCondLst>
                                        </p:cTn>
                                        <p:tgtEl>
                                          <p:spTgt spid="48"/>
                                        </p:tgtEl>
                                        <p:attrNameLst>
                                          <p:attrName>style.visibility</p:attrName>
                                        </p:attrNameLst>
                                      </p:cBhvr>
                                      <p:to>
                                        <p:strVal val="visible"/>
                                      </p:to>
                                    </p:set>
                                    <p:animEffect filter="fade" transition="in">
                                      <p:cBhvr>
                                        <p:cTn dur="500" id="11"/>
                                        <p:tgtEl>
                                          <p:spTgt spid="48"/>
                                        </p:tgtEl>
                                      </p:cBhvr>
                                    </p:animEffect>
                                  </p:childTnLst>
                                </p:cTn>
                              </p:par>
                              <p:par>
                                <p:cTn fill="hold" grpId="0" id="12" nodeType="withEffect" presetClass="entr" presetID="10" presetSubtype="0">
                                  <p:stCondLst>
                                    <p:cond delay="0"/>
                                  </p:stCondLst>
                                  <p:childTnLst>
                                    <p:set>
                                      <p:cBhvr>
                                        <p:cTn dur="1" fill="hold" id="13">
                                          <p:stCondLst>
                                            <p:cond delay="0"/>
                                          </p:stCondLst>
                                        </p:cTn>
                                        <p:tgtEl>
                                          <p:spTgt spid="49"/>
                                        </p:tgtEl>
                                        <p:attrNameLst>
                                          <p:attrName>style.visibility</p:attrName>
                                        </p:attrNameLst>
                                      </p:cBhvr>
                                      <p:to>
                                        <p:strVal val="visible"/>
                                      </p:to>
                                    </p:set>
                                    <p:animEffect filter="fade" transition="in">
                                      <p:cBhvr>
                                        <p:cTn dur="500" id="14"/>
                                        <p:tgtEl>
                                          <p:spTgt spid="49"/>
                                        </p:tgtEl>
                                      </p:cBhvr>
                                    </p:animEffect>
                                  </p:childTnLst>
                                </p:cTn>
                              </p:par>
                              <p:par>
                                <p:cTn fill="hold" grpId="0" id="15" nodeType="withEffect" presetClass="entr" presetID="10" presetSubtype="0">
                                  <p:stCondLst>
                                    <p:cond delay="0"/>
                                  </p:stCondLst>
                                  <p:childTnLst>
                                    <p:set>
                                      <p:cBhvr>
                                        <p:cTn dur="1" fill="hold" id="16">
                                          <p:stCondLst>
                                            <p:cond delay="0"/>
                                          </p:stCondLst>
                                        </p:cTn>
                                        <p:tgtEl>
                                          <p:spTgt spid="43"/>
                                        </p:tgtEl>
                                        <p:attrNameLst>
                                          <p:attrName>style.visibility</p:attrName>
                                        </p:attrNameLst>
                                      </p:cBhvr>
                                      <p:to>
                                        <p:strVal val="visible"/>
                                      </p:to>
                                    </p:set>
                                    <p:animEffect filter="fade" transition="in">
                                      <p:cBhvr>
                                        <p:cTn dur="500" id="17"/>
                                        <p:tgtEl>
                                          <p:spTgt spid="43"/>
                                        </p:tgtEl>
                                      </p:cBhvr>
                                    </p:animEffect>
                                  </p:childTnLst>
                                </p:cTn>
                              </p:par>
                              <p:par>
                                <p:cTn fill="hold" grpId="0" id="18" nodeType="withEffect" presetClass="entr" presetID="10" presetSubtype="0">
                                  <p:stCondLst>
                                    <p:cond delay="0"/>
                                  </p:stCondLst>
                                  <p:childTnLst>
                                    <p:set>
                                      <p:cBhvr>
                                        <p:cTn dur="1" fill="hold" id="19">
                                          <p:stCondLst>
                                            <p:cond delay="0"/>
                                          </p:stCondLst>
                                        </p:cTn>
                                        <p:tgtEl>
                                          <p:spTgt spid="44"/>
                                        </p:tgtEl>
                                        <p:attrNameLst>
                                          <p:attrName>style.visibility</p:attrName>
                                        </p:attrNameLst>
                                      </p:cBhvr>
                                      <p:to>
                                        <p:strVal val="visible"/>
                                      </p:to>
                                    </p:set>
                                    <p:animEffect filter="fade" transition="in">
                                      <p:cBhvr>
                                        <p:cTn dur="500" id="20"/>
                                        <p:tgtEl>
                                          <p:spTgt spid="44"/>
                                        </p:tgtEl>
                                      </p:cBhvr>
                                    </p:animEffect>
                                  </p:childTnLst>
                                </p:cTn>
                              </p:par>
                              <p:par>
                                <p:cTn fill="hold" grpId="0" id="21" nodeType="withEffect" presetClass="entr" presetID="10" presetSubtype="0">
                                  <p:stCondLst>
                                    <p:cond delay="0"/>
                                  </p:stCondLst>
                                  <p:childTnLst>
                                    <p:set>
                                      <p:cBhvr>
                                        <p:cTn dur="1" fill="hold" id="22">
                                          <p:stCondLst>
                                            <p:cond delay="0"/>
                                          </p:stCondLst>
                                        </p:cTn>
                                        <p:tgtEl>
                                          <p:spTgt spid="45"/>
                                        </p:tgtEl>
                                        <p:attrNameLst>
                                          <p:attrName>style.visibility</p:attrName>
                                        </p:attrNameLst>
                                      </p:cBhvr>
                                      <p:to>
                                        <p:strVal val="visible"/>
                                      </p:to>
                                    </p:set>
                                    <p:animEffect filter="fade" transition="in">
                                      <p:cBhvr>
                                        <p:cTn dur="500" id="23"/>
                                        <p:tgtEl>
                                          <p:spTgt spid="45"/>
                                        </p:tgtEl>
                                      </p:cBhvr>
                                    </p:animEffect>
                                  </p:childTnLst>
                                </p:cTn>
                              </p:par>
                              <p:par>
                                <p:cTn fill="hold" grpId="0" id="24" nodeType="withEffect" presetClass="entr" presetID="10" presetSubtype="0">
                                  <p:stCondLst>
                                    <p:cond delay="0"/>
                                  </p:stCondLst>
                                  <p:childTnLst>
                                    <p:set>
                                      <p:cBhvr>
                                        <p:cTn dur="1" fill="hold" id="25">
                                          <p:stCondLst>
                                            <p:cond delay="0"/>
                                          </p:stCondLst>
                                        </p:cTn>
                                        <p:tgtEl>
                                          <p:spTgt spid="46"/>
                                        </p:tgtEl>
                                        <p:attrNameLst>
                                          <p:attrName>style.visibility</p:attrName>
                                        </p:attrNameLst>
                                      </p:cBhvr>
                                      <p:to>
                                        <p:strVal val="visible"/>
                                      </p:to>
                                    </p:set>
                                    <p:animEffect filter="fade" transition="in">
                                      <p:cBhvr>
                                        <p:cTn dur="500" id="26"/>
                                        <p:tgtEl>
                                          <p:spTgt spid="46"/>
                                        </p:tgtEl>
                                      </p:cBhvr>
                                    </p:animEffect>
                                  </p:childTnLst>
                                </p:cTn>
                              </p:par>
                              <p:par>
                                <p:cTn fill="hold" grpId="0" id="27" nodeType="withEffect" presetClass="entr" presetID="10" presetSubtype="0">
                                  <p:stCondLst>
                                    <p:cond delay="0"/>
                                  </p:stCondLst>
                                  <p:childTnLst>
                                    <p:set>
                                      <p:cBhvr>
                                        <p:cTn dur="1" fill="hold" id="28">
                                          <p:stCondLst>
                                            <p:cond delay="0"/>
                                          </p:stCondLst>
                                        </p:cTn>
                                        <p:tgtEl>
                                          <p:spTgt spid="47"/>
                                        </p:tgtEl>
                                        <p:attrNameLst>
                                          <p:attrName>style.visibility</p:attrName>
                                        </p:attrNameLst>
                                      </p:cBhvr>
                                      <p:to>
                                        <p:strVal val="visible"/>
                                      </p:to>
                                    </p:set>
                                    <p:animEffect filter="fade" transition="in">
                                      <p:cBhvr>
                                        <p:cTn dur="500" id="29"/>
                                        <p:tgtEl>
                                          <p:spTgt spid="47"/>
                                        </p:tgtEl>
                                      </p:cBhvr>
                                    </p:animEffect>
                                  </p:childTnLst>
                                </p:cTn>
                              </p:par>
                            </p:childTnLst>
                          </p:cTn>
                        </p:par>
                        <p:par>
                          <p:cTn fill="hold" id="30" nodeType="afterGroup">
                            <p:stCondLst>
                              <p:cond delay="800"/>
                            </p:stCondLst>
                            <p:childTnLst>
                              <p:par>
                                <p:cTn fill="hold" grpId="0" id="31" nodeType="afterEffect" presetClass="entr" presetID="10" presetSubtype="0">
                                  <p:stCondLst>
                                    <p:cond delay="0"/>
                                  </p:stCondLst>
                                  <p:childTnLst>
                                    <p:set>
                                      <p:cBhvr>
                                        <p:cTn dur="1" fill="hold" id="32">
                                          <p:stCondLst>
                                            <p:cond delay="0"/>
                                          </p:stCondLst>
                                        </p:cTn>
                                        <p:tgtEl>
                                          <p:spTgt spid="19"/>
                                        </p:tgtEl>
                                        <p:attrNameLst>
                                          <p:attrName>style.visibility</p:attrName>
                                        </p:attrNameLst>
                                      </p:cBhvr>
                                      <p:to>
                                        <p:strVal val="visible"/>
                                      </p:to>
                                    </p:set>
                                    <p:animEffect filter="fade" transition="in">
                                      <p:cBhvr>
                                        <p:cTn dur="500" id="33"/>
                                        <p:tgtEl>
                                          <p:spTgt spid="19"/>
                                        </p:tgtEl>
                                      </p:cBhvr>
                                    </p:animEffect>
                                  </p:childTnLst>
                                </p:cTn>
                              </p:par>
                              <p:par>
                                <p:cTn fill="hold" grpId="0" id="34" nodeType="withEffect" presetClass="entr" presetID="10" presetSubtype="0">
                                  <p:stCondLst>
                                    <p:cond delay="0"/>
                                  </p:stCondLst>
                                  <p:childTnLst>
                                    <p:set>
                                      <p:cBhvr>
                                        <p:cTn dur="1" fill="hold" id="35">
                                          <p:stCondLst>
                                            <p:cond delay="0"/>
                                          </p:stCondLst>
                                        </p:cTn>
                                        <p:tgtEl>
                                          <p:spTgt spid="4"/>
                                        </p:tgtEl>
                                        <p:attrNameLst>
                                          <p:attrName>style.visibility</p:attrName>
                                        </p:attrNameLst>
                                      </p:cBhvr>
                                      <p:to>
                                        <p:strVal val="visible"/>
                                      </p:to>
                                    </p:set>
                                    <p:animEffect filter="fade" transition="in">
                                      <p:cBhvr>
                                        <p:cTn dur="500" id="36"/>
                                        <p:tgtEl>
                                          <p:spTgt spid="4"/>
                                        </p:tgtEl>
                                      </p:cBhvr>
                                    </p:animEffect>
                                  </p:childTnLst>
                                </p:cTn>
                              </p:par>
                              <p:par>
                                <p:cTn fill="hold" grpId="0" id="37" nodeType="withEffect" presetClass="entr" presetID="10" presetSubtype="0">
                                  <p:stCondLst>
                                    <p:cond delay="0"/>
                                  </p:stCondLst>
                                  <p:childTnLst>
                                    <p:set>
                                      <p:cBhvr>
                                        <p:cTn dur="1" fill="hold" id="38">
                                          <p:stCondLst>
                                            <p:cond delay="0"/>
                                          </p:stCondLst>
                                        </p:cTn>
                                        <p:tgtEl>
                                          <p:spTgt spid="66"/>
                                        </p:tgtEl>
                                        <p:attrNameLst>
                                          <p:attrName>style.visibility</p:attrName>
                                        </p:attrNameLst>
                                      </p:cBhvr>
                                      <p:to>
                                        <p:strVal val="visible"/>
                                      </p:to>
                                    </p:set>
                                    <p:animEffect filter="fade" transition="in">
                                      <p:cBhvr>
                                        <p:cTn dur="500" id="39"/>
                                        <p:tgtEl>
                                          <p:spTgt spid="66"/>
                                        </p:tgtEl>
                                      </p:cBhvr>
                                    </p:animEffect>
                                  </p:childTnLst>
                                </p:cTn>
                              </p:par>
                            </p:childTnLst>
                          </p:cTn>
                        </p:par>
                        <p:par>
                          <p:cTn fill="hold" id="40" nodeType="afterGroup">
                            <p:stCondLst>
                              <p:cond delay="1300"/>
                            </p:stCondLst>
                            <p:childTnLst>
                              <p:par>
                                <p:cTn fill="hold" grpId="0" id="41" nodeType="afterEffect" presetClass="entr" presetID="10" presetSubtype="0">
                                  <p:stCondLst>
                                    <p:cond delay="0"/>
                                  </p:stCondLst>
                                  <p:childTnLst>
                                    <p:set>
                                      <p:cBhvr>
                                        <p:cTn dur="1" fill="hold" id="42">
                                          <p:stCondLst>
                                            <p:cond delay="0"/>
                                          </p:stCondLst>
                                        </p:cTn>
                                        <p:tgtEl>
                                          <p:spTgt spid="20"/>
                                        </p:tgtEl>
                                        <p:attrNameLst>
                                          <p:attrName>style.visibility</p:attrName>
                                        </p:attrNameLst>
                                      </p:cBhvr>
                                      <p:to>
                                        <p:strVal val="visible"/>
                                      </p:to>
                                    </p:set>
                                    <p:animEffect filter="fade" transition="in">
                                      <p:cBhvr>
                                        <p:cTn dur="500" id="43"/>
                                        <p:tgtEl>
                                          <p:spTgt spid="20"/>
                                        </p:tgtEl>
                                      </p:cBhvr>
                                    </p:animEffect>
                                  </p:childTnLst>
                                </p:cTn>
                              </p:par>
                              <p:par>
                                <p:cTn fill="hold" grpId="0" id="44" nodeType="withEffect" presetClass="entr" presetID="10" presetSubtype="0">
                                  <p:stCondLst>
                                    <p:cond delay="0"/>
                                  </p:stCondLst>
                                  <p:childTnLst>
                                    <p:set>
                                      <p:cBhvr>
                                        <p:cTn dur="1" fill="hold" id="45">
                                          <p:stCondLst>
                                            <p:cond delay="0"/>
                                          </p:stCondLst>
                                        </p:cTn>
                                        <p:tgtEl>
                                          <p:spTgt spid="36"/>
                                        </p:tgtEl>
                                        <p:attrNameLst>
                                          <p:attrName>style.visibility</p:attrName>
                                        </p:attrNameLst>
                                      </p:cBhvr>
                                      <p:to>
                                        <p:strVal val="visible"/>
                                      </p:to>
                                    </p:set>
                                    <p:animEffect filter="fade" transition="in">
                                      <p:cBhvr>
                                        <p:cTn dur="500" id="46"/>
                                        <p:tgtEl>
                                          <p:spTgt spid="36"/>
                                        </p:tgtEl>
                                      </p:cBhvr>
                                    </p:animEffect>
                                  </p:childTnLst>
                                </p:cTn>
                              </p:par>
                              <p:par>
                                <p:cTn fill="hold" grpId="0" id="47" nodeType="withEffect" presetClass="entr" presetID="10" presetSubtype="0">
                                  <p:stCondLst>
                                    <p:cond delay="0"/>
                                  </p:stCondLst>
                                  <p:childTnLst>
                                    <p:set>
                                      <p:cBhvr>
                                        <p:cTn dur="1" fill="hold" id="48">
                                          <p:stCondLst>
                                            <p:cond delay="0"/>
                                          </p:stCondLst>
                                        </p:cTn>
                                        <p:tgtEl>
                                          <p:spTgt spid="21"/>
                                        </p:tgtEl>
                                        <p:attrNameLst>
                                          <p:attrName>style.visibility</p:attrName>
                                        </p:attrNameLst>
                                      </p:cBhvr>
                                      <p:to>
                                        <p:strVal val="visible"/>
                                      </p:to>
                                    </p:set>
                                    <p:animEffect filter="fade" transition="in">
                                      <p:cBhvr>
                                        <p:cTn dur="500" id="49"/>
                                        <p:tgtEl>
                                          <p:spTgt spid="21"/>
                                        </p:tgtEl>
                                      </p:cBhvr>
                                    </p:animEffect>
                                  </p:childTnLst>
                                </p:cTn>
                              </p:par>
                            </p:childTnLst>
                          </p:cTn>
                        </p:par>
                        <p:par>
                          <p:cTn fill="hold" id="50" nodeType="afterGroup">
                            <p:stCondLst>
                              <p:cond delay="1800"/>
                            </p:stCondLst>
                            <p:childTnLst>
                              <p:par>
                                <p:cTn fill="hold" grpId="0" id="51" nodeType="afterEffect" presetClass="entr" presetID="10" presetSubtype="0">
                                  <p:stCondLst>
                                    <p:cond delay="0"/>
                                  </p:stCondLst>
                                  <p:childTnLst>
                                    <p:set>
                                      <p:cBhvr>
                                        <p:cTn dur="1" fill="hold" id="52">
                                          <p:stCondLst>
                                            <p:cond delay="0"/>
                                          </p:stCondLst>
                                        </p:cTn>
                                        <p:tgtEl>
                                          <p:spTgt spid="22"/>
                                        </p:tgtEl>
                                        <p:attrNameLst>
                                          <p:attrName>style.visibility</p:attrName>
                                        </p:attrNameLst>
                                      </p:cBhvr>
                                      <p:to>
                                        <p:strVal val="visible"/>
                                      </p:to>
                                    </p:set>
                                    <p:animEffect filter="fade" transition="in">
                                      <p:cBhvr>
                                        <p:cTn dur="500" id="53"/>
                                        <p:tgtEl>
                                          <p:spTgt spid="22"/>
                                        </p:tgtEl>
                                      </p:cBhvr>
                                    </p:animEffect>
                                  </p:childTnLst>
                                </p:cTn>
                              </p:par>
                              <p:par>
                                <p:cTn fill="hold" grpId="0" id="54" nodeType="withEffect" presetClass="entr" presetID="10" presetSubtype="0">
                                  <p:stCondLst>
                                    <p:cond delay="0"/>
                                  </p:stCondLst>
                                  <p:childTnLst>
                                    <p:set>
                                      <p:cBhvr>
                                        <p:cTn dur="1" fill="hold" id="55">
                                          <p:stCondLst>
                                            <p:cond delay="0"/>
                                          </p:stCondLst>
                                        </p:cTn>
                                        <p:tgtEl>
                                          <p:spTgt spid="38"/>
                                        </p:tgtEl>
                                        <p:attrNameLst>
                                          <p:attrName>style.visibility</p:attrName>
                                        </p:attrNameLst>
                                      </p:cBhvr>
                                      <p:to>
                                        <p:strVal val="visible"/>
                                      </p:to>
                                    </p:set>
                                    <p:animEffect filter="fade" transition="in">
                                      <p:cBhvr>
                                        <p:cTn dur="500" id="56"/>
                                        <p:tgtEl>
                                          <p:spTgt spid="38"/>
                                        </p:tgtEl>
                                      </p:cBhvr>
                                    </p:animEffect>
                                  </p:childTnLst>
                                </p:cTn>
                              </p:par>
                              <p:par>
                                <p:cTn fill="hold" grpId="0" id="57" nodeType="withEffect" presetClass="entr" presetID="10" presetSubtype="0">
                                  <p:stCondLst>
                                    <p:cond delay="0"/>
                                  </p:stCondLst>
                                  <p:childTnLst>
                                    <p:set>
                                      <p:cBhvr>
                                        <p:cTn dur="1" fill="hold" id="58">
                                          <p:stCondLst>
                                            <p:cond delay="0"/>
                                          </p:stCondLst>
                                        </p:cTn>
                                        <p:tgtEl>
                                          <p:spTgt spid="23"/>
                                        </p:tgtEl>
                                        <p:attrNameLst>
                                          <p:attrName>style.visibility</p:attrName>
                                        </p:attrNameLst>
                                      </p:cBhvr>
                                      <p:to>
                                        <p:strVal val="visible"/>
                                      </p:to>
                                    </p:set>
                                    <p:animEffect filter="fade" transition="in">
                                      <p:cBhvr>
                                        <p:cTn dur="500" id="59"/>
                                        <p:tgtEl>
                                          <p:spTgt spid="23"/>
                                        </p:tgtEl>
                                      </p:cBhvr>
                                    </p:animEffect>
                                  </p:childTnLst>
                                </p:cTn>
                              </p:par>
                            </p:childTnLst>
                          </p:cTn>
                        </p:par>
                        <p:par>
                          <p:cTn fill="hold" id="60" nodeType="afterGroup">
                            <p:stCondLst>
                              <p:cond delay="2300"/>
                            </p:stCondLst>
                            <p:childTnLst>
                              <p:par>
                                <p:cTn fill="hold" grpId="0" id="61" nodeType="afterEffect" presetClass="entr" presetID="10" presetSubtype="0">
                                  <p:stCondLst>
                                    <p:cond delay="0"/>
                                  </p:stCondLst>
                                  <p:childTnLst>
                                    <p:set>
                                      <p:cBhvr>
                                        <p:cTn dur="1" fill="hold" id="62">
                                          <p:stCondLst>
                                            <p:cond delay="0"/>
                                          </p:stCondLst>
                                        </p:cTn>
                                        <p:tgtEl>
                                          <p:spTgt spid="24"/>
                                        </p:tgtEl>
                                        <p:attrNameLst>
                                          <p:attrName>style.visibility</p:attrName>
                                        </p:attrNameLst>
                                      </p:cBhvr>
                                      <p:to>
                                        <p:strVal val="visible"/>
                                      </p:to>
                                    </p:set>
                                    <p:animEffect filter="fade" transition="in">
                                      <p:cBhvr>
                                        <p:cTn dur="500" id="63"/>
                                        <p:tgtEl>
                                          <p:spTgt spid="24"/>
                                        </p:tgtEl>
                                      </p:cBhvr>
                                    </p:animEffect>
                                  </p:childTnLst>
                                </p:cTn>
                              </p:par>
                              <p:par>
                                <p:cTn fill="hold" grpId="0" id="64" nodeType="withEffect" presetClass="entr" presetID="10" presetSubtype="0">
                                  <p:stCondLst>
                                    <p:cond delay="0"/>
                                  </p:stCondLst>
                                  <p:childTnLst>
                                    <p:set>
                                      <p:cBhvr>
                                        <p:cTn dur="1" fill="hold" id="65">
                                          <p:stCondLst>
                                            <p:cond delay="0"/>
                                          </p:stCondLst>
                                        </p:cTn>
                                        <p:tgtEl>
                                          <p:spTgt spid="40"/>
                                        </p:tgtEl>
                                        <p:attrNameLst>
                                          <p:attrName>style.visibility</p:attrName>
                                        </p:attrNameLst>
                                      </p:cBhvr>
                                      <p:to>
                                        <p:strVal val="visible"/>
                                      </p:to>
                                    </p:set>
                                    <p:animEffect filter="fade" transition="in">
                                      <p:cBhvr>
                                        <p:cTn dur="500" id="66"/>
                                        <p:tgtEl>
                                          <p:spTgt spid="40"/>
                                        </p:tgtEl>
                                      </p:cBhvr>
                                    </p:animEffect>
                                  </p:childTnLst>
                                </p:cTn>
                              </p:par>
                              <p:par>
                                <p:cTn fill="hold" grpId="0" id="67" nodeType="withEffect" presetClass="entr" presetID="10" presetSubtype="0">
                                  <p:stCondLst>
                                    <p:cond delay="0"/>
                                  </p:stCondLst>
                                  <p:childTnLst>
                                    <p:set>
                                      <p:cBhvr>
                                        <p:cTn dur="1" fill="hold" id="68">
                                          <p:stCondLst>
                                            <p:cond delay="0"/>
                                          </p:stCondLst>
                                        </p:cTn>
                                        <p:tgtEl>
                                          <p:spTgt spid="26"/>
                                        </p:tgtEl>
                                        <p:attrNameLst>
                                          <p:attrName>style.visibility</p:attrName>
                                        </p:attrNameLst>
                                      </p:cBhvr>
                                      <p:to>
                                        <p:strVal val="visible"/>
                                      </p:to>
                                    </p:set>
                                    <p:animEffect filter="fade" transition="in">
                                      <p:cBhvr>
                                        <p:cTn dur="500" id="69"/>
                                        <p:tgtEl>
                                          <p:spTgt spid="26"/>
                                        </p:tgtEl>
                                      </p:cBhvr>
                                    </p:animEffect>
                                  </p:childTnLst>
                                </p:cTn>
                              </p:par>
                            </p:childTnLst>
                          </p:cTn>
                        </p:par>
                        <p:par>
                          <p:cTn fill="hold" id="70" nodeType="afterGroup">
                            <p:stCondLst>
                              <p:cond delay="2800"/>
                            </p:stCondLst>
                            <p:childTnLst>
                              <p:par>
                                <p:cTn fill="hold" grpId="0" id="71" nodeType="afterEffect" presetClass="entr" presetID="10" presetSubtype="0">
                                  <p:stCondLst>
                                    <p:cond delay="0"/>
                                  </p:stCondLst>
                                  <p:childTnLst>
                                    <p:set>
                                      <p:cBhvr>
                                        <p:cTn dur="1" fill="hold" id="72">
                                          <p:stCondLst>
                                            <p:cond delay="0"/>
                                          </p:stCondLst>
                                        </p:cTn>
                                        <p:tgtEl>
                                          <p:spTgt spid="29"/>
                                        </p:tgtEl>
                                        <p:attrNameLst>
                                          <p:attrName>style.visibility</p:attrName>
                                        </p:attrNameLst>
                                      </p:cBhvr>
                                      <p:to>
                                        <p:strVal val="visible"/>
                                      </p:to>
                                    </p:set>
                                    <p:animEffect filter="fade" transition="in">
                                      <p:cBhvr>
                                        <p:cTn dur="500" id="73"/>
                                        <p:tgtEl>
                                          <p:spTgt spid="29"/>
                                        </p:tgtEl>
                                      </p:cBhvr>
                                    </p:animEffect>
                                  </p:childTnLst>
                                </p:cTn>
                              </p:par>
                              <p:par>
                                <p:cTn fill="hold" grpId="0" id="74" nodeType="withEffect" presetClass="entr" presetID="10" presetSubtype="0">
                                  <p:stCondLst>
                                    <p:cond delay="0"/>
                                  </p:stCondLst>
                                  <p:childTnLst>
                                    <p:set>
                                      <p:cBhvr>
                                        <p:cTn dur="1" fill="hold" id="75">
                                          <p:stCondLst>
                                            <p:cond delay="0"/>
                                          </p:stCondLst>
                                        </p:cTn>
                                        <p:tgtEl>
                                          <p:spTgt spid="41"/>
                                        </p:tgtEl>
                                        <p:attrNameLst>
                                          <p:attrName>style.visibility</p:attrName>
                                        </p:attrNameLst>
                                      </p:cBhvr>
                                      <p:to>
                                        <p:strVal val="visible"/>
                                      </p:to>
                                    </p:set>
                                    <p:animEffect filter="fade" transition="in">
                                      <p:cBhvr>
                                        <p:cTn dur="500" id="76"/>
                                        <p:tgtEl>
                                          <p:spTgt spid="41"/>
                                        </p:tgtEl>
                                      </p:cBhvr>
                                    </p:animEffect>
                                  </p:childTnLst>
                                </p:cTn>
                              </p:par>
                              <p:par>
                                <p:cTn fill="hold" grpId="0" id="77" nodeType="withEffect" presetClass="entr" presetID="10" presetSubtype="0">
                                  <p:stCondLst>
                                    <p:cond delay="0"/>
                                  </p:stCondLst>
                                  <p:childTnLst>
                                    <p:set>
                                      <p:cBhvr>
                                        <p:cTn dur="1" fill="hold" id="78">
                                          <p:stCondLst>
                                            <p:cond delay="0"/>
                                          </p:stCondLst>
                                        </p:cTn>
                                        <p:tgtEl>
                                          <p:spTgt spid="30"/>
                                        </p:tgtEl>
                                        <p:attrNameLst>
                                          <p:attrName>style.visibility</p:attrName>
                                        </p:attrNameLst>
                                      </p:cBhvr>
                                      <p:to>
                                        <p:strVal val="visible"/>
                                      </p:to>
                                    </p:set>
                                    <p:animEffect filter="fade" transition="in">
                                      <p:cBhvr>
                                        <p:cTn dur="500" id="79"/>
                                        <p:tgtEl>
                                          <p:spTgt spid="30"/>
                                        </p:tgtEl>
                                      </p:cBhvr>
                                    </p:animEffect>
                                  </p:childTnLst>
                                </p:cTn>
                              </p:par>
                            </p:childTnLst>
                          </p:cTn>
                        </p:par>
                        <p:par>
                          <p:cTn fill="hold" id="80" nodeType="afterGroup">
                            <p:stCondLst>
                              <p:cond delay="3300"/>
                            </p:stCondLst>
                            <p:childTnLst>
                              <p:par>
                                <p:cTn fill="hold" grpId="0" id="81" nodeType="afterEffect" presetClass="entr" presetID="10" presetSubtype="0">
                                  <p:stCondLst>
                                    <p:cond delay="0"/>
                                  </p:stCondLst>
                                  <p:childTnLst>
                                    <p:set>
                                      <p:cBhvr>
                                        <p:cTn dur="1" fill="hold" id="82">
                                          <p:stCondLst>
                                            <p:cond delay="0"/>
                                          </p:stCondLst>
                                        </p:cTn>
                                        <p:tgtEl>
                                          <p:spTgt spid="31"/>
                                        </p:tgtEl>
                                        <p:attrNameLst>
                                          <p:attrName>style.visibility</p:attrName>
                                        </p:attrNameLst>
                                      </p:cBhvr>
                                      <p:to>
                                        <p:strVal val="visible"/>
                                      </p:to>
                                    </p:set>
                                    <p:animEffect filter="fade" transition="in">
                                      <p:cBhvr>
                                        <p:cTn dur="500" id="83"/>
                                        <p:tgtEl>
                                          <p:spTgt spid="31"/>
                                        </p:tgtEl>
                                      </p:cBhvr>
                                    </p:animEffect>
                                  </p:childTnLst>
                                </p:cTn>
                              </p:par>
                              <p:par>
                                <p:cTn fill="hold" grpId="0" id="84" nodeType="withEffect" presetClass="entr" presetID="10" presetSubtype="0">
                                  <p:stCondLst>
                                    <p:cond delay="0"/>
                                  </p:stCondLst>
                                  <p:childTnLst>
                                    <p:set>
                                      <p:cBhvr>
                                        <p:cTn dur="1" fill="hold" id="85">
                                          <p:stCondLst>
                                            <p:cond delay="0"/>
                                          </p:stCondLst>
                                        </p:cTn>
                                        <p:tgtEl>
                                          <p:spTgt spid="42"/>
                                        </p:tgtEl>
                                        <p:attrNameLst>
                                          <p:attrName>style.visibility</p:attrName>
                                        </p:attrNameLst>
                                      </p:cBhvr>
                                      <p:to>
                                        <p:strVal val="visible"/>
                                      </p:to>
                                    </p:set>
                                    <p:animEffect filter="fade" transition="in">
                                      <p:cBhvr>
                                        <p:cTn dur="500" id="86"/>
                                        <p:tgtEl>
                                          <p:spTgt spid="42"/>
                                        </p:tgtEl>
                                      </p:cBhvr>
                                    </p:animEffect>
                                  </p:childTnLst>
                                </p:cTn>
                              </p:par>
                              <p:par>
                                <p:cTn fill="hold" grpId="0" id="87" nodeType="withEffect" presetClass="entr" presetID="10" presetSubtype="0">
                                  <p:stCondLst>
                                    <p:cond delay="0"/>
                                  </p:stCondLst>
                                  <p:childTnLst>
                                    <p:set>
                                      <p:cBhvr>
                                        <p:cTn dur="1" fill="hold" id="88">
                                          <p:stCondLst>
                                            <p:cond delay="0"/>
                                          </p:stCondLst>
                                        </p:cTn>
                                        <p:tgtEl>
                                          <p:spTgt spid="32"/>
                                        </p:tgtEl>
                                        <p:attrNameLst>
                                          <p:attrName>style.visibility</p:attrName>
                                        </p:attrNameLst>
                                      </p:cBhvr>
                                      <p:to>
                                        <p:strVal val="visible"/>
                                      </p:to>
                                    </p:set>
                                    <p:animEffect filter="fade" transition="in">
                                      <p:cBhvr>
                                        <p:cTn dur="500" id="89"/>
                                        <p:tgtEl>
                                          <p:spTgt spid="3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7"/>
      <p:bldP grpId="0" spid="66"/>
      <p:bldP grpId="0" spid="4"/>
      <p:bldP grpId="0" spid="19"/>
      <p:bldP grpId="0" spid="20"/>
      <p:bldP grpId="0" spid="21"/>
      <p:bldP grpId="0" spid="22"/>
      <p:bldP grpId="0" spid="23"/>
      <p:bldP grpId="0" spid="24"/>
      <p:bldP grpId="0" spid="26"/>
      <p:bldP grpId="0" spid="29"/>
      <p:bldP grpId="0" spid="30"/>
      <p:bldP grpId="0" spid="31"/>
      <p:bldP grpId="0" spid="32"/>
      <p:bldP grpId="0" spid="36"/>
      <p:bldP grpId="0" spid="38"/>
      <p:bldP grpId="0" spid="40"/>
      <p:bldP grpId="0" spid="41"/>
      <p:bldP grpId="0" spid="42"/>
      <p:bldP grpId="0" spid="43"/>
      <p:bldP grpId="0" spid="44"/>
      <p:bldP grpId="0" spid="45"/>
      <p:bldP grpId="0" spid="46"/>
      <p:bldP grpId="0" spid="47"/>
      <p:bldP grpId="0" spid="48"/>
      <p:bldP grpId="0" spid="49"/>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2" name="Oval 51"/>
          <p:cNvSpPr/>
          <p:nvPr/>
        </p:nvSpPr>
        <p:spPr>
          <a:xfrm>
            <a:off x="4032499" y="1995914"/>
            <a:ext cx="1106040" cy="1106040"/>
          </a:xfrm>
          <a:prstGeom prst="ellipse">
            <a:avLst/>
          </a:prstGeom>
          <a:solidFill>
            <a:srgbClr val="2782A7"/>
          </a:solidFill>
          <a:ln>
            <a:noFill/>
          </a:ln>
          <a:effectLst>
            <a:reflection algn="bl" blurRad="6350" dir="5400000" endPos="35000" rotWithShape="0" stA="9000" sy="-100000"/>
          </a:effectLst>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56" name="Rectangle 55"/>
          <p:cNvSpPr/>
          <p:nvPr/>
        </p:nvSpPr>
        <p:spPr>
          <a:xfrm>
            <a:off x="0" y="0"/>
            <a:ext cx="9144000" cy="843558"/>
          </a:xfrm>
          <a:prstGeom prst="rect">
            <a:avLst/>
          </a:prstGeom>
          <a:solidFill>
            <a:srgbClr val="2782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pic>
        <p:nvPicPr>
          <p:cNvPr id="1027" name="Picture 3"/>
          <p:cNvPicPr>
            <a:picLocks noChangeArrowheads="1" noChangeAspect="1"/>
          </p:cNvPicPr>
          <p:nvPr/>
        </p:nvPicPr>
        <p:blipFill>
          <a:blip r:embed="rId3">
            <a:extLst>
              <a:ext uri="{28A0092B-C50C-407E-A947-70E740481C1C}">
                <a14:useLocalDpi/>
              </a:ext>
            </a:extLst>
          </a:blip>
          <a:stretch>
            <a:fillRect/>
          </a:stretch>
        </p:blipFill>
        <p:spPr bwMode="auto">
          <a:xfrm>
            <a:off x="0" y="4758280"/>
            <a:ext cx="9144000" cy="4571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
        <p:nvSpPr>
          <p:cNvPr id="13" name="TextBox 12"/>
          <p:cNvSpPr txBox="1"/>
          <p:nvPr/>
        </p:nvSpPr>
        <p:spPr>
          <a:xfrm>
            <a:off x="1904313" y="4828977"/>
            <a:ext cx="3747808" cy="289558"/>
          </a:xfrm>
          <a:prstGeom prst="rect">
            <a:avLst/>
          </a:prstGeom>
          <a:noFill/>
        </p:spPr>
        <p:txBody>
          <a:bodyPr bIns="45719" lIns="91438" rIns="91438" rtlCol="0" tIns="45719" wrap="square">
            <a:spAutoFit/>
          </a:bodyPr>
          <a:lstStyle/>
          <a:p>
            <a:pPr algn="ctr"/>
            <a:r>
              <a:rPr lang="en-US" sz="1300">
                <a:solidFill>
                  <a:srgbClr val="2782A7"/>
                </a:solidFill>
                <a:latin charset="0" pitchFamily="34" typeface="Bebas Neue"/>
              </a:rPr>
              <a:t>WWW.YOURWEBSITE.COM</a:t>
            </a:r>
          </a:p>
        </p:txBody>
      </p:sp>
      <p:sp>
        <p:nvSpPr>
          <p:cNvPr id="17" name="TextBox 16"/>
          <p:cNvSpPr txBox="1"/>
          <p:nvPr/>
        </p:nvSpPr>
        <p:spPr>
          <a:xfrm>
            <a:off x="3779912" y="4833574"/>
            <a:ext cx="4122589" cy="274318"/>
          </a:xfrm>
          <a:prstGeom prst="rect">
            <a:avLst/>
          </a:prstGeom>
          <a:noFill/>
        </p:spPr>
        <p:txBody>
          <a:bodyPr bIns="45719" lIns="91438" rIns="91438" rtlCol="0" tIns="45719" wrap="square">
            <a:spAutoFit/>
          </a:bodyPr>
          <a:lstStyle/>
          <a:p>
            <a:pPr algn="ctr"/>
            <a:r>
              <a:rPr lang="en-US" sz="1200">
                <a:solidFill>
                  <a:srgbClr val="2782A7"/>
                </a:solidFill>
                <a:latin charset="0" pitchFamily="34" typeface="Bebas Neue"/>
              </a:rPr>
              <a:t>2-45-6565-776-6</a:t>
            </a:r>
          </a:p>
        </p:txBody>
      </p:sp>
      <p:pic>
        <p:nvPicPr>
          <p:cNvPr id="14" name="Picture 13"/>
          <p:cNvPicPr>
            <a:picLocks noChangeAspect="1"/>
          </p:cNvPicPr>
          <p:nvPr/>
        </p:nvPicPr>
        <p:blipFill>
          <a:blip r:embed="rId4">
            <a:extLst>
              <a:ext uri="{28A0092B-C50C-407E-A947-70E740481C1C}">
                <a14:useLocalDpi/>
              </a:ext>
            </a:extLst>
          </a:blip>
          <a:stretch>
            <a:fillRect/>
          </a:stretch>
        </p:blipFill>
        <p:spPr>
          <a:xfrm>
            <a:off x="2912425" y="4855861"/>
            <a:ext cx="219278" cy="232423"/>
          </a:xfrm>
          <a:prstGeom prst="rect">
            <a:avLst/>
          </a:prstGeom>
        </p:spPr>
      </p:pic>
      <p:pic>
        <p:nvPicPr>
          <p:cNvPr id="15" name="Picture 14"/>
          <p:cNvPicPr>
            <a:picLocks noChangeAspect="1"/>
          </p:cNvPicPr>
          <p:nvPr/>
        </p:nvPicPr>
        <p:blipFill>
          <a:blip r:embed="rId5">
            <a:extLst>
              <a:ext uri="{28A0092B-C50C-407E-A947-70E740481C1C}">
                <a14:useLocalDpi/>
              </a:ext>
            </a:extLst>
          </a:blip>
          <a:stretch>
            <a:fillRect/>
          </a:stretch>
        </p:blipFill>
        <p:spPr>
          <a:xfrm>
            <a:off x="7092280" y="4834342"/>
            <a:ext cx="263318" cy="279104"/>
          </a:xfrm>
          <a:prstGeom prst="rect">
            <a:avLst/>
          </a:prstGeom>
        </p:spPr>
      </p:pic>
      <p:pic>
        <p:nvPicPr>
          <p:cNvPr id="16" name="Picture 15"/>
          <p:cNvPicPr>
            <a:picLocks noChangeAspect="1"/>
          </p:cNvPicPr>
          <p:nvPr/>
        </p:nvPicPr>
        <p:blipFill>
          <a:blip r:embed="rId6">
            <a:extLst>
              <a:ext uri="{28A0092B-C50C-407E-A947-70E740481C1C}">
                <a14:useLocalDpi/>
              </a:ext>
            </a:extLst>
          </a:blip>
          <a:stretch>
            <a:fillRect/>
          </a:stretch>
        </p:blipFill>
        <p:spPr>
          <a:xfrm>
            <a:off x="5158642" y="4803999"/>
            <a:ext cx="277455" cy="294088"/>
          </a:xfrm>
          <a:prstGeom prst="rect">
            <a:avLst/>
          </a:prstGeom>
        </p:spPr>
      </p:pic>
      <p:sp>
        <p:nvSpPr>
          <p:cNvPr id="27" name="Rectangle 26"/>
          <p:cNvSpPr/>
          <p:nvPr/>
        </p:nvSpPr>
        <p:spPr>
          <a:xfrm>
            <a:off x="1" y="4781139"/>
            <a:ext cx="2258743" cy="362350"/>
          </a:xfrm>
          <a:prstGeom prst="rect">
            <a:avLst/>
          </a:prstGeom>
          <a:solidFill>
            <a:srgbClr val="2782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28" name="TextBox 27"/>
          <p:cNvSpPr txBox="1"/>
          <p:nvPr/>
        </p:nvSpPr>
        <p:spPr>
          <a:xfrm>
            <a:off x="-14414" y="4808446"/>
            <a:ext cx="2210150" cy="289558"/>
          </a:xfrm>
          <a:prstGeom prst="rect">
            <a:avLst/>
          </a:prstGeom>
          <a:noFill/>
        </p:spPr>
        <p:txBody>
          <a:bodyPr bIns="45719" lIns="91438" rIns="91438" rtlCol="0" tIns="45719" wrap="square">
            <a:spAutoFit/>
          </a:bodyPr>
          <a:lstStyle/>
          <a:p>
            <a:pPr algn="ctr"/>
            <a:r>
              <a:rPr lang="tr-TR" sz="1300">
                <a:solidFill>
                  <a:schemeClr val="bg1"/>
                </a:solidFill>
                <a:latin charset="0" pitchFamily="34" typeface="Bebas Neue"/>
              </a:rPr>
              <a:t>Company name/logo</a:t>
            </a:r>
          </a:p>
        </p:txBody>
      </p:sp>
      <p:sp>
        <p:nvSpPr>
          <p:cNvPr id="39" name="TextBox 38"/>
          <p:cNvSpPr txBox="1"/>
          <p:nvPr/>
        </p:nvSpPr>
        <p:spPr>
          <a:xfrm>
            <a:off x="7236297" y="4833550"/>
            <a:ext cx="1440160" cy="289558"/>
          </a:xfrm>
          <a:prstGeom prst="rect">
            <a:avLst/>
          </a:prstGeom>
          <a:noFill/>
        </p:spPr>
        <p:txBody>
          <a:bodyPr bIns="45719" lIns="91438" rIns="91438" rtlCol="0" tIns="45719" wrap="square">
            <a:spAutoFit/>
          </a:bodyPr>
          <a:lstStyle/>
          <a:p>
            <a:pPr algn="ctr"/>
            <a:r>
              <a:rPr lang="en-US" sz="1300">
                <a:solidFill>
                  <a:srgbClr val="2782A7"/>
                </a:solidFill>
                <a:latin charset="0" pitchFamily="34" typeface="Bebas Neue"/>
              </a:rPr>
              <a:t>mail@yourmail.com</a:t>
            </a:r>
          </a:p>
        </p:txBody>
      </p:sp>
      <p:sp>
        <p:nvSpPr>
          <p:cNvPr id="57" name="TextBox 56"/>
          <p:cNvSpPr txBox="1"/>
          <p:nvPr/>
        </p:nvSpPr>
        <p:spPr>
          <a:xfrm>
            <a:off x="2696400" y="45543"/>
            <a:ext cx="3747808" cy="761998"/>
          </a:xfrm>
          <a:prstGeom prst="rect">
            <a:avLst/>
          </a:prstGeom>
          <a:noFill/>
        </p:spPr>
        <p:txBody>
          <a:bodyPr bIns="45719" lIns="91438" rIns="91438" rtlCol="0" tIns="45719" wrap="square">
            <a:spAutoFit/>
          </a:bodyPr>
          <a:lstStyle/>
          <a:p>
            <a:pPr algn="ctr"/>
            <a:r>
              <a:rPr lang="tr-TR" sz="4400">
                <a:solidFill>
                  <a:schemeClr val="bg1"/>
                </a:solidFill>
                <a:latin charset="0" pitchFamily="34" typeface="Bebas Neue"/>
              </a:rPr>
              <a:t>ınformatıon</a:t>
            </a:r>
          </a:p>
        </p:txBody>
      </p:sp>
      <p:sp>
        <p:nvSpPr>
          <p:cNvPr id="24" name="TextBox 23"/>
          <p:cNvSpPr txBox="1"/>
          <p:nvPr/>
        </p:nvSpPr>
        <p:spPr>
          <a:xfrm>
            <a:off x="6156177" y="1545105"/>
            <a:ext cx="1440160" cy="365758"/>
          </a:xfrm>
          <a:prstGeom prst="rect">
            <a:avLst/>
          </a:prstGeom>
          <a:noFill/>
        </p:spPr>
        <p:txBody>
          <a:bodyPr bIns="45719" lIns="91438" rIns="91438" rtlCol="0" tIns="45719" wrap="square">
            <a:spAutoFit/>
          </a:bodyPr>
          <a:lstStyle/>
          <a:p>
            <a:pPr algn="ctr"/>
            <a:r>
              <a:rPr lang="tr-TR" smtClean="0">
                <a:solidFill>
                  <a:srgbClr val="2782A7"/>
                </a:solidFill>
                <a:latin charset="0" pitchFamily="34" typeface="Bebas Neue"/>
              </a:rPr>
              <a:t>Custom header</a:t>
            </a:r>
          </a:p>
        </p:txBody>
      </p:sp>
      <p:pic>
        <p:nvPicPr>
          <p:cNvPr id="34" name="Picture 33"/>
          <p:cNvPicPr>
            <a:picLocks noChangeAspect="1"/>
          </p:cNvPicPr>
          <p:nvPr/>
        </p:nvPicPr>
        <p:blipFill>
          <a:blip r:embed="rId7">
            <a:extLst>
              <a:ext uri="{28A0092B-C50C-407E-A947-70E740481C1C}">
                <a14:useLocalDpi/>
              </a:ext>
            </a:extLst>
          </a:blip>
          <a:stretch>
            <a:fillRect/>
          </a:stretch>
        </p:blipFill>
        <p:spPr>
          <a:xfrm>
            <a:off x="4363596" y="2147475"/>
            <a:ext cx="356916" cy="764819"/>
          </a:xfrm>
          <a:prstGeom prst="rect">
            <a:avLst/>
          </a:prstGeom>
        </p:spPr>
      </p:pic>
      <p:cxnSp>
        <p:nvCxnSpPr>
          <p:cNvPr id="3" name="Straight Connector 2"/>
          <p:cNvCxnSpPr/>
          <p:nvPr/>
        </p:nvCxnSpPr>
        <p:spPr>
          <a:xfrm flipV="1">
            <a:off x="5004049" y="1729770"/>
            <a:ext cx="1152128" cy="576064"/>
          </a:xfrm>
          <a:prstGeom prst="line">
            <a:avLst/>
          </a:prstGeom>
          <a:ln w="38100">
            <a:solidFill>
              <a:srgbClr val="2681A7"/>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912424" y="1657763"/>
            <a:ext cx="1224274" cy="668263"/>
          </a:xfrm>
          <a:prstGeom prst="line">
            <a:avLst/>
          </a:prstGeom>
          <a:ln w="38100">
            <a:solidFill>
              <a:srgbClr val="2681A7"/>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2275114" y="2756638"/>
            <a:ext cx="1877955" cy="320120"/>
          </a:xfrm>
          <a:prstGeom prst="line">
            <a:avLst/>
          </a:prstGeom>
          <a:ln w="38100">
            <a:solidFill>
              <a:srgbClr val="2681A7"/>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endCxn id="38" idx="1"/>
          </p:cNvCxnSpPr>
          <p:nvPr/>
        </p:nvCxnSpPr>
        <p:spPr>
          <a:xfrm>
            <a:off x="5029944" y="2731276"/>
            <a:ext cx="1098070" cy="528360"/>
          </a:xfrm>
          <a:prstGeom prst="line">
            <a:avLst/>
          </a:prstGeom>
          <a:ln w="38100">
            <a:solidFill>
              <a:srgbClr val="2681A7"/>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128015" y="3076758"/>
            <a:ext cx="1440160" cy="365758"/>
          </a:xfrm>
          <a:prstGeom prst="rect">
            <a:avLst/>
          </a:prstGeom>
          <a:noFill/>
        </p:spPr>
        <p:txBody>
          <a:bodyPr bIns="45719" lIns="91438" rIns="91438" rtlCol="0" tIns="45719" wrap="square">
            <a:spAutoFit/>
          </a:bodyPr>
          <a:lstStyle/>
          <a:p>
            <a:pPr algn="ctr"/>
            <a:r>
              <a:rPr lang="tr-TR" smtClean="0">
                <a:solidFill>
                  <a:srgbClr val="2782A7"/>
                </a:solidFill>
                <a:latin charset="0" pitchFamily="34" typeface="Bebas Neue"/>
              </a:rPr>
              <a:t>Custom header</a:t>
            </a:r>
          </a:p>
        </p:txBody>
      </p:sp>
      <p:sp>
        <p:nvSpPr>
          <p:cNvPr id="40" name="TextBox 39"/>
          <p:cNvSpPr txBox="1"/>
          <p:nvPr/>
        </p:nvSpPr>
        <p:spPr>
          <a:xfrm>
            <a:off x="1496994" y="1466356"/>
            <a:ext cx="1440160" cy="365758"/>
          </a:xfrm>
          <a:prstGeom prst="rect">
            <a:avLst/>
          </a:prstGeom>
          <a:noFill/>
        </p:spPr>
        <p:txBody>
          <a:bodyPr bIns="45719" lIns="91438" rIns="91438" rtlCol="0" tIns="45719" wrap="square">
            <a:spAutoFit/>
          </a:bodyPr>
          <a:lstStyle/>
          <a:p>
            <a:pPr algn="ctr"/>
            <a:r>
              <a:rPr lang="tr-TR" smtClean="0">
                <a:solidFill>
                  <a:srgbClr val="2782A7"/>
                </a:solidFill>
                <a:latin charset="0" pitchFamily="34" typeface="Bebas Neue"/>
              </a:rPr>
              <a:t>Custom header</a:t>
            </a:r>
          </a:p>
        </p:txBody>
      </p:sp>
      <p:sp>
        <p:nvSpPr>
          <p:cNvPr id="41" name="TextBox 40"/>
          <p:cNvSpPr txBox="1"/>
          <p:nvPr/>
        </p:nvSpPr>
        <p:spPr>
          <a:xfrm>
            <a:off x="840710" y="2892091"/>
            <a:ext cx="1440160" cy="365758"/>
          </a:xfrm>
          <a:prstGeom prst="rect">
            <a:avLst/>
          </a:prstGeom>
          <a:noFill/>
        </p:spPr>
        <p:txBody>
          <a:bodyPr bIns="45719" lIns="91438" rIns="91438" rtlCol="0" tIns="45719" wrap="square">
            <a:spAutoFit/>
          </a:bodyPr>
          <a:lstStyle/>
          <a:p>
            <a:pPr algn="ctr"/>
            <a:r>
              <a:rPr lang="tr-TR" smtClean="0">
                <a:solidFill>
                  <a:srgbClr val="2782A7"/>
                </a:solidFill>
                <a:latin charset="0" pitchFamily="34" typeface="Bebas Neue"/>
              </a:rPr>
              <a:t>Custom header</a:t>
            </a:r>
          </a:p>
        </p:txBody>
      </p:sp>
      <p:sp>
        <p:nvSpPr>
          <p:cNvPr id="42" name="TextBox 41"/>
          <p:cNvSpPr txBox="1"/>
          <p:nvPr/>
        </p:nvSpPr>
        <p:spPr>
          <a:xfrm>
            <a:off x="407936" y="3213798"/>
            <a:ext cx="2288465" cy="640078"/>
          </a:xfrm>
          <a:prstGeom prst="rect">
            <a:avLst/>
          </a:prstGeom>
          <a:noFill/>
        </p:spPr>
        <p:txBody>
          <a:bodyPr bIns="45719" lIns="91438" rIns="91438" rtlCol="0" tIns="45719" wrap="square">
            <a:spAutoFit/>
          </a:bodyPr>
          <a:lstStyle/>
          <a:p>
            <a:pPr algn="ctr"/>
            <a:r>
              <a:rPr lang="tr-TR" sz="900">
                <a:solidFill>
                  <a:srgbClr val="2782A7"/>
                </a:solidFill>
                <a:latin charset="0" pitchFamily="34" typeface="Open Sans"/>
                <a:ea charset="0" pitchFamily="34" typeface="Open Sans"/>
                <a:cs charset="0" pitchFamily="34" typeface="Open Sans"/>
              </a:rPr>
              <a:t>Lorem ipsum dolor sit amet, consectetur adipisicing elit, sed do eiusmod tempor incididunt ut labore et dolore magna aliqua. Ut enim ad minim veniam</a:t>
            </a:r>
          </a:p>
        </p:txBody>
      </p:sp>
      <p:sp>
        <p:nvSpPr>
          <p:cNvPr id="43" name="TextBox 42"/>
          <p:cNvSpPr txBox="1"/>
          <p:nvPr/>
        </p:nvSpPr>
        <p:spPr>
          <a:xfrm>
            <a:off x="492127" y="1807712"/>
            <a:ext cx="2656400" cy="640078"/>
          </a:xfrm>
          <a:prstGeom prst="rect">
            <a:avLst/>
          </a:prstGeom>
          <a:noFill/>
        </p:spPr>
        <p:txBody>
          <a:bodyPr bIns="45719" lIns="91438" rIns="91438" rtlCol="0" tIns="45719" wrap="square">
            <a:spAutoFit/>
          </a:bodyPr>
          <a:lstStyle/>
          <a:p>
            <a:pPr algn="r"/>
            <a:r>
              <a:rPr lang="tr-TR" sz="900">
                <a:solidFill>
                  <a:srgbClr val="2782A7"/>
                </a:solidFill>
                <a:latin charset="0" pitchFamily="34" typeface="Open Sans"/>
                <a:ea charset="0" pitchFamily="34" typeface="Open Sans"/>
                <a:cs charset="0" pitchFamily="34" typeface="Open Sans"/>
              </a:rPr>
              <a:t>Lorem ipsum dolor sit amet, consectetur adipisicing elit, sed do eiusmod tempor incididunt ut labore et dolore magna aliqua. Ut enim ad minim veniam</a:t>
            </a:r>
          </a:p>
        </p:txBody>
      </p:sp>
      <p:sp>
        <p:nvSpPr>
          <p:cNvPr id="44" name="TextBox 43"/>
          <p:cNvSpPr txBox="1"/>
          <p:nvPr/>
        </p:nvSpPr>
        <p:spPr>
          <a:xfrm>
            <a:off x="5652121" y="3371097"/>
            <a:ext cx="2288465" cy="640078"/>
          </a:xfrm>
          <a:prstGeom prst="rect">
            <a:avLst/>
          </a:prstGeom>
          <a:noFill/>
        </p:spPr>
        <p:txBody>
          <a:bodyPr bIns="45719" lIns="91438" rIns="91438" rtlCol="0" tIns="45719" wrap="square">
            <a:spAutoFit/>
          </a:bodyPr>
          <a:lstStyle/>
          <a:p>
            <a:pPr algn="ctr"/>
            <a:r>
              <a:rPr lang="tr-TR" sz="900">
                <a:solidFill>
                  <a:srgbClr val="2782A7"/>
                </a:solidFill>
                <a:latin charset="0" pitchFamily="34" typeface="Open Sans"/>
                <a:ea charset="0" pitchFamily="34" typeface="Open Sans"/>
                <a:cs charset="0" pitchFamily="34" typeface="Open Sans"/>
              </a:rPr>
              <a:t>Lorem ipsum dolor sit amet, consectetur adipisicing elit, sed do eiusmod tempor incididunt ut labore et dolore magna aliqua. Ut enim ad minim veniam</a:t>
            </a:r>
          </a:p>
        </p:txBody>
      </p:sp>
      <p:sp>
        <p:nvSpPr>
          <p:cNvPr id="45" name="TextBox 44"/>
          <p:cNvSpPr txBox="1"/>
          <p:nvPr/>
        </p:nvSpPr>
        <p:spPr>
          <a:xfrm>
            <a:off x="6079706" y="1917303"/>
            <a:ext cx="2288465" cy="640078"/>
          </a:xfrm>
          <a:prstGeom prst="rect">
            <a:avLst/>
          </a:prstGeom>
          <a:noFill/>
        </p:spPr>
        <p:txBody>
          <a:bodyPr bIns="45719" lIns="91438" rIns="91438" rtlCol="0" tIns="45719" wrap="square">
            <a:spAutoFit/>
          </a:bodyPr>
          <a:lstStyle/>
          <a:p>
            <a:r>
              <a:rPr lang="tr-TR" sz="900">
                <a:solidFill>
                  <a:srgbClr val="2782A7"/>
                </a:solidFill>
                <a:latin charset="0" pitchFamily="34" typeface="Open Sans"/>
                <a:ea charset="0" pitchFamily="34" typeface="Open Sans"/>
                <a:cs charset="0" pitchFamily="34" typeface="Open Sans"/>
              </a:rPr>
              <a:t>Lorem ipsum dolor sit amet, consectetur adipisicing elit, sed do eiusmod tempor incididunt ut labore et dolore magna aliqua. Ut enim ad minim veniam</a:t>
            </a:r>
          </a:p>
        </p:txBody>
      </p:sp>
    </p:spTree>
    <p:extLst>
      <p:ext uri="{BB962C8B-B14F-4D97-AF65-F5344CB8AC3E}">
        <p14:creationId val="2763726221"/>
      </p:ext>
    </p:extLst>
  </p:cSld>
  <p:clrMapOvr>
    <a:masterClrMapping/>
  </p:clrMapOvr>
  <p:transition>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57"/>
                                        </p:tgtEl>
                                        <p:attrNameLst>
                                          <p:attrName>style.visibility</p:attrName>
                                        </p:attrNameLst>
                                      </p:cBhvr>
                                      <p:to>
                                        <p:strVal val="visible"/>
                                      </p:to>
                                    </p:set>
                                    <p:animEffect filter="fade" transition="in">
                                      <p:cBhvr>
                                        <p:cTn dur="500" id="7"/>
                                        <p:tgtEl>
                                          <p:spTgt spid="57"/>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52"/>
                                        </p:tgtEl>
                                        <p:attrNameLst>
                                          <p:attrName>style.visibility</p:attrName>
                                        </p:attrNameLst>
                                      </p:cBhvr>
                                      <p:to>
                                        <p:strVal val="visible"/>
                                      </p:to>
                                    </p:set>
                                    <p:animEffect filter="fade" transition="in">
                                      <p:cBhvr>
                                        <p:cTn dur="500" id="11"/>
                                        <p:tgtEl>
                                          <p:spTgt spid="52"/>
                                        </p:tgtEl>
                                      </p:cBhvr>
                                    </p:animEffect>
                                  </p:childTnLst>
                                </p:cTn>
                              </p:par>
                              <p:par>
                                <p:cTn fill="hold" id="12" nodeType="withEffect" presetClass="entr" presetID="10" presetSubtype="0">
                                  <p:stCondLst>
                                    <p:cond delay="0"/>
                                  </p:stCondLst>
                                  <p:childTnLst>
                                    <p:set>
                                      <p:cBhvr>
                                        <p:cTn dur="1" fill="hold" id="13">
                                          <p:stCondLst>
                                            <p:cond delay="0"/>
                                          </p:stCondLst>
                                        </p:cTn>
                                        <p:tgtEl>
                                          <p:spTgt spid="34"/>
                                        </p:tgtEl>
                                        <p:attrNameLst>
                                          <p:attrName>style.visibility</p:attrName>
                                        </p:attrNameLst>
                                      </p:cBhvr>
                                      <p:to>
                                        <p:strVal val="visible"/>
                                      </p:to>
                                    </p:set>
                                    <p:animEffect filter="fade" transition="in">
                                      <p:cBhvr>
                                        <p:cTn dur="500" id="14"/>
                                        <p:tgtEl>
                                          <p:spTgt spid="34"/>
                                        </p:tgtEl>
                                      </p:cBhvr>
                                    </p:animEffect>
                                  </p:childTnLst>
                                </p:cTn>
                              </p:par>
                            </p:childTnLst>
                          </p:cTn>
                        </p:par>
                        <p:par>
                          <p:cTn fill="hold" id="15" nodeType="afterGroup">
                            <p:stCondLst>
                              <p:cond delay="1000"/>
                            </p:stCondLst>
                            <p:childTnLst>
                              <p:par>
                                <p:cTn fill="hold" id="16" nodeType="afterEffect" presetClass="entr" presetID="10" presetSubtype="0">
                                  <p:stCondLst>
                                    <p:cond delay="0"/>
                                  </p:stCondLst>
                                  <p:childTnLst>
                                    <p:set>
                                      <p:cBhvr>
                                        <p:cTn dur="1" fill="hold" id="17">
                                          <p:stCondLst>
                                            <p:cond delay="0"/>
                                          </p:stCondLst>
                                        </p:cTn>
                                        <p:tgtEl>
                                          <p:spTgt spid="36"/>
                                        </p:tgtEl>
                                        <p:attrNameLst>
                                          <p:attrName>style.visibility</p:attrName>
                                        </p:attrNameLst>
                                      </p:cBhvr>
                                      <p:to>
                                        <p:strVal val="visible"/>
                                      </p:to>
                                    </p:set>
                                    <p:animEffect filter="fade" transition="in">
                                      <p:cBhvr>
                                        <p:cTn dur="500" id="18"/>
                                        <p:tgtEl>
                                          <p:spTgt spid="36"/>
                                        </p:tgtEl>
                                      </p:cBhvr>
                                    </p:animEffect>
                                  </p:childTnLst>
                                </p:cTn>
                              </p:par>
                              <p:par>
                                <p:cTn fill="hold" id="19" nodeType="withEffect" presetClass="entr" presetID="10" presetSubtype="0">
                                  <p:stCondLst>
                                    <p:cond delay="0"/>
                                  </p:stCondLst>
                                  <p:childTnLst>
                                    <p:set>
                                      <p:cBhvr>
                                        <p:cTn dur="1" fill="hold" id="20">
                                          <p:stCondLst>
                                            <p:cond delay="0"/>
                                          </p:stCondLst>
                                        </p:cTn>
                                        <p:tgtEl>
                                          <p:spTgt spid="35"/>
                                        </p:tgtEl>
                                        <p:attrNameLst>
                                          <p:attrName>style.visibility</p:attrName>
                                        </p:attrNameLst>
                                      </p:cBhvr>
                                      <p:to>
                                        <p:strVal val="visible"/>
                                      </p:to>
                                    </p:set>
                                    <p:animEffect filter="fade" transition="in">
                                      <p:cBhvr>
                                        <p:cTn dur="500" id="21"/>
                                        <p:tgtEl>
                                          <p:spTgt spid="35"/>
                                        </p:tgtEl>
                                      </p:cBhvr>
                                    </p:animEffect>
                                  </p:childTnLst>
                                </p:cTn>
                              </p:par>
                              <p:par>
                                <p:cTn fill="hold" id="22" nodeType="withEffect" presetClass="entr" presetID="10" presetSubtype="0">
                                  <p:stCondLst>
                                    <p:cond delay="0"/>
                                  </p:stCondLst>
                                  <p:childTnLst>
                                    <p:set>
                                      <p:cBhvr>
                                        <p:cTn dur="1" fill="hold" id="23">
                                          <p:stCondLst>
                                            <p:cond delay="0"/>
                                          </p:stCondLst>
                                        </p:cTn>
                                        <p:tgtEl>
                                          <p:spTgt spid="3"/>
                                        </p:tgtEl>
                                        <p:attrNameLst>
                                          <p:attrName>style.visibility</p:attrName>
                                        </p:attrNameLst>
                                      </p:cBhvr>
                                      <p:to>
                                        <p:strVal val="visible"/>
                                      </p:to>
                                    </p:set>
                                    <p:animEffect filter="fade" transition="in">
                                      <p:cBhvr>
                                        <p:cTn dur="500" id="24"/>
                                        <p:tgtEl>
                                          <p:spTgt spid="3"/>
                                        </p:tgtEl>
                                      </p:cBhvr>
                                    </p:animEffect>
                                  </p:childTnLst>
                                </p:cTn>
                              </p:par>
                              <p:par>
                                <p:cTn fill="hold" id="25" nodeType="withEffect" presetClass="entr" presetID="10" presetSubtype="0">
                                  <p:stCondLst>
                                    <p:cond delay="0"/>
                                  </p:stCondLst>
                                  <p:childTnLst>
                                    <p:set>
                                      <p:cBhvr>
                                        <p:cTn dur="1" fill="hold" id="26">
                                          <p:stCondLst>
                                            <p:cond delay="0"/>
                                          </p:stCondLst>
                                        </p:cTn>
                                        <p:tgtEl>
                                          <p:spTgt spid="37"/>
                                        </p:tgtEl>
                                        <p:attrNameLst>
                                          <p:attrName>style.visibility</p:attrName>
                                        </p:attrNameLst>
                                      </p:cBhvr>
                                      <p:to>
                                        <p:strVal val="visible"/>
                                      </p:to>
                                    </p:set>
                                    <p:animEffect filter="fade" transition="in">
                                      <p:cBhvr>
                                        <p:cTn dur="500" id="27"/>
                                        <p:tgtEl>
                                          <p:spTgt spid="37"/>
                                        </p:tgtEl>
                                      </p:cBhvr>
                                    </p:animEffect>
                                  </p:childTnLst>
                                </p:cTn>
                              </p:par>
                            </p:childTnLst>
                          </p:cTn>
                        </p:par>
                        <p:par>
                          <p:cTn fill="hold" id="28" nodeType="afterGroup">
                            <p:stCondLst>
                              <p:cond delay="1500"/>
                            </p:stCondLst>
                            <p:childTnLst>
                              <p:par>
                                <p:cTn fill="hold" grpId="0" id="29" nodeType="afterEffect" presetClass="entr" presetID="10" presetSubtype="0">
                                  <p:stCondLst>
                                    <p:cond delay="0"/>
                                  </p:stCondLst>
                                  <p:childTnLst>
                                    <p:set>
                                      <p:cBhvr>
                                        <p:cTn dur="1" fill="hold" id="30">
                                          <p:stCondLst>
                                            <p:cond delay="0"/>
                                          </p:stCondLst>
                                        </p:cTn>
                                        <p:tgtEl>
                                          <p:spTgt spid="24"/>
                                        </p:tgtEl>
                                        <p:attrNameLst>
                                          <p:attrName>style.visibility</p:attrName>
                                        </p:attrNameLst>
                                      </p:cBhvr>
                                      <p:to>
                                        <p:strVal val="visible"/>
                                      </p:to>
                                    </p:set>
                                    <p:animEffect filter="fade" transition="in">
                                      <p:cBhvr>
                                        <p:cTn dur="500" id="31"/>
                                        <p:tgtEl>
                                          <p:spTgt spid="24"/>
                                        </p:tgtEl>
                                      </p:cBhvr>
                                    </p:animEffect>
                                  </p:childTnLst>
                                </p:cTn>
                              </p:par>
                              <p:par>
                                <p:cTn fill="hold" grpId="0" id="32" nodeType="withEffect" presetClass="entr" presetID="10" presetSubtype="0">
                                  <p:stCondLst>
                                    <p:cond delay="0"/>
                                  </p:stCondLst>
                                  <p:childTnLst>
                                    <p:set>
                                      <p:cBhvr>
                                        <p:cTn dur="1" fill="hold" id="33">
                                          <p:stCondLst>
                                            <p:cond delay="0"/>
                                          </p:stCondLst>
                                        </p:cTn>
                                        <p:tgtEl>
                                          <p:spTgt spid="38"/>
                                        </p:tgtEl>
                                        <p:attrNameLst>
                                          <p:attrName>style.visibility</p:attrName>
                                        </p:attrNameLst>
                                      </p:cBhvr>
                                      <p:to>
                                        <p:strVal val="visible"/>
                                      </p:to>
                                    </p:set>
                                    <p:animEffect filter="fade" transition="in">
                                      <p:cBhvr>
                                        <p:cTn dur="500" id="34"/>
                                        <p:tgtEl>
                                          <p:spTgt spid="38"/>
                                        </p:tgtEl>
                                      </p:cBhvr>
                                    </p:animEffect>
                                  </p:childTnLst>
                                </p:cTn>
                              </p:par>
                              <p:par>
                                <p:cTn fill="hold" grpId="0" id="35" nodeType="withEffect" presetClass="entr" presetID="10" presetSubtype="0">
                                  <p:stCondLst>
                                    <p:cond delay="0"/>
                                  </p:stCondLst>
                                  <p:childTnLst>
                                    <p:set>
                                      <p:cBhvr>
                                        <p:cTn dur="1" fill="hold" id="36">
                                          <p:stCondLst>
                                            <p:cond delay="0"/>
                                          </p:stCondLst>
                                        </p:cTn>
                                        <p:tgtEl>
                                          <p:spTgt spid="40"/>
                                        </p:tgtEl>
                                        <p:attrNameLst>
                                          <p:attrName>style.visibility</p:attrName>
                                        </p:attrNameLst>
                                      </p:cBhvr>
                                      <p:to>
                                        <p:strVal val="visible"/>
                                      </p:to>
                                    </p:set>
                                    <p:animEffect filter="fade" transition="in">
                                      <p:cBhvr>
                                        <p:cTn dur="500" id="37"/>
                                        <p:tgtEl>
                                          <p:spTgt spid="40"/>
                                        </p:tgtEl>
                                      </p:cBhvr>
                                    </p:animEffect>
                                  </p:childTnLst>
                                </p:cTn>
                              </p:par>
                              <p:par>
                                <p:cTn fill="hold" grpId="0" id="38" nodeType="withEffect" presetClass="entr" presetID="10" presetSubtype="0">
                                  <p:stCondLst>
                                    <p:cond delay="0"/>
                                  </p:stCondLst>
                                  <p:childTnLst>
                                    <p:set>
                                      <p:cBhvr>
                                        <p:cTn dur="1" fill="hold" id="39">
                                          <p:stCondLst>
                                            <p:cond delay="0"/>
                                          </p:stCondLst>
                                        </p:cTn>
                                        <p:tgtEl>
                                          <p:spTgt spid="41"/>
                                        </p:tgtEl>
                                        <p:attrNameLst>
                                          <p:attrName>style.visibility</p:attrName>
                                        </p:attrNameLst>
                                      </p:cBhvr>
                                      <p:to>
                                        <p:strVal val="visible"/>
                                      </p:to>
                                    </p:set>
                                    <p:animEffect filter="fade" transition="in">
                                      <p:cBhvr>
                                        <p:cTn dur="500" id="40"/>
                                        <p:tgtEl>
                                          <p:spTgt spid="41"/>
                                        </p:tgtEl>
                                      </p:cBhvr>
                                    </p:animEffect>
                                  </p:childTnLst>
                                </p:cTn>
                              </p:par>
                              <p:par>
                                <p:cTn fill="hold" grpId="0" id="41" nodeType="withEffect" presetClass="entr" presetID="10" presetSubtype="0">
                                  <p:stCondLst>
                                    <p:cond delay="0"/>
                                  </p:stCondLst>
                                  <p:childTnLst>
                                    <p:set>
                                      <p:cBhvr>
                                        <p:cTn dur="1" fill="hold" id="42">
                                          <p:stCondLst>
                                            <p:cond delay="0"/>
                                          </p:stCondLst>
                                        </p:cTn>
                                        <p:tgtEl>
                                          <p:spTgt spid="42"/>
                                        </p:tgtEl>
                                        <p:attrNameLst>
                                          <p:attrName>style.visibility</p:attrName>
                                        </p:attrNameLst>
                                      </p:cBhvr>
                                      <p:to>
                                        <p:strVal val="visible"/>
                                      </p:to>
                                    </p:set>
                                    <p:animEffect filter="fade" transition="in">
                                      <p:cBhvr>
                                        <p:cTn dur="500" id="43"/>
                                        <p:tgtEl>
                                          <p:spTgt spid="42"/>
                                        </p:tgtEl>
                                      </p:cBhvr>
                                    </p:animEffect>
                                  </p:childTnLst>
                                </p:cTn>
                              </p:par>
                              <p:par>
                                <p:cTn fill="hold" grpId="0" id="44" nodeType="withEffect" presetClass="entr" presetID="10" presetSubtype="0">
                                  <p:stCondLst>
                                    <p:cond delay="0"/>
                                  </p:stCondLst>
                                  <p:childTnLst>
                                    <p:set>
                                      <p:cBhvr>
                                        <p:cTn dur="1" fill="hold" id="45">
                                          <p:stCondLst>
                                            <p:cond delay="0"/>
                                          </p:stCondLst>
                                        </p:cTn>
                                        <p:tgtEl>
                                          <p:spTgt spid="43"/>
                                        </p:tgtEl>
                                        <p:attrNameLst>
                                          <p:attrName>style.visibility</p:attrName>
                                        </p:attrNameLst>
                                      </p:cBhvr>
                                      <p:to>
                                        <p:strVal val="visible"/>
                                      </p:to>
                                    </p:set>
                                    <p:animEffect filter="fade" transition="in">
                                      <p:cBhvr>
                                        <p:cTn dur="500" id="46"/>
                                        <p:tgtEl>
                                          <p:spTgt spid="43"/>
                                        </p:tgtEl>
                                      </p:cBhvr>
                                    </p:animEffect>
                                  </p:childTnLst>
                                </p:cTn>
                              </p:par>
                              <p:par>
                                <p:cTn fill="hold" grpId="0" id="47" nodeType="withEffect" presetClass="entr" presetID="10" presetSubtype="0">
                                  <p:stCondLst>
                                    <p:cond delay="0"/>
                                  </p:stCondLst>
                                  <p:childTnLst>
                                    <p:set>
                                      <p:cBhvr>
                                        <p:cTn dur="1" fill="hold" id="48">
                                          <p:stCondLst>
                                            <p:cond delay="0"/>
                                          </p:stCondLst>
                                        </p:cTn>
                                        <p:tgtEl>
                                          <p:spTgt spid="44"/>
                                        </p:tgtEl>
                                        <p:attrNameLst>
                                          <p:attrName>style.visibility</p:attrName>
                                        </p:attrNameLst>
                                      </p:cBhvr>
                                      <p:to>
                                        <p:strVal val="visible"/>
                                      </p:to>
                                    </p:set>
                                    <p:animEffect filter="fade" transition="in">
                                      <p:cBhvr>
                                        <p:cTn dur="500" id="49"/>
                                        <p:tgtEl>
                                          <p:spTgt spid="44"/>
                                        </p:tgtEl>
                                      </p:cBhvr>
                                    </p:animEffect>
                                  </p:childTnLst>
                                </p:cTn>
                              </p:par>
                              <p:par>
                                <p:cTn fill="hold" grpId="0" id="50" nodeType="withEffect" presetClass="entr" presetID="10" presetSubtype="0">
                                  <p:stCondLst>
                                    <p:cond delay="0"/>
                                  </p:stCondLst>
                                  <p:childTnLst>
                                    <p:set>
                                      <p:cBhvr>
                                        <p:cTn dur="1" fill="hold" id="51">
                                          <p:stCondLst>
                                            <p:cond delay="0"/>
                                          </p:stCondLst>
                                        </p:cTn>
                                        <p:tgtEl>
                                          <p:spTgt spid="45"/>
                                        </p:tgtEl>
                                        <p:attrNameLst>
                                          <p:attrName>style.visibility</p:attrName>
                                        </p:attrNameLst>
                                      </p:cBhvr>
                                      <p:to>
                                        <p:strVal val="visible"/>
                                      </p:to>
                                    </p:set>
                                    <p:animEffect filter="fade" transition="in">
                                      <p:cBhvr>
                                        <p:cTn dur="500" id="52"/>
                                        <p:tgtEl>
                                          <p:spTgt spid="4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2"/>
      <p:bldP grpId="0" spid="57"/>
      <p:bldP grpId="0" spid="24"/>
      <p:bldP grpId="0" spid="38"/>
      <p:bldP grpId="0" spid="40"/>
      <p:bldP grpId="0" spid="41"/>
      <p:bldP grpId="0" spid="42"/>
      <p:bldP grpId="0" spid="43"/>
      <p:bldP grpId="0" spid="44"/>
      <p:bldP grpId="0" spid="45"/>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7" name="Rectangle 36"/>
          <p:cNvSpPr/>
          <p:nvPr/>
        </p:nvSpPr>
        <p:spPr>
          <a:xfrm>
            <a:off x="1508" y="843558"/>
            <a:ext cx="9144000" cy="2520280"/>
          </a:xfrm>
          <a:prstGeom prst="rect">
            <a:avLst/>
          </a:prstGeom>
          <a:solidFill>
            <a:srgbClr val="2782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pic>
        <p:nvPicPr>
          <p:cNvPr id="1027" name="Picture 3"/>
          <p:cNvPicPr>
            <a:picLocks noChangeArrowheads="1" noChangeAspect="1"/>
          </p:cNvPicPr>
          <p:nvPr/>
        </p:nvPicPr>
        <p:blipFill>
          <a:blip r:embed="rId3">
            <a:extLst>
              <a:ext uri="{28A0092B-C50C-407E-A947-70E740481C1C}">
                <a14:useLocalDpi/>
              </a:ext>
            </a:extLst>
          </a:blip>
          <a:stretch>
            <a:fillRect/>
          </a:stretch>
        </p:blipFill>
        <p:spPr bwMode="auto">
          <a:xfrm>
            <a:off x="0" y="4758280"/>
            <a:ext cx="9144000" cy="4571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
        <p:nvSpPr>
          <p:cNvPr id="13" name="TextBox 12"/>
          <p:cNvSpPr txBox="1"/>
          <p:nvPr/>
        </p:nvSpPr>
        <p:spPr>
          <a:xfrm>
            <a:off x="1904313" y="4828977"/>
            <a:ext cx="3747808" cy="289558"/>
          </a:xfrm>
          <a:prstGeom prst="rect">
            <a:avLst/>
          </a:prstGeom>
          <a:noFill/>
        </p:spPr>
        <p:txBody>
          <a:bodyPr bIns="45719" lIns="91438" rIns="91438" rtlCol="0" tIns="45719" wrap="square">
            <a:spAutoFit/>
          </a:bodyPr>
          <a:lstStyle/>
          <a:p>
            <a:pPr algn="ctr"/>
            <a:r>
              <a:rPr lang="en-US" sz="1300">
                <a:solidFill>
                  <a:srgbClr val="2782A7"/>
                </a:solidFill>
                <a:latin charset="0" pitchFamily="34" typeface="Bebas Neue"/>
              </a:rPr>
              <a:t>WWW.YOURWEBSITE.COM</a:t>
            </a:r>
          </a:p>
        </p:txBody>
      </p:sp>
      <p:sp>
        <p:nvSpPr>
          <p:cNvPr id="17" name="TextBox 16"/>
          <p:cNvSpPr txBox="1"/>
          <p:nvPr/>
        </p:nvSpPr>
        <p:spPr>
          <a:xfrm>
            <a:off x="3779912" y="4833574"/>
            <a:ext cx="4122589" cy="274318"/>
          </a:xfrm>
          <a:prstGeom prst="rect">
            <a:avLst/>
          </a:prstGeom>
          <a:noFill/>
        </p:spPr>
        <p:txBody>
          <a:bodyPr bIns="45719" lIns="91438" rIns="91438" rtlCol="0" tIns="45719" wrap="square">
            <a:spAutoFit/>
          </a:bodyPr>
          <a:lstStyle/>
          <a:p>
            <a:pPr algn="ctr"/>
            <a:r>
              <a:rPr lang="en-US" sz="1200">
                <a:solidFill>
                  <a:srgbClr val="2782A7"/>
                </a:solidFill>
                <a:latin charset="0" pitchFamily="34" typeface="Bebas Neue"/>
              </a:rPr>
              <a:t>2-45-6565-776-6</a:t>
            </a:r>
          </a:p>
        </p:txBody>
      </p:sp>
      <p:pic>
        <p:nvPicPr>
          <p:cNvPr id="14" name="Picture 13"/>
          <p:cNvPicPr>
            <a:picLocks noChangeAspect="1"/>
          </p:cNvPicPr>
          <p:nvPr/>
        </p:nvPicPr>
        <p:blipFill>
          <a:blip r:embed="rId4">
            <a:extLst>
              <a:ext uri="{28A0092B-C50C-407E-A947-70E740481C1C}">
                <a14:useLocalDpi/>
              </a:ext>
            </a:extLst>
          </a:blip>
          <a:stretch>
            <a:fillRect/>
          </a:stretch>
        </p:blipFill>
        <p:spPr>
          <a:xfrm>
            <a:off x="2912425" y="4855861"/>
            <a:ext cx="219278" cy="232423"/>
          </a:xfrm>
          <a:prstGeom prst="rect">
            <a:avLst/>
          </a:prstGeom>
        </p:spPr>
      </p:pic>
      <p:pic>
        <p:nvPicPr>
          <p:cNvPr id="15" name="Picture 14"/>
          <p:cNvPicPr>
            <a:picLocks noChangeAspect="1"/>
          </p:cNvPicPr>
          <p:nvPr/>
        </p:nvPicPr>
        <p:blipFill>
          <a:blip r:embed="rId5">
            <a:extLst>
              <a:ext uri="{28A0092B-C50C-407E-A947-70E740481C1C}">
                <a14:useLocalDpi/>
              </a:ext>
            </a:extLst>
          </a:blip>
          <a:stretch>
            <a:fillRect/>
          </a:stretch>
        </p:blipFill>
        <p:spPr>
          <a:xfrm>
            <a:off x="7092280" y="4834342"/>
            <a:ext cx="263318" cy="279104"/>
          </a:xfrm>
          <a:prstGeom prst="rect">
            <a:avLst/>
          </a:prstGeom>
        </p:spPr>
      </p:pic>
      <p:pic>
        <p:nvPicPr>
          <p:cNvPr id="16" name="Picture 15"/>
          <p:cNvPicPr>
            <a:picLocks noChangeAspect="1"/>
          </p:cNvPicPr>
          <p:nvPr/>
        </p:nvPicPr>
        <p:blipFill>
          <a:blip r:embed="rId6">
            <a:extLst>
              <a:ext uri="{28A0092B-C50C-407E-A947-70E740481C1C}">
                <a14:useLocalDpi/>
              </a:ext>
            </a:extLst>
          </a:blip>
          <a:stretch>
            <a:fillRect/>
          </a:stretch>
        </p:blipFill>
        <p:spPr>
          <a:xfrm>
            <a:off x="5158642" y="4803999"/>
            <a:ext cx="277455" cy="294088"/>
          </a:xfrm>
          <a:prstGeom prst="rect">
            <a:avLst/>
          </a:prstGeom>
        </p:spPr>
      </p:pic>
      <p:sp>
        <p:nvSpPr>
          <p:cNvPr id="27" name="Rectangle 26"/>
          <p:cNvSpPr/>
          <p:nvPr/>
        </p:nvSpPr>
        <p:spPr>
          <a:xfrm>
            <a:off x="1" y="4781139"/>
            <a:ext cx="2258743" cy="362350"/>
          </a:xfrm>
          <a:prstGeom prst="rect">
            <a:avLst/>
          </a:prstGeom>
          <a:solidFill>
            <a:srgbClr val="2782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28" name="TextBox 27"/>
          <p:cNvSpPr txBox="1"/>
          <p:nvPr/>
        </p:nvSpPr>
        <p:spPr>
          <a:xfrm>
            <a:off x="-14414" y="4808446"/>
            <a:ext cx="2210150" cy="289558"/>
          </a:xfrm>
          <a:prstGeom prst="rect">
            <a:avLst/>
          </a:prstGeom>
          <a:noFill/>
        </p:spPr>
        <p:txBody>
          <a:bodyPr bIns="45719" lIns="91438" rIns="91438" rtlCol="0" tIns="45719" wrap="square">
            <a:spAutoFit/>
          </a:bodyPr>
          <a:lstStyle/>
          <a:p>
            <a:pPr algn="ctr"/>
            <a:r>
              <a:rPr lang="tr-TR" sz="1300">
                <a:solidFill>
                  <a:schemeClr val="bg1"/>
                </a:solidFill>
                <a:latin charset="0" pitchFamily="34" typeface="Bebas Neue"/>
              </a:rPr>
              <a:t>Company name/logo</a:t>
            </a:r>
          </a:p>
        </p:txBody>
      </p:sp>
      <p:sp>
        <p:nvSpPr>
          <p:cNvPr id="39" name="TextBox 38"/>
          <p:cNvSpPr txBox="1"/>
          <p:nvPr/>
        </p:nvSpPr>
        <p:spPr>
          <a:xfrm>
            <a:off x="7236297" y="4833550"/>
            <a:ext cx="1440160" cy="289558"/>
          </a:xfrm>
          <a:prstGeom prst="rect">
            <a:avLst/>
          </a:prstGeom>
          <a:noFill/>
        </p:spPr>
        <p:txBody>
          <a:bodyPr bIns="45719" lIns="91438" rIns="91438" rtlCol="0" tIns="45719" wrap="square">
            <a:spAutoFit/>
          </a:bodyPr>
          <a:lstStyle/>
          <a:p>
            <a:pPr algn="ctr"/>
            <a:r>
              <a:rPr lang="en-US" sz="1300">
                <a:solidFill>
                  <a:srgbClr val="2782A7"/>
                </a:solidFill>
                <a:latin charset="0" pitchFamily="34" typeface="Bebas Neue"/>
              </a:rPr>
              <a:t>mail@yourmail.com</a:t>
            </a:r>
          </a:p>
        </p:txBody>
      </p:sp>
      <p:sp>
        <p:nvSpPr>
          <p:cNvPr id="57" name="TextBox 56"/>
          <p:cNvSpPr txBox="1"/>
          <p:nvPr/>
        </p:nvSpPr>
        <p:spPr>
          <a:xfrm>
            <a:off x="509879" y="45543"/>
            <a:ext cx="8136904" cy="761998"/>
          </a:xfrm>
          <a:prstGeom prst="rect">
            <a:avLst/>
          </a:prstGeom>
          <a:noFill/>
        </p:spPr>
        <p:txBody>
          <a:bodyPr bIns="45719" lIns="91438" rIns="91438" rtlCol="0" tIns="45719" wrap="square">
            <a:spAutoFit/>
          </a:bodyPr>
          <a:lstStyle/>
          <a:p>
            <a:pPr algn="ctr"/>
            <a:r>
              <a:rPr lang="tr-TR" sz="4400">
                <a:solidFill>
                  <a:srgbClr val="2681A7"/>
                </a:solidFill>
                <a:latin charset="0" pitchFamily="34" typeface="Bebas Neue"/>
              </a:rPr>
              <a:t>Some more graphs</a:t>
            </a:r>
          </a:p>
        </p:txBody>
      </p:sp>
      <p:pic>
        <p:nvPicPr>
          <p:cNvPr id="2" name="Picture 1"/>
          <p:cNvPicPr>
            <a:picLocks noChangeAspect="1"/>
          </p:cNvPicPr>
          <p:nvPr/>
        </p:nvPicPr>
        <p:blipFill>
          <a:blip r:embed="rId7">
            <a:extLst>
              <a:ext uri="{28A0092B-C50C-407E-A947-70E740481C1C}">
                <a14:useLocalDpi/>
              </a:ext>
            </a:extLst>
          </a:blip>
          <a:stretch>
            <a:fillRect/>
          </a:stretch>
        </p:blipFill>
        <p:spPr>
          <a:xfrm>
            <a:off x="5480785" y="1384214"/>
            <a:ext cx="2825383" cy="1323081"/>
          </a:xfrm>
          <a:prstGeom prst="rect">
            <a:avLst/>
          </a:prstGeom>
        </p:spPr>
      </p:pic>
      <p:sp>
        <p:nvSpPr>
          <p:cNvPr id="66" name="TextBox 65"/>
          <p:cNvSpPr txBox="1"/>
          <p:nvPr/>
        </p:nvSpPr>
        <p:spPr>
          <a:xfrm>
            <a:off x="5553938" y="2700634"/>
            <a:ext cx="399054" cy="228598"/>
          </a:xfrm>
          <a:prstGeom prst="rect">
            <a:avLst/>
          </a:prstGeom>
          <a:noFill/>
        </p:spPr>
        <p:txBody>
          <a:bodyPr bIns="45719" lIns="91438" rIns="91438" rtlCol="0" tIns="45719" wrap="square">
            <a:spAutoFit/>
          </a:bodyPr>
          <a:lstStyle/>
          <a:p>
            <a:pPr algn="ctr"/>
            <a:r>
              <a:rPr lang="tr-TR" sz="900">
                <a:solidFill>
                  <a:schemeClr val="bg1"/>
                </a:solidFill>
                <a:latin charset="0" pitchFamily="34" typeface="Bebas Neue"/>
              </a:rPr>
              <a:t>1996</a:t>
            </a:r>
          </a:p>
        </p:txBody>
      </p:sp>
      <p:sp>
        <p:nvSpPr>
          <p:cNvPr id="19" name="Rectangle 18"/>
          <p:cNvSpPr/>
          <p:nvPr/>
        </p:nvSpPr>
        <p:spPr>
          <a:xfrm>
            <a:off x="5603349" y="1636414"/>
            <a:ext cx="290479" cy="1028036"/>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36" name="TextBox 35"/>
          <p:cNvSpPr txBox="1"/>
          <p:nvPr/>
        </p:nvSpPr>
        <p:spPr>
          <a:xfrm>
            <a:off x="6012659" y="2700634"/>
            <a:ext cx="399054" cy="228598"/>
          </a:xfrm>
          <a:prstGeom prst="rect">
            <a:avLst/>
          </a:prstGeom>
          <a:noFill/>
        </p:spPr>
        <p:txBody>
          <a:bodyPr bIns="45719" lIns="91438" rIns="91438" rtlCol="0" tIns="45719" wrap="square">
            <a:spAutoFit/>
          </a:bodyPr>
          <a:lstStyle/>
          <a:p>
            <a:pPr algn="ctr"/>
            <a:r>
              <a:rPr lang="tr-TR" sz="900">
                <a:solidFill>
                  <a:schemeClr val="bg1"/>
                </a:solidFill>
                <a:latin charset="0" pitchFamily="34" typeface="Bebas Neue"/>
              </a:rPr>
              <a:t>1997</a:t>
            </a:r>
          </a:p>
        </p:txBody>
      </p:sp>
      <p:sp>
        <p:nvSpPr>
          <p:cNvPr id="38" name="TextBox 37"/>
          <p:cNvSpPr txBox="1"/>
          <p:nvPr/>
        </p:nvSpPr>
        <p:spPr>
          <a:xfrm>
            <a:off x="6467211" y="2700634"/>
            <a:ext cx="399054" cy="228598"/>
          </a:xfrm>
          <a:prstGeom prst="rect">
            <a:avLst/>
          </a:prstGeom>
          <a:noFill/>
        </p:spPr>
        <p:txBody>
          <a:bodyPr bIns="45719" lIns="91438" rIns="91438" rtlCol="0" tIns="45719" wrap="square">
            <a:spAutoFit/>
          </a:bodyPr>
          <a:lstStyle/>
          <a:p>
            <a:pPr algn="ctr"/>
            <a:r>
              <a:rPr lang="tr-TR" sz="900">
                <a:solidFill>
                  <a:schemeClr val="bg1"/>
                </a:solidFill>
                <a:latin charset="0" pitchFamily="34" typeface="Bebas Neue"/>
              </a:rPr>
              <a:t>1998</a:t>
            </a:r>
          </a:p>
        </p:txBody>
      </p:sp>
      <p:sp>
        <p:nvSpPr>
          <p:cNvPr id="40" name="TextBox 39"/>
          <p:cNvSpPr txBox="1"/>
          <p:nvPr/>
        </p:nvSpPr>
        <p:spPr>
          <a:xfrm>
            <a:off x="6948751" y="2700634"/>
            <a:ext cx="399054" cy="228598"/>
          </a:xfrm>
          <a:prstGeom prst="rect">
            <a:avLst/>
          </a:prstGeom>
          <a:noFill/>
        </p:spPr>
        <p:txBody>
          <a:bodyPr bIns="45719" lIns="91438" rIns="91438" rtlCol="0" tIns="45719" wrap="square">
            <a:spAutoFit/>
          </a:bodyPr>
          <a:lstStyle/>
          <a:p>
            <a:pPr algn="ctr"/>
            <a:r>
              <a:rPr lang="tr-TR" sz="900">
                <a:solidFill>
                  <a:schemeClr val="bg1"/>
                </a:solidFill>
                <a:latin charset="0" pitchFamily="34" typeface="Bebas Neue"/>
              </a:rPr>
              <a:t>1999</a:t>
            </a:r>
          </a:p>
        </p:txBody>
      </p:sp>
      <p:sp>
        <p:nvSpPr>
          <p:cNvPr id="41" name="TextBox 40"/>
          <p:cNvSpPr txBox="1"/>
          <p:nvPr/>
        </p:nvSpPr>
        <p:spPr>
          <a:xfrm>
            <a:off x="7393879" y="2700634"/>
            <a:ext cx="399054" cy="228598"/>
          </a:xfrm>
          <a:prstGeom prst="rect">
            <a:avLst/>
          </a:prstGeom>
          <a:noFill/>
        </p:spPr>
        <p:txBody>
          <a:bodyPr bIns="45719" lIns="91438" rIns="91438" rtlCol="0" tIns="45719" wrap="square">
            <a:spAutoFit/>
          </a:bodyPr>
          <a:lstStyle/>
          <a:p>
            <a:pPr algn="ctr"/>
            <a:r>
              <a:rPr lang="tr-TR" sz="900">
                <a:solidFill>
                  <a:schemeClr val="bg1"/>
                </a:solidFill>
                <a:latin charset="0" pitchFamily="34" typeface="Bebas Neue"/>
              </a:rPr>
              <a:t>2000</a:t>
            </a:r>
          </a:p>
        </p:txBody>
      </p:sp>
      <p:sp>
        <p:nvSpPr>
          <p:cNvPr id="42" name="TextBox 41"/>
          <p:cNvSpPr txBox="1"/>
          <p:nvPr/>
        </p:nvSpPr>
        <p:spPr>
          <a:xfrm>
            <a:off x="7860732" y="2700634"/>
            <a:ext cx="399054" cy="228598"/>
          </a:xfrm>
          <a:prstGeom prst="rect">
            <a:avLst/>
          </a:prstGeom>
          <a:noFill/>
        </p:spPr>
        <p:txBody>
          <a:bodyPr bIns="45719" lIns="91438" rIns="91438" rtlCol="0" tIns="45719" wrap="square">
            <a:spAutoFit/>
          </a:bodyPr>
          <a:lstStyle/>
          <a:p>
            <a:pPr algn="ctr"/>
            <a:r>
              <a:rPr lang="tr-TR" sz="900">
                <a:solidFill>
                  <a:schemeClr val="bg1"/>
                </a:solidFill>
                <a:latin charset="0" pitchFamily="34" typeface="Bebas Neue"/>
              </a:rPr>
              <a:t>2010</a:t>
            </a:r>
          </a:p>
        </p:txBody>
      </p:sp>
      <p:sp>
        <p:nvSpPr>
          <p:cNvPr id="43" name="TextBox 42"/>
          <p:cNvSpPr txBox="1"/>
          <p:nvPr/>
        </p:nvSpPr>
        <p:spPr>
          <a:xfrm>
            <a:off x="4953170" y="2309869"/>
            <a:ext cx="706949" cy="289558"/>
          </a:xfrm>
          <a:prstGeom prst="rect">
            <a:avLst/>
          </a:prstGeom>
          <a:noFill/>
        </p:spPr>
        <p:txBody>
          <a:bodyPr bIns="45719" lIns="91438" rIns="91438" rtlCol="0" tIns="45719" wrap="square">
            <a:spAutoFit/>
          </a:bodyPr>
          <a:lstStyle/>
          <a:p>
            <a:pPr algn="ctr"/>
            <a:r>
              <a:rPr lang="tr-TR" sz="1300">
                <a:solidFill>
                  <a:schemeClr val="bg1"/>
                </a:solidFill>
                <a:latin charset="0" pitchFamily="34" typeface="Bebas Neue"/>
              </a:rPr>
              <a:t>100$</a:t>
            </a:r>
          </a:p>
        </p:txBody>
      </p:sp>
      <p:sp>
        <p:nvSpPr>
          <p:cNvPr id="44" name="TextBox 43"/>
          <p:cNvSpPr txBox="1"/>
          <p:nvPr/>
        </p:nvSpPr>
        <p:spPr>
          <a:xfrm>
            <a:off x="4953170" y="2099332"/>
            <a:ext cx="706949" cy="289558"/>
          </a:xfrm>
          <a:prstGeom prst="rect">
            <a:avLst/>
          </a:prstGeom>
          <a:noFill/>
        </p:spPr>
        <p:txBody>
          <a:bodyPr bIns="45719" lIns="91438" rIns="91438" rtlCol="0" tIns="45719" wrap="square">
            <a:spAutoFit/>
          </a:bodyPr>
          <a:lstStyle/>
          <a:p>
            <a:pPr algn="ctr"/>
            <a:r>
              <a:rPr lang="en-US" sz="1300">
                <a:solidFill>
                  <a:schemeClr val="bg1"/>
                </a:solidFill>
                <a:latin charset="0" pitchFamily="34" typeface="Bebas Neue"/>
              </a:rPr>
              <a:t>200$</a:t>
            </a:r>
          </a:p>
        </p:txBody>
      </p:sp>
      <p:sp>
        <p:nvSpPr>
          <p:cNvPr id="45" name="TextBox 44"/>
          <p:cNvSpPr txBox="1"/>
          <p:nvPr/>
        </p:nvSpPr>
        <p:spPr>
          <a:xfrm>
            <a:off x="4953170" y="1897227"/>
            <a:ext cx="706949" cy="289558"/>
          </a:xfrm>
          <a:prstGeom prst="rect">
            <a:avLst/>
          </a:prstGeom>
          <a:noFill/>
        </p:spPr>
        <p:txBody>
          <a:bodyPr bIns="45719" lIns="91438" rIns="91438" rtlCol="0" tIns="45719" wrap="square">
            <a:spAutoFit/>
          </a:bodyPr>
          <a:lstStyle/>
          <a:p>
            <a:pPr algn="ctr"/>
            <a:r>
              <a:rPr lang="en-US" sz="1300">
                <a:solidFill>
                  <a:schemeClr val="bg1"/>
                </a:solidFill>
                <a:latin charset="0" pitchFamily="34" typeface="Bebas Neue"/>
              </a:rPr>
              <a:t>300$</a:t>
            </a:r>
          </a:p>
        </p:txBody>
      </p:sp>
      <p:sp>
        <p:nvSpPr>
          <p:cNvPr id="46" name="TextBox 45"/>
          <p:cNvSpPr txBox="1"/>
          <p:nvPr/>
        </p:nvSpPr>
        <p:spPr>
          <a:xfrm>
            <a:off x="4953170" y="1682740"/>
            <a:ext cx="706949" cy="289558"/>
          </a:xfrm>
          <a:prstGeom prst="rect">
            <a:avLst/>
          </a:prstGeom>
          <a:noFill/>
        </p:spPr>
        <p:txBody>
          <a:bodyPr bIns="45719" lIns="91438" rIns="91438" rtlCol="0" tIns="45719" wrap="square">
            <a:spAutoFit/>
          </a:bodyPr>
          <a:lstStyle/>
          <a:p>
            <a:pPr algn="ctr"/>
            <a:r>
              <a:rPr lang="en-US" sz="1300">
                <a:solidFill>
                  <a:schemeClr val="bg1"/>
                </a:solidFill>
                <a:latin charset="0" pitchFamily="34" typeface="Bebas Neue"/>
              </a:rPr>
              <a:t>400$</a:t>
            </a:r>
          </a:p>
        </p:txBody>
      </p:sp>
      <p:sp>
        <p:nvSpPr>
          <p:cNvPr id="47" name="TextBox 46"/>
          <p:cNvSpPr txBox="1"/>
          <p:nvPr/>
        </p:nvSpPr>
        <p:spPr>
          <a:xfrm>
            <a:off x="4953170" y="1487887"/>
            <a:ext cx="706949" cy="289558"/>
          </a:xfrm>
          <a:prstGeom prst="rect">
            <a:avLst/>
          </a:prstGeom>
          <a:noFill/>
        </p:spPr>
        <p:txBody>
          <a:bodyPr bIns="45719" lIns="91438" rIns="91438" rtlCol="0" tIns="45719" wrap="square">
            <a:spAutoFit/>
          </a:bodyPr>
          <a:lstStyle/>
          <a:p>
            <a:pPr algn="ctr"/>
            <a:r>
              <a:rPr lang="en-US" sz="1300">
                <a:solidFill>
                  <a:schemeClr val="bg1"/>
                </a:solidFill>
                <a:latin charset="0" pitchFamily="34" typeface="Bebas Neue"/>
              </a:rPr>
              <a:t>500$</a:t>
            </a:r>
          </a:p>
        </p:txBody>
      </p:sp>
      <p:sp>
        <p:nvSpPr>
          <p:cNvPr id="50" name="Rectangle 49"/>
          <p:cNvSpPr/>
          <p:nvPr/>
        </p:nvSpPr>
        <p:spPr>
          <a:xfrm>
            <a:off x="5603349" y="1939965"/>
            <a:ext cx="290479" cy="724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51" name="Rectangle 50"/>
          <p:cNvSpPr/>
          <p:nvPr/>
        </p:nvSpPr>
        <p:spPr>
          <a:xfrm>
            <a:off x="6061734" y="1636414"/>
            <a:ext cx="290479" cy="1028036"/>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52" name="Rectangle 51"/>
          <p:cNvSpPr/>
          <p:nvPr/>
        </p:nvSpPr>
        <p:spPr>
          <a:xfrm>
            <a:off x="6061734" y="2302207"/>
            <a:ext cx="290479" cy="3622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53" name="Rectangle 52"/>
          <p:cNvSpPr/>
          <p:nvPr/>
        </p:nvSpPr>
        <p:spPr>
          <a:xfrm>
            <a:off x="6518592" y="1636414"/>
            <a:ext cx="290479" cy="1028036"/>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54" name="Rectangle 53"/>
          <p:cNvSpPr/>
          <p:nvPr/>
        </p:nvSpPr>
        <p:spPr>
          <a:xfrm>
            <a:off x="6518592" y="1724980"/>
            <a:ext cx="290479" cy="9394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55" name="Rectangle 54"/>
          <p:cNvSpPr/>
          <p:nvPr/>
        </p:nvSpPr>
        <p:spPr>
          <a:xfrm>
            <a:off x="6976977" y="1636414"/>
            <a:ext cx="290479" cy="1028036"/>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56" name="Rectangle 55"/>
          <p:cNvSpPr/>
          <p:nvPr/>
        </p:nvSpPr>
        <p:spPr>
          <a:xfrm>
            <a:off x="6976977" y="2369830"/>
            <a:ext cx="290479" cy="294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58" name="Rectangle 57"/>
          <p:cNvSpPr/>
          <p:nvPr/>
        </p:nvSpPr>
        <p:spPr>
          <a:xfrm>
            <a:off x="7446210" y="1636414"/>
            <a:ext cx="290479" cy="1028036"/>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59" name="Rectangle 58"/>
          <p:cNvSpPr/>
          <p:nvPr/>
        </p:nvSpPr>
        <p:spPr>
          <a:xfrm>
            <a:off x="7446210" y="2045754"/>
            <a:ext cx="290479" cy="618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60" name="Rectangle 59"/>
          <p:cNvSpPr/>
          <p:nvPr/>
        </p:nvSpPr>
        <p:spPr>
          <a:xfrm>
            <a:off x="7904595" y="1636414"/>
            <a:ext cx="290479" cy="1028036"/>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61" name="Rectangle 60"/>
          <p:cNvSpPr/>
          <p:nvPr/>
        </p:nvSpPr>
        <p:spPr>
          <a:xfrm>
            <a:off x="7904595" y="1939965"/>
            <a:ext cx="290479" cy="724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pic>
        <p:nvPicPr>
          <p:cNvPr id="88" name="Picture 87"/>
          <p:cNvPicPr>
            <a:picLocks noChangeAspect="1"/>
          </p:cNvPicPr>
          <p:nvPr/>
        </p:nvPicPr>
        <p:blipFill>
          <a:blip r:embed="rId7">
            <a:extLst>
              <a:ext uri="{28A0092B-C50C-407E-A947-70E740481C1C}">
                <a14:useLocalDpi/>
              </a:ext>
            </a:extLst>
          </a:blip>
          <a:stretch>
            <a:fillRect/>
          </a:stretch>
        </p:blipFill>
        <p:spPr>
          <a:xfrm>
            <a:off x="1445962" y="1384214"/>
            <a:ext cx="2825383" cy="1323081"/>
          </a:xfrm>
          <a:prstGeom prst="rect">
            <a:avLst/>
          </a:prstGeom>
        </p:spPr>
      </p:pic>
      <p:sp>
        <p:nvSpPr>
          <p:cNvPr id="96" name="TextBox 95"/>
          <p:cNvSpPr txBox="1"/>
          <p:nvPr/>
        </p:nvSpPr>
        <p:spPr>
          <a:xfrm>
            <a:off x="755577" y="2321593"/>
            <a:ext cx="706949" cy="289558"/>
          </a:xfrm>
          <a:prstGeom prst="rect">
            <a:avLst/>
          </a:prstGeom>
          <a:noFill/>
        </p:spPr>
        <p:txBody>
          <a:bodyPr bIns="45719" lIns="91438" rIns="91438" rtlCol="0" tIns="45719" wrap="square">
            <a:spAutoFit/>
          </a:bodyPr>
          <a:lstStyle/>
          <a:p>
            <a:pPr algn="r"/>
            <a:r>
              <a:rPr lang="tr-TR" sz="1300">
                <a:solidFill>
                  <a:schemeClr val="bg1"/>
                </a:solidFill>
                <a:latin charset="0" pitchFamily="34" typeface="Bebas Neue"/>
              </a:rPr>
              <a:t>oxygen</a:t>
            </a:r>
          </a:p>
        </p:txBody>
      </p:sp>
      <p:sp>
        <p:nvSpPr>
          <p:cNvPr id="97" name="TextBox 96"/>
          <p:cNvSpPr txBox="1"/>
          <p:nvPr/>
        </p:nvSpPr>
        <p:spPr>
          <a:xfrm>
            <a:off x="779025" y="2111056"/>
            <a:ext cx="706949" cy="289558"/>
          </a:xfrm>
          <a:prstGeom prst="rect">
            <a:avLst/>
          </a:prstGeom>
          <a:noFill/>
        </p:spPr>
        <p:txBody>
          <a:bodyPr bIns="45719" lIns="91438" rIns="91438" rtlCol="0" tIns="45719" wrap="square">
            <a:spAutoFit/>
          </a:bodyPr>
          <a:lstStyle/>
          <a:p>
            <a:pPr algn="r"/>
            <a:r>
              <a:rPr lang="tr-TR" sz="1300">
                <a:solidFill>
                  <a:schemeClr val="bg1"/>
                </a:solidFill>
                <a:latin charset="0" pitchFamily="34" typeface="Bebas Neue"/>
              </a:rPr>
              <a:t>gasolıne</a:t>
            </a:r>
          </a:p>
        </p:txBody>
      </p:sp>
      <p:sp>
        <p:nvSpPr>
          <p:cNvPr id="98" name="TextBox 97"/>
          <p:cNvSpPr txBox="1"/>
          <p:nvPr/>
        </p:nvSpPr>
        <p:spPr>
          <a:xfrm>
            <a:off x="755577" y="1908951"/>
            <a:ext cx="706949" cy="289558"/>
          </a:xfrm>
          <a:prstGeom prst="rect">
            <a:avLst/>
          </a:prstGeom>
          <a:noFill/>
        </p:spPr>
        <p:txBody>
          <a:bodyPr bIns="45719" lIns="91438" rIns="91438" rtlCol="0" tIns="45719" wrap="square">
            <a:spAutoFit/>
          </a:bodyPr>
          <a:lstStyle/>
          <a:p>
            <a:pPr algn="r"/>
            <a:r>
              <a:rPr lang="tr-TR" sz="1300">
                <a:solidFill>
                  <a:schemeClr val="bg1"/>
                </a:solidFill>
                <a:latin charset="0" pitchFamily="34" typeface="Bebas Neue"/>
              </a:rPr>
              <a:t>water</a:t>
            </a:r>
          </a:p>
        </p:txBody>
      </p:sp>
      <p:sp>
        <p:nvSpPr>
          <p:cNvPr id="99" name="TextBox 98"/>
          <p:cNvSpPr txBox="1"/>
          <p:nvPr/>
        </p:nvSpPr>
        <p:spPr>
          <a:xfrm>
            <a:off x="755577" y="1694464"/>
            <a:ext cx="706949" cy="289558"/>
          </a:xfrm>
          <a:prstGeom prst="rect">
            <a:avLst/>
          </a:prstGeom>
          <a:noFill/>
        </p:spPr>
        <p:txBody>
          <a:bodyPr bIns="45719" lIns="91438" rIns="91438" rtlCol="0" tIns="45719" wrap="square">
            <a:spAutoFit/>
          </a:bodyPr>
          <a:lstStyle/>
          <a:p>
            <a:pPr algn="r"/>
            <a:r>
              <a:rPr lang="tr-TR" sz="1300">
                <a:solidFill>
                  <a:schemeClr val="bg1"/>
                </a:solidFill>
                <a:latin charset="0" pitchFamily="34" typeface="Bebas Neue"/>
              </a:rPr>
              <a:t>plastıc</a:t>
            </a:r>
          </a:p>
        </p:txBody>
      </p:sp>
      <p:sp>
        <p:nvSpPr>
          <p:cNvPr id="100" name="TextBox 99"/>
          <p:cNvSpPr txBox="1"/>
          <p:nvPr/>
        </p:nvSpPr>
        <p:spPr>
          <a:xfrm>
            <a:off x="755577" y="1499611"/>
            <a:ext cx="706949" cy="289558"/>
          </a:xfrm>
          <a:prstGeom prst="rect">
            <a:avLst/>
          </a:prstGeom>
          <a:noFill/>
        </p:spPr>
        <p:txBody>
          <a:bodyPr bIns="45719" lIns="91438" rIns="91438" rtlCol="0" tIns="45719" wrap="square">
            <a:spAutoFit/>
          </a:bodyPr>
          <a:lstStyle/>
          <a:p>
            <a:pPr algn="r"/>
            <a:r>
              <a:rPr lang="tr-TR" sz="1300">
                <a:solidFill>
                  <a:schemeClr val="bg1"/>
                </a:solidFill>
                <a:latin charset="0" pitchFamily="34" typeface="Bebas Neue"/>
              </a:rPr>
              <a:t>oıl</a:t>
            </a:r>
          </a:p>
        </p:txBody>
      </p:sp>
      <p:sp>
        <p:nvSpPr>
          <p:cNvPr id="112" name="Rectangle 111"/>
          <p:cNvSpPr/>
          <p:nvPr/>
        </p:nvSpPr>
        <p:spPr>
          <a:xfrm rot="5400000">
            <a:off x="2797888" y="1086964"/>
            <a:ext cx="145238" cy="2732977"/>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113" name="Rectangle 112"/>
          <p:cNvSpPr/>
          <p:nvPr/>
        </p:nvSpPr>
        <p:spPr>
          <a:xfrm rot="5400000">
            <a:off x="2089093" y="1783724"/>
            <a:ext cx="145239" cy="133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114" name="Rectangle 113"/>
          <p:cNvSpPr/>
          <p:nvPr/>
        </p:nvSpPr>
        <p:spPr>
          <a:xfrm rot="5400000">
            <a:off x="2797888" y="882352"/>
            <a:ext cx="145238" cy="2732977"/>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115" name="Rectangle 114"/>
          <p:cNvSpPr/>
          <p:nvPr/>
        </p:nvSpPr>
        <p:spPr>
          <a:xfrm rot="5400000">
            <a:off x="2491321" y="1176884"/>
            <a:ext cx="145239" cy="21439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116" name="Rectangle 115"/>
          <p:cNvSpPr/>
          <p:nvPr/>
        </p:nvSpPr>
        <p:spPr>
          <a:xfrm rot="5400000">
            <a:off x="2797888" y="676933"/>
            <a:ext cx="145238" cy="2732977"/>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117" name="Rectangle 116"/>
          <p:cNvSpPr/>
          <p:nvPr/>
        </p:nvSpPr>
        <p:spPr>
          <a:xfrm rot="5400000">
            <a:off x="2239223" y="1223562"/>
            <a:ext cx="145239" cy="16397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118" name="Rectangle 117"/>
          <p:cNvSpPr/>
          <p:nvPr/>
        </p:nvSpPr>
        <p:spPr>
          <a:xfrm rot="5400000">
            <a:off x="2797888" y="467950"/>
            <a:ext cx="145238" cy="2732977"/>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119" name="Rectangle 118"/>
          <p:cNvSpPr/>
          <p:nvPr/>
        </p:nvSpPr>
        <p:spPr>
          <a:xfrm rot="5400000">
            <a:off x="2635337" y="618465"/>
            <a:ext cx="145239" cy="24319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120" name="Rectangle 119"/>
          <p:cNvSpPr/>
          <p:nvPr/>
        </p:nvSpPr>
        <p:spPr>
          <a:xfrm rot="5400000">
            <a:off x="2797888" y="260400"/>
            <a:ext cx="145238" cy="2732977"/>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121" name="Rectangle 120"/>
          <p:cNvSpPr/>
          <p:nvPr/>
        </p:nvSpPr>
        <p:spPr>
          <a:xfrm rot="5400000">
            <a:off x="1781609" y="1264644"/>
            <a:ext cx="145239" cy="724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122" name="TextBox 121"/>
          <p:cNvSpPr txBox="1"/>
          <p:nvPr/>
        </p:nvSpPr>
        <p:spPr>
          <a:xfrm rot="20224090">
            <a:off x="3401735" y="2669969"/>
            <a:ext cx="706949" cy="289558"/>
          </a:xfrm>
          <a:prstGeom prst="rect">
            <a:avLst/>
          </a:prstGeom>
          <a:noFill/>
        </p:spPr>
        <p:txBody>
          <a:bodyPr bIns="45719" lIns="91438" rIns="91438" rtlCol="0" tIns="45719" wrap="square">
            <a:spAutoFit/>
          </a:bodyPr>
          <a:lstStyle/>
          <a:p>
            <a:pPr algn="ctr"/>
            <a:r>
              <a:rPr lang="tr-TR" sz="1300">
                <a:solidFill>
                  <a:schemeClr val="bg1"/>
                </a:solidFill>
                <a:latin charset="0" pitchFamily="34" typeface="Bebas Neue"/>
              </a:rPr>
              <a:t>600$</a:t>
            </a:r>
          </a:p>
        </p:txBody>
      </p:sp>
      <p:sp>
        <p:nvSpPr>
          <p:cNvPr id="123" name="TextBox 122"/>
          <p:cNvSpPr txBox="1"/>
          <p:nvPr/>
        </p:nvSpPr>
        <p:spPr>
          <a:xfrm rot="20224090">
            <a:off x="2991491" y="2669969"/>
            <a:ext cx="706949" cy="289558"/>
          </a:xfrm>
          <a:prstGeom prst="rect">
            <a:avLst/>
          </a:prstGeom>
          <a:noFill/>
        </p:spPr>
        <p:txBody>
          <a:bodyPr bIns="45719" lIns="91438" rIns="91438" rtlCol="0" tIns="45719" wrap="square">
            <a:spAutoFit/>
          </a:bodyPr>
          <a:lstStyle/>
          <a:p>
            <a:pPr algn="ctr"/>
            <a:r>
              <a:rPr lang="tr-TR" sz="1300">
                <a:solidFill>
                  <a:schemeClr val="bg1"/>
                </a:solidFill>
                <a:latin charset="0" pitchFamily="34" typeface="Bebas Neue"/>
              </a:rPr>
              <a:t>400$</a:t>
            </a:r>
          </a:p>
        </p:txBody>
      </p:sp>
      <p:sp>
        <p:nvSpPr>
          <p:cNvPr id="124" name="TextBox 123"/>
          <p:cNvSpPr txBox="1"/>
          <p:nvPr/>
        </p:nvSpPr>
        <p:spPr>
          <a:xfrm rot="20224090">
            <a:off x="2493034" y="2669968"/>
            <a:ext cx="706949" cy="289558"/>
          </a:xfrm>
          <a:prstGeom prst="rect">
            <a:avLst/>
          </a:prstGeom>
          <a:noFill/>
        </p:spPr>
        <p:txBody>
          <a:bodyPr bIns="45719" lIns="91438" rIns="91438" rtlCol="0" tIns="45719" wrap="square">
            <a:spAutoFit/>
          </a:bodyPr>
          <a:lstStyle/>
          <a:p>
            <a:pPr algn="ctr"/>
            <a:r>
              <a:rPr lang="tr-TR" sz="1300">
                <a:solidFill>
                  <a:schemeClr val="bg1"/>
                </a:solidFill>
                <a:latin charset="0" pitchFamily="34" typeface="Bebas Neue"/>
              </a:rPr>
              <a:t>300$</a:t>
            </a:r>
          </a:p>
        </p:txBody>
      </p:sp>
      <p:sp>
        <p:nvSpPr>
          <p:cNvPr id="125" name="TextBox 124"/>
          <p:cNvSpPr txBox="1"/>
          <p:nvPr/>
        </p:nvSpPr>
        <p:spPr>
          <a:xfrm rot="20224090">
            <a:off x="2051391" y="2669968"/>
            <a:ext cx="706949" cy="289558"/>
          </a:xfrm>
          <a:prstGeom prst="rect">
            <a:avLst/>
          </a:prstGeom>
          <a:noFill/>
        </p:spPr>
        <p:txBody>
          <a:bodyPr bIns="45719" lIns="91438" rIns="91438" rtlCol="0" tIns="45719" wrap="square">
            <a:spAutoFit/>
          </a:bodyPr>
          <a:lstStyle/>
          <a:p>
            <a:pPr algn="ctr"/>
            <a:r>
              <a:rPr lang="tr-TR" sz="1300">
                <a:solidFill>
                  <a:schemeClr val="bg1"/>
                </a:solidFill>
                <a:latin charset="0" pitchFamily="34" typeface="Bebas Neue"/>
              </a:rPr>
              <a:t>200$</a:t>
            </a:r>
          </a:p>
        </p:txBody>
      </p:sp>
      <p:sp>
        <p:nvSpPr>
          <p:cNvPr id="128" name="TextBox 127"/>
          <p:cNvSpPr txBox="1"/>
          <p:nvPr/>
        </p:nvSpPr>
        <p:spPr>
          <a:xfrm rot="20224090">
            <a:off x="1564883" y="2669966"/>
            <a:ext cx="706949" cy="289558"/>
          </a:xfrm>
          <a:prstGeom prst="rect">
            <a:avLst/>
          </a:prstGeom>
          <a:noFill/>
        </p:spPr>
        <p:txBody>
          <a:bodyPr bIns="45719" lIns="91438" rIns="91438" rtlCol="0" tIns="45719" wrap="square">
            <a:spAutoFit/>
          </a:bodyPr>
          <a:lstStyle/>
          <a:p>
            <a:pPr algn="ctr"/>
            <a:r>
              <a:rPr lang="tr-TR" sz="1300">
                <a:solidFill>
                  <a:schemeClr val="bg1"/>
                </a:solidFill>
                <a:latin charset="0" pitchFamily="34" typeface="Bebas Neue"/>
              </a:rPr>
              <a:t>100$</a:t>
            </a:r>
          </a:p>
        </p:txBody>
      </p:sp>
      <p:sp>
        <p:nvSpPr>
          <p:cNvPr id="129" name="TextBox 128"/>
          <p:cNvSpPr txBox="1"/>
          <p:nvPr/>
        </p:nvSpPr>
        <p:spPr>
          <a:xfrm>
            <a:off x="3107815" y="3623295"/>
            <a:ext cx="2931393" cy="411478"/>
          </a:xfrm>
          <a:prstGeom prst="rect">
            <a:avLst/>
          </a:prstGeom>
          <a:noFill/>
        </p:spPr>
        <p:txBody>
          <a:bodyPr bIns="45719" lIns="91438" rIns="91438" rtlCol="0" tIns="45719" wrap="square">
            <a:spAutoFit/>
          </a:bodyPr>
          <a:lstStyle/>
          <a:p>
            <a:pPr algn="ctr"/>
            <a:r>
              <a:rPr lang="en-US" sz="2100">
                <a:solidFill>
                  <a:srgbClr val="2782A7"/>
                </a:solidFill>
                <a:latin charset="0" pitchFamily="34" typeface="Bebas Neue"/>
              </a:rPr>
              <a:t>THese Are UNIQUE GRAPHs</a:t>
            </a:r>
          </a:p>
        </p:txBody>
      </p:sp>
      <p:sp>
        <p:nvSpPr>
          <p:cNvPr id="130" name="TextBox 129"/>
          <p:cNvSpPr txBox="1"/>
          <p:nvPr/>
        </p:nvSpPr>
        <p:spPr>
          <a:xfrm>
            <a:off x="1817900" y="3953719"/>
            <a:ext cx="5562413" cy="457198"/>
          </a:xfrm>
          <a:prstGeom prst="rect">
            <a:avLst/>
          </a:prstGeom>
          <a:noFill/>
        </p:spPr>
        <p:txBody>
          <a:bodyPr bIns="45719" lIns="91438" rIns="91438" rtlCol="0" tIns="45719" wrap="square">
            <a:spAutoFit/>
          </a:bodyPr>
          <a:lstStyle/>
          <a:p>
            <a:pPr algn="ctr"/>
            <a:r>
              <a:rPr lang="tr-TR" sz="800">
                <a:solidFill>
                  <a:srgbClr val="2782A7"/>
                </a:solidFill>
                <a:latin charset="0" pitchFamily="34" typeface="Open Sans"/>
                <a:ea charset="0" pitchFamily="34" typeface="Open Sans"/>
                <a:cs charset="0" pitchFamily="34" typeface="Open Sans"/>
              </a:rPr>
              <a:t>They’re not made in excel. You don’t need to</a:t>
            </a:r>
          </a:p>
          <a:p>
            <a:pPr algn="ctr"/>
            <a:r>
              <a:rPr lang="tr-TR" sz="800">
                <a:solidFill>
                  <a:srgbClr val="2782A7"/>
                </a:solidFill>
                <a:latin charset="0" pitchFamily="34" typeface="Open Sans"/>
                <a:ea charset="0" pitchFamily="34" typeface="Open Sans"/>
                <a:cs charset="0" pitchFamily="34" typeface="Open Sans"/>
              </a:rPr>
              <a:t>input numbers on an Excel sheet to edit</a:t>
            </a:r>
          </a:p>
          <a:p>
            <a:pPr algn="ctr"/>
            <a:r>
              <a:rPr lang="tr-TR" sz="800">
                <a:solidFill>
                  <a:srgbClr val="2782A7"/>
                </a:solidFill>
                <a:latin charset="0" pitchFamily="34" typeface="Open Sans"/>
                <a:ea charset="0" pitchFamily="34" typeface="Open Sans"/>
                <a:cs charset="0" pitchFamily="34" typeface="Open Sans"/>
              </a:rPr>
              <a:t>them. Just drag the bars as you like and change the  numbers.</a:t>
            </a:r>
          </a:p>
        </p:txBody>
      </p:sp>
    </p:spTree>
    <p:extLst>
      <p:ext uri="{BB962C8B-B14F-4D97-AF65-F5344CB8AC3E}">
        <p14:creationId val="1309606912"/>
      </p:ext>
    </p:extLst>
  </p:cSld>
  <p:clrMapOvr>
    <a:masterClrMapping/>
  </p:clrMapOvr>
  <p:transition>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57"/>
                                        </p:tgtEl>
                                        <p:attrNameLst>
                                          <p:attrName>style.visibility</p:attrName>
                                        </p:attrNameLst>
                                      </p:cBhvr>
                                      <p:to>
                                        <p:strVal val="visible"/>
                                      </p:to>
                                    </p:set>
                                    <p:animEffect filter="fade" transition="in">
                                      <p:cBhvr>
                                        <p:cTn dur="300" id="7"/>
                                        <p:tgtEl>
                                          <p:spTgt spid="57"/>
                                        </p:tgtEl>
                                      </p:cBhvr>
                                    </p:animEffect>
                                  </p:childTnLst>
                                </p:cTn>
                              </p:par>
                            </p:childTnLst>
                          </p:cTn>
                        </p:par>
                        <p:par>
                          <p:cTn fill="hold" id="8" nodeType="afterGroup">
                            <p:stCondLst>
                              <p:cond delay="300"/>
                            </p:stCondLst>
                            <p:childTnLst>
                              <p:par>
                                <p:cTn fill="hold" grpId="0" id="9" nodeType="afterEffect" presetClass="entr" presetID="10" presetSubtype="0">
                                  <p:stCondLst>
                                    <p:cond delay="0"/>
                                  </p:stCondLst>
                                  <p:childTnLst>
                                    <p:set>
                                      <p:cBhvr>
                                        <p:cTn dur="1" fill="hold" id="10">
                                          <p:stCondLst>
                                            <p:cond delay="0"/>
                                          </p:stCondLst>
                                        </p:cTn>
                                        <p:tgtEl>
                                          <p:spTgt spid="129"/>
                                        </p:tgtEl>
                                        <p:attrNameLst>
                                          <p:attrName>style.visibility</p:attrName>
                                        </p:attrNameLst>
                                      </p:cBhvr>
                                      <p:to>
                                        <p:strVal val="visible"/>
                                      </p:to>
                                    </p:set>
                                    <p:animEffect filter="fade" transition="in">
                                      <p:cBhvr>
                                        <p:cTn dur="500" id="11"/>
                                        <p:tgtEl>
                                          <p:spTgt spid="129"/>
                                        </p:tgtEl>
                                      </p:cBhvr>
                                    </p:animEffect>
                                  </p:childTnLst>
                                </p:cTn>
                              </p:par>
                              <p:par>
                                <p:cTn fill="hold" grpId="0" id="12" nodeType="withEffect" presetClass="entr" presetID="10" presetSubtype="0">
                                  <p:stCondLst>
                                    <p:cond delay="0"/>
                                  </p:stCondLst>
                                  <p:childTnLst>
                                    <p:set>
                                      <p:cBhvr>
                                        <p:cTn dur="1" fill="hold" id="13">
                                          <p:stCondLst>
                                            <p:cond delay="0"/>
                                          </p:stCondLst>
                                        </p:cTn>
                                        <p:tgtEl>
                                          <p:spTgt spid="130"/>
                                        </p:tgtEl>
                                        <p:attrNameLst>
                                          <p:attrName>style.visibility</p:attrName>
                                        </p:attrNameLst>
                                      </p:cBhvr>
                                      <p:to>
                                        <p:strVal val="visible"/>
                                      </p:to>
                                    </p:set>
                                    <p:animEffect filter="fade" transition="in">
                                      <p:cBhvr>
                                        <p:cTn dur="500" id="14"/>
                                        <p:tgtEl>
                                          <p:spTgt spid="130"/>
                                        </p:tgtEl>
                                      </p:cBhvr>
                                    </p:animEffect>
                                  </p:childTnLst>
                                </p:cTn>
                              </p:par>
                              <p:par>
                                <p:cTn fill="hold" grpId="0" id="15" nodeType="withEffect" presetClass="entr" presetID="10" presetSubtype="0">
                                  <p:stCondLst>
                                    <p:cond delay="0"/>
                                  </p:stCondLst>
                                  <p:childTnLst>
                                    <p:set>
                                      <p:cBhvr>
                                        <p:cTn dur="1" fill="hold" id="16">
                                          <p:stCondLst>
                                            <p:cond delay="0"/>
                                          </p:stCondLst>
                                        </p:cTn>
                                        <p:tgtEl>
                                          <p:spTgt spid="122"/>
                                        </p:tgtEl>
                                        <p:attrNameLst>
                                          <p:attrName>style.visibility</p:attrName>
                                        </p:attrNameLst>
                                      </p:cBhvr>
                                      <p:to>
                                        <p:strVal val="visible"/>
                                      </p:to>
                                    </p:set>
                                    <p:animEffect filter="fade" transition="in">
                                      <p:cBhvr>
                                        <p:cTn dur="500" id="17"/>
                                        <p:tgtEl>
                                          <p:spTgt spid="122"/>
                                        </p:tgtEl>
                                      </p:cBhvr>
                                    </p:animEffect>
                                  </p:childTnLst>
                                </p:cTn>
                              </p:par>
                              <p:par>
                                <p:cTn fill="hold" grpId="0" id="18" nodeType="withEffect" presetClass="entr" presetID="10" presetSubtype="0">
                                  <p:stCondLst>
                                    <p:cond delay="0"/>
                                  </p:stCondLst>
                                  <p:childTnLst>
                                    <p:set>
                                      <p:cBhvr>
                                        <p:cTn dur="1" fill="hold" id="19">
                                          <p:stCondLst>
                                            <p:cond delay="0"/>
                                          </p:stCondLst>
                                        </p:cTn>
                                        <p:tgtEl>
                                          <p:spTgt spid="123"/>
                                        </p:tgtEl>
                                        <p:attrNameLst>
                                          <p:attrName>style.visibility</p:attrName>
                                        </p:attrNameLst>
                                      </p:cBhvr>
                                      <p:to>
                                        <p:strVal val="visible"/>
                                      </p:to>
                                    </p:set>
                                    <p:animEffect filter="fade" transition="in">
                                      <p:cBhvr>
                                        <p:cTn dur="500" id="20"/>
                                        <p:tgtEl>
                                          <p:spTgt spid="123"/>
                                        </p:tgtEl>
                                      </p:cBhvr>
                                    </p:animEffect>
                                  </p:childTnLst>
                                </p:cTn>
                              </p:par>
                              <p:par>
                                <p:cTn fill="hold" grpId="0" id="21" nodeType="withEffect" presetClass="entr" presetID="10" presetSubtype="0">
                                  <p:stCondLst>
                                    <p:cond delay="0"/>
                                  </p:stCondLst>
                                  <p:childTnLst>
                                    <p:set>
                                      <p:cBhvr>
                                        <p:cTn dur="1" fill="hold" id="22">
                                          <p:stCondLst>
                                            <p:cond delay="0"/>
                                          </p:stCondLst>
                                        </p:cTn>
                                        <p:tgtEl>
                                          <p:spTgt spid="124"/>
                                        </p:tgtEl>
                                        <p:attrNameLst>
                                          <p:attrName>style.visibility</p:attrName>
                                        </p:attrNameLst>
                                      </p:cBhvr>
                                      <p:to>
                                        <p:strVal val="visible"/>
                                      </p:to>
                                    </p:set>
                                    <p:animEffect filter="fade" transition="in">
                                      <p:cBhvr>
                                        <p:cTn dur="500" id="23"/>
                                        <p:tgtEl>
                                          <p:spTgt spid="124"/>
                                        </p:tgtEl>
                                      </p:cBhvr>
                                    </p:animEffect>
                                  </p:childTnLst>
                                </p:cTn>
                              </p:par>
                              <p:par>
                                <p:cTn fill="hold" grpId="0" id="24" nodeType="withEffect" presetClass="entr" presetID="10" presetSubtype="0">
                                  <p:stCondLst>
                                    <p:cond delay="0"/>
                                  </p:stCondLst>
                                  <p:childTnLst>
                                    <p:set>
                                      <p:cBhvr>
                                        <p:cTn dur="1" fill="hold" id="25">
                                          <p:stCondLst>
                                            <p:cond delay="0"/>
                                          </p:stCondLst>
                                        </p:cTn>
                                        <p:tgtEl>
                                          <p:spTgt spid="125"/>
                                        </p:tgtEl>
                                        <p:attrNameLst>
                                          <p:attrName>style.visibility</p:attrName>
                                        </p:attrNameLst>
                                      </p:cBhvr>
                                      <p:to>
                                        <p:strVal val="visible"/>
                                      </p:to>
                                    </p:set>
                                    <p:animEffect filter="fade" transition="in">
                                      <p:cBhvr>
                                        <p:cTn dur="500" id="26"/>
                                        <p:tgtEl>
                                          <p:spTgt spid="125"/>
                                        </p:tgtEl>
                                      </p:cBhvr>
                                    </p:animEffect>
                                  </p:childTnLst>
                                </p:cTn>
                              </p:par>
                              <p:par>
                                <p:cTn fill="hold" grpId="0" id="27" nodeType="withEffect" presetClass="entr" presetID="10" presetSubtype="0">
                                  <p:stCondLst>
                                    <p:cond delay="0"/>
                                  </p:stCondLst>
                                  <p:childTnLst>
                                    <p:set>
                                      <p:cBhvr>
                                        <p:cTn dur="1" fill="hold" id="28">
                                          <p:stCondLst>
                                            <p:cond delay="0"/>
                                          </p:stCondLst>
                                        </p:cTn>
                                        <p:tgtEl>
                                          <p:spTgt spid="128"/>
                                        </p:tgtEl>
                                        <p:attrNameLst>
                                          <p:attrName>style.visibility</p:attrName>
                                        </p:attrNameLst>
                                      </p:cBhvr>
                                      <p:to>
                                        <p:strVal val="visible"/>
                                      </p:to>
                                    </p:set>
                                    <p:animEffect filter="fade" transition="in">
                                      <p:cBhvr>
                                        <p:cTn dur="500" id="29"/>
                                        <p:tgtEl>
                                          <p:spTgt spid="128"/>
                                        </p:tgtEl>
                                      </p:cBhvr>
                                    </p:animEffect>
                                  </p:childTnLst>
                                </p:cTn>
                              </p:par>
                              <p:par>
                                <p:cTn fill="hold" grpId="0" id="30" nodeType="withEffect" presetClass="entr" presetID="10" presetSubtype="0">
                                  <p:stCondLst>
                                    <p:cond delay="0"/>
                                  </p:stCondLst>
                                  <p:childTnLst>
                                    <p:set>
                                      <p:cBhvr>
                                        <p:cTn dur="1" fill="hold" id="31">
                                          <p:stCondLst>
                                            <p:cond delay="0"/>
                                          </p:stCondLst>
                                        </p:cTn>
                                        <p:tgtEl>
                                          <p:spTgt spid="97"/>
                                        </p:tgtEl>
                                        <p:attrNameLst>
                                          <p:attrName>style.visibility</p:attrName>
                                        </p:attrNameLst>
                                      </p:cBhvr>
                                      <p:to>
                                        <p:strVal val="visible"/>
                                      </p:to>
                                    </p:set>
                                    <p:animEffect filter="fade" transition="in">
                                      <p:cBhvr>
                                        <p:cTn dur="500" id="32"/>
                                        <p:tgtEl>
                                          <p:spTgt spid="97"/>
                                        </p:tgtEl>
                                      </p:cBhvr>
                                    </p:animEffect>
                                  </p:childTnLst>
                                </p:cTn>
                              </p:par>
                              <p:par>
                                <p:cTn fill="hold" grpId="0" id="33" nodeType="withEffect" presetClass="entr" presetID="10" presetSubtype="0">
                                  <p:stCondLst>
                                    <p:cond delay="0"/>
                                  </p:stCondLst>
                                  <p:childTnLst>
                                    <p:set>
                                      <p:cBhvr>
                                        <p:cTn dur="1" fill="hold" id="34">
                                          <p:stCondLst>
                                            <p:cond delay="0"/>
                                          </p:stCondLst>
                                        </p:cTn>
                                        <p:tgtEl>
                                          <p:spTgt spid="96"/>
                                        </p:tgtEl>
                                        <p:attrNameLst>
                                          <p:attrName>style.visibility</p:attrName>
                                        </p:attrNameLst>
                                      </p:cBhvr>
                                      <p:to>
                                        <p:strVal val="visible"/>
                                      </p:to>
                                    </p:set>
                                    <p:animEffect filter="fade" transition="in">
                                      <p:cBhvr>
                                        <p:cTn dur="500" id="35"/>
                                        <p:tgtEl>
                                          <p:spTgt spid="96"/>
                                        </p:tgtEl>
                                      </p:cBhvr>
                                    </p:animEffect>
                                  </p:childTnLst>
                                </p:cTn>
                              </p:par>
                              <p:par>
                                <p:cTn fill="hold" grpId="0" id="36" nodeType="withEffect" presetClass="entr" presetID="10" presetSubtype="0">
                                  <p:stCondLst>
                                    <p:cond delay="0"/>
                                  </p:stCondLst>
                                  <p:childTnLst>
                                    <p:set>
                                      <p:cBhvr>
                                        <p:cTn dur="1" fill="hold" id="37">
                                          <p:stCondLst>
                                            <p:cond delay="0"/>
                                          </p:stCondLst>
                                        </p:cTn>
                                        <p:tgtEl>
                                          <p:spTgt spid="98"/>
                                        </p:tgtEl>
                                        <p:attrNameLst>
                                          <p:attrName>style.visibility</p:attrName>
                                        </p:attrNameLst>
                                      </p:cBhvr>
                                      <p:to>
                                        <p:strVal val="visible"/>
                                      </p:to>
                                    </p:set>
                                    <p:animEffect filter="fade" transition="in">
                                      <p:cBhvr>
                                        <p:cTn dur="500" id="38"/>
                                        <p:tgtEl>
                                          <p:spTgt spid="98"/>
                                        </p:tgtEl>
                                      </p:cBhvr>
                                    </p:animEffect>
                                  </p:childTnLst>
                                </p:cTn>
                              </p:par>
                              <p:par>
                                <p:cTn fill="hold" grpId="0" id="39" nodeType="withEffect" presetClass="entr" presetID="10" presetSubtype="0">
                                  <p:stCondLst>
                                    <p:cond delay="0"/>
                                  </p:stCondLst>
                                  <p:childTnLst>
                                    <p:set>
                                      <p:cBhvr>
                                        <p:cTn dur="1" fill="hold" id="40">
                                          <p:stCondLst>
                                            <p:cond delay="0"/>
                                          </p:stCondLst>
                                        </p:cTn>
                                        <p:tgtEl>
                                          <p:spTgt spid="99"/>
                                        </p:tgtEl>
                                        <p:attrNameLst>
                                          <p:attrName>style.visibility</p:attrName>
                                        </p:attrNameLst>
                                      </p:cBhvr>
                                      <p:to>
                                        <p:strVal val="visible"/>
                                      </p:to>
                                    </p:set>
                                    <p:animEffect filter="fade" transition="in">
                                      <p:cBhvr>
                                        <p:cTn dur="500" id="41"/>
                                        <p:tgtEl>
                                          <p:spTgt spid="99"/>
                                        </p:tgtEl>
                                      </p:cBhvr>
                                    </p:animEffect>
                                  </p:childTnLst>
                                </p:cTn>
                              </p:par>
                              <p:par>
                                <p:cTn fill="hold" grpId="0" id="42" nodeType="withEffect" presetClass="entr" presetID="10" presetSubtype="0">
                                  <p:stCondLst>
                                    <p:cond delay="0"/>
                                  </p:stCondLst>
                                  <p:childTnLst>
                                    <p:set>
                                      <p:cBhvr>
                                        <p:cTn dur="1" fill="hold" id="43">
                                          <p:stCondLst>
                                            <p:cond delay="0"/>
                                          </p:stCondLst>
                                        </p:cTn>
                                        <p:tgtEl>
                                          <p:spTgt spid="100"/>
                                        </p:tgtEl>
                                        <p:attrNameLst>
                                          <p:attrName>style.visibility</p:attrName>
                                        </p:attrNameLst>
                                      </p:cBhvr>
                                      <p:to>
                                        <p:strVal val="visible"/>
                                      </p:to>
                                    </p:set>
                                    <p:animEffect filter="fade" transition="in">
                                      <p:cBhvr>
                                        <p:cTn dur="500" id="44"/>
                                        <p:tgtEl>
                                          <p:spTgt spid="100"/>
                                        </p:tgtEl>
                                      </p:cBhvr>
                                    </p:animEffect>
                                  </p:childTnLst>
                                </p:cTn>
                              </p:par>
                            </p:childTnLst>
                          </p:cTn>
                        </p:par>
                        <p:par>
                          <p:cTn fill="hold" id="45" nodeType="afterGroup">
                            <p:stCondLst>
                              <p:cond delay="800"/>
                            </p:stCondLst>
                            <p:childTnLst>
                              <p:par>
                                <p:cTn fill="hold" grpId="0" id="46" nodeType="afterEffect" presetClass="entr" presetID="10" presetSubtype="0">
                                  <p:stCondLst>
                                    <p:cond delay="0"/>
                                  </p:stCondLst>
                                  <p:childTnLst>
                                    <p:set>
                                      <p:cBhvr>
                                        <p:cTn dur="1" fill="hold" id="47">
                                          <p:stCondLst>
                                            <p:cond delay="0"/>
                                          </p:stCondLst>
                                        </p:cTn>
                                        <p:tgtEl>
                                          <p:spTgt spid="43"/>
                                        </p:tgtEl>
                                        <p:attrNameLst>
                                          <p:attrName>style.visibility</p:attrName>
                                        </p:attrNameLst>
                                      </p:cBhvr>
                                      <p:to>
                                        <p:strVal val="visible"/>
                                      </p:to>
                                    </p:set>
                                    <p:animEffect filter="fade" transition="in">
                                      <p:cBhvr>
                                        <p:cTn dur="500" id="48"/>
                                        <p:tgtEl>
                                          <p:spTgt spid="43"/>
                                        </p:tgtEl>
                                      </p:cBhvr>
                                    </p:animEffect>
                                  </p:childTnLst>
                                </p:cTn>
                              </p:par>
                              <p:par>
                                <p:cTn fill="hold" grpId="0" id="49" nodeType="withEffect" presetClass="entr" presetID="10" presetSubtype="0">
                                  <p:stCondLst>
                                    <p:cond delay="0"/>
                                  </p:stCondLst>
                                  <p:childTnLst>
                                    <p:set>
                                      <p:cBhvr>
                                        <p:cTn dur="1" fill="hold" id="50">
                                          <p:stCondLst>
                                            <p:cond delay="0"/>
                                          </p:stCondLst>
                                        </p:cTn>
                                        <p:tgtEl>
                                          <p:spTgt spid="44"/>
                                        </p:tgtEl>
                                        <p:attrNameLst>
                                          <p:attrName>style.visibility</p:attrName>
                                        </p:attrNameLst>
                                      </p:cBhvr>
                                      <p:to>
                                        <p:strVal val="visible"/>
                                      </p:to>
                                    </p:set>
                                    <p:animEffect filter="fade" transition="in">
                                      <p:cBhvr>
                                        <p:cTn dur="500" id="51"/>
                                        <p:tgtEl>
                                          <p:spTgt spid="44"/>
                                        </p:tgtEl>
                                      </p:cBhvr>
                                    </p:animEffect>
                                  </p:childTnLst>
                                </p:cTn>
                              </p:par>
                              <p:par>
                                <p:cTn fill="hold" grpId="0" id="52" nodeType="withEffect" presetClass="entr" presetID="10" presetSubtype="0">
                                  <p:stCondLst>
                                    <p:cond delay="0"/>
                                  </p:stCondLst>
                                  <p:childTnLst>
                                    <p:set>
                                      <p:cBhvr>
                                        <p:cTn dur="1" fill="hold" id="53">
                                          <p:stCondLst>
                                            <p:cond delay="0"/>
                                          </p:stCondLst>
                                        </p:cTn>
                                        <p:tgtEl>
                                          <p:spTgt spid="45"/>
                                        </p:tgtEl>
                                        <p:attrNameLst>
                                          <p:attrName>style.visibility</p:attrName>
                                        </p:attrNameLst>
                                      </p:cBhvr>
                                      <p:to>
                                        <p:strVal val="visible"/>
                                      </p:to>
                                    </p:set>
                                    <p:animEffect filter="fade" transition="in">
                                      <p:cBhvr>
                                        <p:cTn dur="500" id="54"/>
                                        <p:tgtEl>
                                          <p:spTgt spid="45"/>
                                        </p:tgtEl>
                                      </p:cBhvr>
                                    </p:animEffect>
                                  </p:childTnLst>
                                </p:cTn>
                              </p:par>
                              <p:par>
                                <p:cTn fill="hold" grpId="0" id="55" nodeType="withEffect" presetClass="entr" presetID="10" presetSubtype="0">
                                  <p:stCondLst>
                                    <p:cond delay="0"/>
                                  </p:stCondLst>
                                  <p:childTnLst>
                                    <p:set>
                                      <p:cBhvr>
                                        <p:cTn dur="1" fill="hold" id="56">
                                          <p:stCondLst>
                                            <p:cond delay="0"/>
                                          </p:stCondLst>
                                        </p:cTn>
                                        <p:tgtEl>
                                          <p:spTgt spid="46"/>
                                        </p:tgtEl>
                                        <p:attrNameLst>
                                          <p:attrName>style.visibility</p:attrName>
                                        </p:attrNameLst>
                                      </p:cBhvr>
                                      <p:to>
                                        <p:strVal val="visible"/>
                                      </p:to>
                                    </p:set>
                                    <p:animEffect filter="fade" transition="in">
                                      <p:cBhvr>
                                        <p:cTn dur="500" id="57"/>
                                        <p:tgtEl>
                                          <p:spTgt spid="46"/>
                                        </p:tgtEl>
                                      </p:cBhvr>
                                    </p:animEffect>
                                  </p:childTnLst>
                                </p:cTn>
                              </p:par>
                              <p:par>
                                <p:cTn fill="hold" grpId="0" id="58" nodeType="withEffect" presetClass="entr" presetID="10" presetSubtype="0">
                                  <p:stCondLst>
                                    <p:cond delay="0"/>
                                  </p:stCondLst>
                                  <p:childTnLst>
                                    <p:set>
                                      <p:cBhvr>
                                        <p:cTn dur="1" fill="hold" id="59">
                                          <p:stCondLst>
                                            <p:cond delay="0"/>
                                          </p:stCondLst>
                                        </p:cTn>
                                        <p:tgtEl>
                                          <p:spTgt spid="47"/>
                                        </p:tgtEl>
                                        <p:attrNameLst>
                                          <p:attrName>style.visibility</p:attrName>
                                        </p:attrNameLst>
                                      </p:cBhvr>
                                      <p:to>
                                        <p:strVal val="visible"/>
                                      </p:to>
                                    </p:set>
                                    <p:animEffect filter="fade" transition="in">
                                      <p:cBhvr>
                                        <p:cTn dur="500" id="60"/>
                                        <p:tgtEl>
                                          <p:spTgt spid="47"/>
                                        </p:tgtEl>
                                      </p:cBhvr>
                                    </p:animEffect>
                                  </p:childTnLst>
                                </p:cTn>
                              </p:par>
                              <p:par>
                                <p:cTn fill="hold" grpId="0" id="61" nodeType="withEffect" presetClass="entr" presetID="10" presetSubtype="0">
                                  <p:stCondLst>
                                    <p:cond delay="0"/>
                                  </p:stCondLst>
                                  <p:childTnLst>
                                    <p:set>
                                      <p:cBhvr>
                                        <p:cTn dur="1" fill="hold" id="62">
                                          <p:stCondLst>
                                            <p:cond delay="0"/>
                                          </p:stCondLst>
                                        </p:cTn>
                                        <p:tgtEl>
                                          <p:spTgt spid="66"/>
                                        </p:tgtEl>
                                        <p:attrNameLst>
                                          <p:attrName>style.visibility</p:attrName>
                                        </p:attrNameLst>
                                      </p:cBhvr>
                                      <p:to>
                                        <p:strVal val="visible"/>
                                      </p:to>
                                    </p:set>
                                    <p:animEffect filter="fade" transition="in">
                                      <p:cBhvr>
                                        <p:cTn dur="500" id="63"/>
                                        <p:tgtEl>
                                          <p:spTgt spid="66"/>
                                        </p:tgtEl>
                                      </p:cBhvr>
                                    </p:animEffect>
                                  </p:childTnLst>
                                </p:cTn>
                              </p:par>
                              <p:par>
                                <p:cTn fill="hold" grpId="0" id="64" nodeType="withEffect" presetClass="entr" presetID="10" presetSubtype="0">
                                  <p:stCondLst>
                                    <p:cond delay="0"/>
                                  </p:stCondLst>
                                  <p:childTnLst>
                                    <p:set>
                                      <p:cBhvr>
                                        <p:cTn dur="1" fill="hold" id="65">
                                          <p:stCondLst>
                                            <p:cond delay="0"/>
                                          </p:stCondLst>
                                        </p:cTn>
                                        <p:tgtEl>
                                          <p:spTgt spid="36"/>
                                        </p:tgtEl>
                                        <p:attrNameLst>
                                          <p:attrName>style.visibility</p:attrName>
                                        </p:attrNameLst>
                                      </p:cBhvr>
                                      <p:to>
                                        <p:strVal val="visible"/>
                                      </p:to>
                                    </p:set>
                                    <p:animEffect filter="fade" transition="in">
                                      <p:cBhvr>
                                        <p:cTn dur="500" id="66"/>
                                        <p:tgtEl>
                                          <p:spTgt spid="36"/>
                                        </p:tgtEl>
                                      </p:cBhvr>
                                    </p:animEffect>
                                  </p:childTnLst>
                                </p:cTn>
                              </p:par>
                              <p:par>
                                <p:cTn fill="hold" grpId="0" id="67" nodeType="withEffect" presetClass="entr" presetID="10" presetSubtype="0">
                                  <p:stCondLst>
                                    <p:cond delay="0"/>
                                  </p:stCondLst>
                                  <p:childTnLst>
                                    <p:set>
                                      <p:cBhvr>
                                        <p:cTn dur="1" fill="hold" id="68">
                                          <p:stCondLst>
                                            <p:cond delay="0"/>
                                          </p:stCondLst>
                                        </p:cTn>
                                        <p:tgtEl>
                                          <p:spTgt spid="38"/>
                                        </p:tgtEl>
                                        <p:attrNameLst>
                                          <p:attrName>style.visibility</p:attrName>
                                        </p:attrNameLst>
                                      </p:cBhvr>
                                      <p:to>
                                        <p:strVal val="visible"/>
                                      </p:to>
                                    </p:set>
                                    <p:animEffect filter="fade" transition="in">
                                      <p:cBhvr>
                                        <p:cTn dur="500" id="69"/>
                                        <p:tgtEl>
                                          <p:spTgt spid="38"/>
                                        </p:tgtEl>
                                      </p:cBhvr>
                                    </p:animEffect>
                                  </p:childTnLst>
                                </p:cTn>
                              </p:par>
                              <p:par>
                                <p:cTn fill="hold" grpId="0" id="70" nodeType="withEffect" presetClass="entr" presetID="10" presetSubtype="0">
                                  <p:stCondLst>
                                    <p:cond delay="0"/>
                                  </p:stCondLst>
                                  <p:childTnLst>
                                    <p:set>
                                      <p:cBhvr>
                                        <p:cTn dur="1" fill="hold" id="71">
                                          <p:stCondLst>
                                            <p:cond delay="0"/>
                                          </p:stCondLst>
                                        </p:cTn>
                                        <p:tgtEl>
                                          <p:spTgt spid="40"/>
                                        </p:tgtEl>
                                        <p:attrNameLst>
                                          <p:attrName>style.visibility</p:attrName>
                                        </p:attrNameLst>
                                      </p:cBhvr>
                                      <p:to>
                                        <p:strVal val="visible"/>
                                      </p:to>
                                    </p:set>
                                    <p:animEffect filter="fade" transition="in">
                                      <p:cBhvr>
                                        <p:cTn dur="500" id="72"/>
                                        <p:tgtEl>
                                          <p:spTgt spid="40"/>
                                        </p:tgtEl>
                                      </p:cBhvr>
                                    </p:animEffect>
                                  </p:childTnLst>
                                </p:cTn>
                              </p:par>
                              <p:par>
                                <p:cTn fill="hold" grpId="0" id="73" nodeType="withEffect" presetClass="entr" presetID="10" presetSubtype="0">
                                  <p:stCondLst>
                                    <p:cond delay="0"/>
                                  </p:stCondLst>
                                  <p:childTnLst>
                                    <p:set>
                                      <p:cBhvr>
                                        <p:cTn dur="1" fill="hold" id="74">
                                          <p:stCondLst>
                                            <p:cond delay="0"/>
                                          </p:stCondLst>
                                        </p:cTn>
                                        <p:tgtEl>
                                          <p:spTgt spid="41"/>
                                        </p:tgtEl>
                                        <p:attrNameLst>
                                          <p:attrName>style.visibility</p:attrName>
                                        </p:attrNameLst>
                                      </p:cBhvr>
                                      <p:to>
                                        <p:strVal val="visible"/>
                                      </p:to>
                                    </p:set>
                                    <p:animEffect filter="fade" transition="in">
                                      <p:cBhvr>
                                        <p:cTn dur="500" id="75"/>
                                        <p:tgtEl>
                                          <p:spTgt spid="41"/>
                                        </p:tgtEl>
                                      </p:cBhvr>
                                    </p:animEffect>
                                  </p:childTnLst>
                                </p:cTn>
                              </p:par>
                              <p:par>
                                <p:cTn fill="hold" grpId="0" id="76" nodeType="withEffect" presetClass="entr" presetID="10" presetSubtype="0">
                                  <p:stCondLst>
                                    <p:cond delay="0"/>
                                  </p:stCondLst>
                                  <p:childTnLst>
                                    <p:set>
                                      <p:cBhvr>
                                        <p:cTn dur="1" fill="hold" id="77">
                                          <p:stCondLst>
                                            <p:cond delay="0"/>
                                          </p:stCondLst>
                                        </p:cTn>
                                        <p:tgtEl>
                                          <p:spTgt spid="42"/>
                                        </p:tgtEl>
                                        <p:attrNameLst>
                                          <p:attrName>style.visibility</p:attrName>
                                        </p:attrNameLst>
                                      </p:cBhvr>
                                      <p:to>
                                        <p:strVal val="visible"/>
                                      </p:to>
                                    </p:set>
                                    <p:animEffect filter="fade" transition="in">
                                      <p:cBhvr>
                                        <p:cTn dur="500" id="78"/>
                                        <p:tgtEl>
                                          <p:spTgt spid="42"/>
                                        </p:tgtEl>
                                      </p:cBhvr>
                                    </p:animEffect>
                                  </p:childTnLst>
                                </p:cTn>
                              </p:par>
                            </p:childTnLst>
                          </p:cTn>
                        </p:par>
                        <p:par>
                          <p:cTn fill="hold" id="79" nodeType="afterGroup">
                            <p:stCondLst>
                              <p:cond delay="1300"/>
                            </p:stCondLst>
                            <p:childTnLst>
                              <p:par>
                                <p:cTn fill="hold" grpId="0" id="80" nodeType="afterEffect" presetClass="entr" presetID="10" presetSubtype="0">
                                  <p:stCondLst>
                                    <p:cond delay="0"/>
                                  </p:stCondLst>
                                  <p:childTnLst>
                                    <p:set>
                                      <p:cBhvr>
                                        <p:cTn dur="1" fill="hold" id="81">
                                          <p:stCondLst>
                                            <p:cond delay="0"/>
                                          </p:stCondLst>
                                        </p:cTn>
                                        <p:tgtEl>
                                          <p:spTgt spid="121"/>
                                        </p:tgtEl>
                                        <p:attrNameLst>
                                          <p:attrName>style.visibility</p:attrName>
                                        </p:attrNameLst>
                                      </p:cBhvr>
                                      <p:to>
                                        <p:strVal val="visible"/>
                                      </p:to>
                                    </p:set>
                                    <p:animEffect filter="fade" transition="in">
                                      <p:cBhvr>
                                        <p:cTn dur="300" id="82"/>
                                        <p:tgtEl>
                                          <p:spTgt spid="121"/>
                                        </p:tgtEl>
                                      </p:cBhvr>
                                    </p:animEffect>
                                  </p:childTnLst>
                                </p:cTn>
                              </p:par>
                            </p:childTnLst>
                          </p:cTn>
                        </p:par>
                        <p:par>
                          <p:cTn fill="hold" id="83" nodeType="afterGroup">
                            <p:stCondLst>
                              <p:cond delay="1600"/>
                            </p:stCondLst>
                            <p:childTnLst>
                              <p:par>
                                <p:cTn fill="hold" grpId="0" id="84" nodeType="afterEffect" presetClass="entr" presetID="10" presetSubtype="0">
                                  <p:stCondLst>
                                    <p:cond delay="0"/>
                                  </p:stCondLst>
                                  <p:childTnLst>
                                    <p:set>
                                      <p:cBhvr>
                                        <p:cTn dur="1" fill="hold" id="85">
                                          <p:stCondLst>
                                            <p:cond delay="0"/>
                                          </p:stCondLst>
                                        </p:cTn>
                                        <p:tgtEl>
                                          <p:spTgt spid="119"/>
                                        </p:tgtEl>
                                        <p:attrNameLst>
                                          <p:attrName>style.visibility</p:attrName>
                                        </p:attrNameLst>
                                      </p:cBhvr>
                                      <p:to>
                                        <p:strVal val="visible"/>
                                      </p:to>
                                    </p:set>
                                    <p:animEffect filter="fade" transition="in">
                                      <p:cBhvr>
                                        <p:cTn dur="300" id="86"/>
                                        <p:tgtEl>
                                          <p:spTgt spid="119"/>
                                        </p:tgtEl>
                                      </p:cBhvr>
                                    </p:animEffect>
                                  </p:childTnLst>
                                </p:cTn>
                              </p:par>
                            </p:childTnLst>
                          </p:cTn>
                        </p:par>
                        <p:par>
                          <p:cTn fill="hold" id="87" nodeType="afterGroup">
                            <p:stCondLst>
                              <p:cond delay="1900"/>
                            </p:stCondLst>
                            <p:childTnLst>
                              <p:par>
                                <p:cTn fill="hold" grpId="0" id="88" nodeType="afterEffect" presetClass="entr" presetID="10" presetSubtype="0">
                                  <p:stCondLst>
                                    <p:cond delay="0"/>
                                  </p:stCondLst>
                                  <p:childTnLst>
                                    <p:set>
                                      <p:cBhvr>
                                        <p:cTn dur="1" fill="hold" id="89">
                                          <p:stCondLst>
                                            <p:cond delay="0"/>
                                          </p:stCondLst>
                                        </p:cTn>
                                        <p:tgtEl>
                                          <p:spTgt spid="117"/>
                                        </p:tgtEl>
                                        <p:attrNameLst>
                                          <p:attrName>style.visibility</p:attrName>
                                        </p:attrNameLst>
                                      </p:cBhvr>
                                      <p:to>
                                        <p:strVal val="visible"/>
                                      </p:to>
                                    </p:set>
                                    <p:animEffect filter="fade" transition="in">
                                      <p:cBhvr>
                                        <p:cTn dur="300" id="90"/>
                                        <p:tgtEl>
                                          <p:spTgt spid="117"/>
                                        </p:tgtEl>
                                      </p:cBhvr>
                                    </p:animEffect>
                                  </p:childTnLst>
                                </p:cTn>
                              </p:par>
                            </p:childTnLst>
                          </p:cTn>
                        </p:par>
                        <p:par>
                          <p:cTn fill="hold" id="91" nodeType="afterGroup">
                            <p:stCondLst>
                              <p:cond delay="2200"/>
                            </p:stCondLst>
                            <p:childTnLst>
                              <p:par>
                                <p:cTn fill="hold" grpId="0" id="92" nodeType="afterEffect" presetClass="entr" presetID="10" presetSubtype="0">
                                  <p:stCondLst>
                                    <p:cond delay="0"/>
                                  </p:stCondLst>
                                  <p:childTnLst>
                                    <p:set>
                                      <p:cBhvr>
                                        <p:cTn dur="1" fill="hold" id="93">
                                          <p:stCondLst>
                                            <p:cond delay="0"/>
                                          </p:stCondLst>
                                        </p:cTn>
                                        <p:tgtEl>
                                          <p:spTgt spid="115"/>
                                        </p:tgtEl>
                                        <p:attrNameLst>
                                          <p:attrName>style.visibility</p:attrName>
                                        </p:attrNameLst>
                                      </p:cBhvr>
                                      <p:to>
                                        <p:strVal val="visible"/>
                                      </p:to>
                                    </p:set>
                                    <p:animEffect filter="fade" transition="in">
                                      <p:cBhvr>
                                        <p:cTn dur="300" id="94"/>
                                        <p:tgtEl>
                                          <p:spTgt spid="115"/>
                                        </p:tgtEl>
                                      </p:cBhvr>
                                    </p:animEffect>
                                  </p:childTnLst>
                                </p:cTn>
                              </p:par>
                            </p:childTnLst>
                          </p:cTn>
                        </p:par>
                        <p:par>
                          <p:cTn fill="hold" id="95" nodeType="afterGroup">
                            <p:stCondLst>
                              <p:cond delay="2500"/>
                            </p:stCondLst>
                            <p:childTnLst>
                              <p:par>
                                <p:cTn fill="hold" grpId="0" id="96" nodeType="afterEffect" presetClass="entr" presetID="10" presetSubtype="0">
                                  <p:stCondLst>
                                    <p:cond delay="0"/>
                                  </p:stCondLst>
                                  <p:childTnLst>
                                    <p:set>
                                      <p:cBhvr>
                                        <p:cTn dur="1" fill="hold" id="97">
                                          <p:stCondLst>
                                            <p:cond delay="0"/>
                                          </p:stCondLst>
                                        </p:cTn>
                                        <p:tgtEl>
                                          <p:spTgt spid="113"/>
                                        </p:tgtEl>
                                        <p:attrNameLst>
                                          <p:attrName>style.visibility</p:attrName>
                                        </p:attrNameLst>
                                      </p:cBhvr>
                                      <p:to>
                                        <p:strVal val="visible"/>
                                      </p:to>
                                    </p:set>
                                    <p:animEffect filter="fade" transition="in">
                                      <p:cBhvr>
                                        <p:cTn dur="300" id="98"/>
                                        <p:tgtEl>
                                          <p:spTgt spid="113"/>
                                        </p:tgtEl>
                                      </p:cBhvr>
                                    </p:animEffect>
                                  </p:childTnLst>
                                </p:cTn>
                              </p:par>
                            </p:childTnLst>
                          </p:cTn>
                        </p:par>
                        <p:par>
                          <p:cTn fill="hold" id="99" nodeType="afterGroup">
                            <p:stCondLst>
                              <p:cond delay="2800"/>
                            </p:stCondLst>
                            <p:childTnLst>
                              <p:par>
                                <p:cTn fill="hold" grpId="0" id="100" nodeType="afterEffect" presetClass="entr" presetID="10" presetSubtype="0">
                                  <p:stCondLst>
                                    <p:cond delay="0"/>
                                  </p:stCondLst>
                                  <p:childTnLst>
                                    <p:set>
                                      <p:cBhvr>
                                        <p:cTn dur="1" fill="hold" id="101">
                                          <p:stCondLst>
                                            <p:cond delay="0"/>
                                          </p:stCondLst>
                                        </p:cTn>
                                        <p:tgtEl>
                                          <p:spTgt spid="19"/>
                                        </p:tgtEl>
                                        <p:attrNameLst>
                                          <p:attrName>style.visibility</p:attrName>
                                        </p:attrNameLst>
                                      </p:cBhvr>
                                      <p:to>
                                        <p:strVal val="visible"/>
                                      </p:to>
                                    </p:set>
                                    <p:animEffect filter="fade" transition="in">
                                      <p:cBhvr>
                                        <p:cTn dur="300" id="102"/>
                                        <p:tgtEl>
                                          <p:spTgt spid="19"/>
                                        </p:tgtEl>
                                      </p:cBhvr>
                                    </p:animEffect>
                                  </p:childTnLst>
                                </p:cTn>
                              </p:par>
                              <p:par>
                                <p:cTn fill="hold" grpId="0" id="103" nodeType="withEffect" presetClass="entr" presetID="10" presetSubtype="0">
                                  <p:stCondLst>
                                    <p:cond delay="0"/>
                                  </p:stCondLst>
                                  <p:childTnLst>
                                    <p:set>
                                      <p:cBhvr>
                                        <p:cTn dur="1" fill="hold" id="104">
                                          <p:stCondLst>
                                            <p:cond delay="0"/>
                                          </p:stCondLst>
                                        </p:cTn>
                                        <p:tgtEl>
                                          <p:spTgt spid="50"/>
                                        </p:tgtEl>
                                        <p:attrNameLst>
                                          <p:attrName>style.visibility</p:attrName>
                                        </p:attrNameLst>
                                      </p:cBhvr>
                                      <p:to>
                                        <p:strVal val="visible"/>
                                      </p:to>
                                    </p:set>
                                    <p:animEffect filter="fade" transition="in">
                                      <p:cBhvr>
                                        <p:cTn dur="300" id="105"/>
                                        <p:tgtEl>
                                          <p:spTgt spid="50"/>
                                        </p:tgtEl>
                                      </p:cBhvr>
                                    </p:animEffect>
                                  </p:childTnLst>
                                </p:cTn>
                              </p:par>
                            </p:childTnLst>
                          </p:cTn>
                        </p:par>
                        <p:par>
                          <p:cTn fill="hold" id="106" nodeType="afterGroup">
                            <p:stCondLst>
                              <p:cond delay="3100"/>
                            </p:stCondLst>
                            <p:childTnLst>
                              <p:par>
                                <p:cTn fill="hold" grpId="0" id="107" nodeType="afterEffect" presetClass="entr" presetID="10" presetSubtype="0">
                                  <p:stCondLst>
                                    <p:cond delay="0"/>
                                  </p:stCondLst>
                                  <p:childTnLst>
                                    <p:set>
                                      <p:cBhvr>
                                        <p:cTn dur="1" fill="hold" id="108">
                                          <p:stCondLst>
                                            <p:cond delay="0"/>
                                          </p:stCondLst>
                                        </p:cTn>
                                        <p:tgtEl>
                                          <p:spTgt spid="51"/>
                                        </p:tgtEl>
                                        <p:attrNameLst>
                                          <p:attrName>style.visibility</p:attrName>
                                        </p:attrNameLst>
                                      </p:cBhvr>
                                      <p:to>
                                        <p:strVal val="visible"/>
                                      </p:to>
                                    </p:set>
                                    <p:animEffect filter="fade" transition="in">
                                      <p:cBhvr>
                                        <p:cTn dur="300" id="109"/>
                                        <p:tgtEl>
                                          <p:spTgt spid="51"/>
                                        </p:tgtEl>
                                      </p:cBhvr>
                                    </p:animEffect>
                                  </p:childTnLst>
                                </p:cTn>
                              </p:par>
                              <p:par>
                                <p:cTn fill="hold" grpId="0" id="110" nodeType="withEffect" presetClass="entr" presetID="10" presetSubtype="0">
                                  <p:stCondLst>
                                    <p:cond delay="0"/>
                                  </p:stCondLst>
                                  <p:childTnLst>
                                    <p:set>
                                      <p:cBhvr>
                                        <p:cTn dur="1" fill="hold" id="111">
                                          <p:stCondLst>
                                            <p:cond delay="0"/>
                                          </p:stCondLst>
                                        </p:cTn>
                                        <p:tgtEl>
                                          <p:spTgt spid="52"/>
                                        </p:tgtEl>
                                        <p:attrNameLst>
                                          <p:attrName>style.visibility</p:attrName>
                                        </p:attrNameLst>
                                      </p:cBhvr>
                                      <p:to>
                                        <p:strVal val="visible"/>
                                      </p:to>
                                    </p:set>
                                    <p:animEffect filter="fade" transition="in">
                                      <p:cBhvr>
                                        <p:cTn dur="300" id="112"/>
                                        <p:tgtEl>
                                          <p:spTgt spid="52"/>
                                        </p:tgtEl>
                                      </p:cBhvr>
                                    </p:animEffect>
                                  </p:childTnLst>
                                </p:cTn>
                              </p:par>
                            </p:childTnLst>
                          </p:cTn>
                        </p:par>
                        <p:par>
                          <p:cTn fill="hold" id="113" nodeType="afterGroup">
                            <p:stCondLst>
                              <p:cond delay="3400"/>
                            </p:stCondLst>
                            <p:childTnLst>
                              <p:par>
                                <p:cTn fill="hold" grpId="0" id="114" nodeType="afterEffect" presetClass="entr" presetID="10" presetSubtype="0">
                                  <p:stCondLst>
                                    <p:cond delay="0"/>
                                  </p:stCondLst>
                                  <p:childTnLst>
                                    <p:set>
                                      <p:cBhvr>
                                        <p:cTn dur="1" fill="hold" id="115">
                                          <p:stCondLst>
                                            <p:cond delay="0"/>
                                          </p:stCondLst>
                                        </p:cTn>
                                        <p:tgtEl>
                                          <p:spTgt spid="53"/>
                                        </p:tgtEl>
                                        <p:attrNameLst>
                                          <p:attrName>style.visibility</p:attrName>
                                        </p:attrNameLst>
                                      </p:cBhvr>
                                      <p:to>
                                        <p:strVal val="visible"/>
                                      </p:to>
                                    </p:set>
                                    <p:animEffect filter="fade" transition="in">
                                      <p:cBhvr>
                                        <p:cTn dur="300" id="116"/>
                                        <p:tgtEl>
                                          <p:spTgt spid="53"/>
                                        </p:tgtEl>
                                      </p:cBhvr>
                                    </p:animEffect>
                                  </p:childTnLst>
                                </p:cTn>
                              </p:par>
                              <p:par>
                                <p:cTn fill="hold" grpId="0" id="117" nodeType="withEffect" presetClass="entr" presetID="10" presetSubtype="0">
                                  <p:stCondLst>
                                    <p:cond delay="0"/>
                                  </p:stCondLst>
                                  <p:childTnLst>
                                    <p:set>
                                      <p:cBhvr>
                                        <p:cTn dur="1" fill="hold" id="118">
                                          <p:stCondLst>
                                            <p:cond delay="0"/>
                                          </p:stCondLst>
                                        </p:cTn>
                                        <p:tgtEl>
                                          <p:spTgt spid="54"/>
                                        </p:tgtEl>
                                        <p:attrNameLst>
                                          <p:attrName>style.visibility</p:attrName>
                                        </p:attrNameLst>
                                      </p:cBhvr>
                                      <p:to>
                                        <p:strVal val="visible"/>
                                      </p:to>
                                    </p:set>
                                    <p:animEffect filter="fade" transition="in">
                                      <p:cBhvr>
                                        <p:cTn dur="300" id="119"/>
                                        <p:tgtEl>
                                          <p:spTgt spid="54"/>
                                        </p:tgtEl>
                                      </p:cBhvr>
                                    </p:animEffect>
                                  </p:childTnLst>
                                </p:cTn>
                              </p:par>
                            </p:childTnLst>
                          </p:cTn>
                        </p:par>
                        <p:par>
                          <p:cTn fill="hold" id="120" nodeType="afterGroup">
                            <p:stCondLst>
                              <p:cond delay="3700"/>
                            </p:stCondLst>
                            <p:childTnLst>
                              <p:par>
                                <p:cTn fill="hold" grpId="0" id="121" nodeType="afterEffect" presetClass="entr" presetID="10" presetSubtype="0">
                                  <p:stCondLst>
                                    <p:cond delay="0"/>
                                  </p:stCondLst>
                                  <p:childTnLst>
                                    <p:set>
                                      <p:cBhvr>
                                        <p:cTn dur="1" fill="hold" id="122">
                                          <p:stCondLst>
                                            <p:cond delay="0"/>
                                          </p:stCondLst>
                                        </p:cTn>
                                        <p:tgtEl>
                                          <p:spTgt spid="55"/>
                                        </p:tgtEl>
                                        <p:attrNameLst>
                                          <p:attrName>style.visibility</p:attrName>
                                        </p:attrNameLst>
                                      </p:cBhvr>
                                      <p:to>
                                        <p:strVal val="visible"/>
                                      </p:to>
                                    </p:set>
                                    <p:animEffect filter="fade" transition="in">
                                      <p:cBhvr>
                                        <p:cTn dur="300" id="123"/>
                                        <p:tgtEl>
                                          <p:spTgt spid="55"/>
                                        </p:tgtEl>
                                      </p:cBhvr>
                                    </p:animEffect>
                                  </p:childTnLst>
                                </p:cTn>
                              </p:par>
                              <p:par>
                                <p:cTn fill="hold" grpId="0" id="124" nodeType="withEffect" presetClass="entr" presetID="10" presetSubtype="0">
                                  <p:stCondLst>
                                    <p:cond delay="0"/>
                                  </p:stCondLst>
                                  <p:childTnLst>
                                    <p:set>
                                      <p:cBhvr>
                                        <p:cTn dur="1" fill="hold" id="125">
                                          <p:stCondLst>
                                            <p:cond delay="0"/>
                                          </p:stCondLst>
                                        </p:cTn>
                                        <p:tgtEl>
                                          <p:spTgt spid="56"/>
                                        </p:tgtEl>
                                        <p:attrNameLst>
                                          <p:attrName>style.visibility</p:attrName>
                                        </p:attrNameLst>
                                      </p:cBhvr>
                                      <p:to>
                                        <p:strVal val="visible"/>
                                      </p:to>
                                    </p:set>
                                    <p:animEffect filter="fade" transition="in">
                                      <p:cBhvr>
                                        <p:cTn dur="300" id="126"/>
                                        <p:tgtEl>
                                          <p:spTgt spid="56"/>
                                        </p:tgtEl>
                                      </p:cBhvr>
                                    </p:animEffect>
                                  </p:childTnLst>
                                </p:cTn>
                              </p:par>
                            </p:childTnLst>
                          </p:cTn>
                        </p:par>
                        <p:par>
                          <p:cTn fill="hold" id="127" nodeType="afterGroup">
                            <p:stCondLst>
                              <p:cond delay="4000"/>
                            </p:stCondLst>
                            <p:childTnLst>
                              <p:par>
                                <p:cTn fill="hold" grpId="0" id="128" nodeType="afterEffect" presetClass="entr" presetID="10" presetSubtype="0">
                                  <p:stCondLst>
                                    <p:cond delay="0"/>
                                  </p:stCondLst>
                                  <p:childTnLst>
                                    <p:set>
                                      <p:cBhvr>
                                        <p:cTn dur="1" fill="hold" id="129">
                                          <p:stCondLst>
                                            <p:cond delay="0"/>
                                          </p:stCondLst>
                                        </p:cTn>
                                        <p:tgtEl>
                                          <p:spTgt spid="58"/>
                                        </p:tgtEl>
                                        <p:attrNameLst>
                                          <p:attrName>style.visibility</p:attrName>
                                        </p:attrNameLst>
                                      </p:cBhvr>
                                      <p:to>
                                        <p:strVal val="visible"/>
                                      </p:to>
                                    </p:set>
                                    <p:animEffect filter="fade" transition="in">
                                      <p:cBhvr>
                                        <p:cTn dur="300" id="130"/>
                                        <p:tgtEl>
                                          <p:spTgt spid="58"/>
                                        </p:tgtEl>
                                      </p:cBhvr>
                                    </p:animEffect>
                                  </p:childTnLst>
                                </p:cTn>
                              </p:par>
                              <p:par>
                                <p:cTn fill="hold" grpId="0" id="131" nodeType="withEffect" presetClass="entr" presetID="10" presetSubtype="0">
                                  <p:stCondLst>
                                    <p:cond delay="0"/>
                                  </p:stCondLst>
                                  <p:childTnLst>
                                    <p:set>
                                      <p:cBhvr>
                                        <p:cTn dur="1" fill="hold" id="132">
                                          <p:stCondLst>
                                            <p:cond delay="0"/>
                                          </p:stCondLst>
                                        </p:cTn>
                                        <p:tgtEl>
                                          <p:spTgt spid="59"/>
                                        </p:tgtEl>
                                        <p:attrNameLst>
                                          <p:attrName>style.visibility</p:attrName>
                                        </p:attrNameLst>
                                      </p:cBhvr>
                                      <p:to>
                                        <p:strVal val="visible"/>
                                      </p:to>
                                    </p:set>
                                    <p:animEffect filter="fade" transition="in">
                                      <p:cBhvr>
                                        <p:cTn dur="300" id="133"/>
                                        <p:tgtEl>
                                          <p:spTgt spid="59"/>
                                        </p:tgtEl>
                                      </p:cBhvr>
                                    </p:animEffect>
                                  </p:childTnLst>
                                </p:cTn>
                              </p:par>
                            </p:childTnLst>
                          </p:cTn>
                        </p:par>
                        <p:par>
                          <p:cTn fill="hold" id="134" nodeType="afterGroup">
                            <p:stCondLst>
                              <p:cond delay="4300"/>
                            </p:stCondLst>
                            <p:childTnLst>
                              <p:par>
                                <p:cTn fill="hold" grpId="0" id="135" nodeType="afterEffect" presetClass="entr" presetID="10" presetSubtype="0">
                                  <p:stCondLst>
                                    <p:cond delay="0"/>
                                  </p:stCondLst>
                                  <p:childTnLst>
                                    <p:set>
                                      <p:cBhvr>
                                        <p:cTn dur="1" fill="hold" id="136">
                                          <p:stCondLst>
                                            <p:cond delay="0"/>
                                          </p:stCondLst>
                                        </p:cTn>
                                        <p:tgtEl>
                                          <p:spTgt spid="60"/>
                                        </p:tgtEl>
                                        <p:attrNameLst>
                                          <p:attrName>style.visibility</p:attrName>
                                        </p:attrNameLst>
                                      </p:cBhvr>
                                      <p:to>
                                        <p:strVal val="visible"/>
                                      </p:to>
                                    </p:set>
                                    <p:animEffect filter="fade" transition="in">
                                      <p:cBhvr>
                                        <p:cTn dur="300" id="137"/>
                                        <p:tgtEl>
                                          <p:spTgt spid="60"/>
                                        </p:tgtEl>
                                      </p:cBhvr>
                                    </p:animEffect>
                                  </p:childTnLst>
                                </p:cTn>
                              </p:par>
                              <p:par>
                                <p:cTn fill="hold" grpId="0" id="138" nodeType="withEffect" presetClass="entr" presetID="10" presetSubtype="0">
                                  <p:stCondLst>
                                    <p:cond delay="0"/>
                                  </p:stCondLst>
                                  <p:childTnLst>
                                    <p:set>
                                      <p:cBhvr>
                                        <p:cTn dur="1" fill="hold" id="139">
                                          <p:stCondLst>
                                            <p:cond delay="0"/>
                                          </p:stCondLst>
                                        </p:cTn>
                                        <p:tgtEl>
                                          <p:spTgt spid="61"/>
                                        </p:tgtEl>
                                        <p:attrNameLst>
                                          <p:attrName>style.visibility</p:attrName>
                                        </p:attrNameLst>
                                      </p:cBhvr>
                                      <p:to>
                                        <p:strVal val="visible"/>
                                      </p:to>
                                    </p:set>
                                    <p:animEffect filter="fade" transition="in">
                                      <p:cBhvr>
                                        <p:cTn dur="300" id="140"/>
                                        <p:tgtEl>
                                          <p:spTgt spid="6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7"/>
      <p:bldP grpId="0" spid="66"/>
      <p:bldP grpId="0" spid="19"/>
      <p:bldP grpId="0" spid="36"/>
      <p:bldP grpId="0" spid="38"/>
      <p:bldP grpId="0" spid="40"/>
      <p:bldP grpId="0" spid="41"/>
      <p:bldP grpId="0" spid="42"/>
      <p:bldP grpId="0" spid="43"/>
      <p:bldP grpId="0" spid="44"/>
      <p:bldP grpId="0" spid="45"/>
      <p:bldP grpId="0" spid="46"/>
      <p:bldP grpId="0" spid="47"/>
      <p:bldP grpId="0" spid="50"/>
      <p:bldP grpId="0" spid="51"/>
      <p:bldP grpId="0" spid="52"/>
      <p:bldP grpId="0" spid="53"/>
      <p:bldP grpId="0" spid="54"/>
      <p:bldP grpId="0" spid="55"/>
      <p:bldP grpId="0" spid="56"/>
      <p:bldP grpId="0" spid="58"/>
      <p:bldP grpId="0" spid="59"/>
      <p:bldP grpId="0" spid="60"/>
      <p:bldP grpId="0" spid="61"/>
      <p:bldP grpId="0" spid="96"/>
      <p:bldP grpId="0" spid="97"/>
      <p:bldP grpId="0" spid="98"/>
      <p:bldP grpId="0" spid="99"/>
      <p:bldP grpId="0" spid="100"/>
      <p:bldP grpId="0" spid="113"/>
      <p:bldP grpId="0" spid="115"/>
      <p:bldP grpId="0" spid="117"/>
      <p:bldP grpId="0" spid="119"/>
      <p:bldP grpId="0" spid="121"/>
      <p:bldP grpId="0" spid="122"/>
      <p:bldP grpId="0" spid="123"/>
      <p:bldP grpId="0" spid="124"/>
      <p:bldP grpId="0" spid="125"/>
      <p:bldP grpId="0" spid="128"/>
      <p:bldP grpId="0" spid="129"/>
      <p:bldP grpId="0" spid="130"/>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2" name="Oval 31"/>
          <p:cNvSpPr/>
          <p:nvPr/>
        </p:nvSpPr>
        <p:spPr>
          <a:xfrm>
            <a:off x="6732240" y="1347614"/>
            <a:ext cx="1106040" cy="1106040"/>
          </a:xfrm>
          <a:prstGeom prst="ellipse">
            <a:avLst/>
          </a:prstGeom>
          <a:solidFill>
            <a:srgbClr val="2782A7"/>
          </a:solidFill>
          <a:ln>
            <a:noFill/>
          </a:ln>
          <a:effectLst>
            <a:reflection algn="bl" blurRad="6350" dir="5400000" endPos="35000" rotWithShape="0" stA="9000" sy="-100000"/>
          </a:effectLst>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56" name="Rectangle 55"/>
          <p:cNvSpPr/>
          <p:nvPr/>
        </p:nvSpPr>
        <p:spPr>
          <a:xfrm>
            <a:off x="0" y="0"/>
            <a:ext cx="9144000" cy="843558"/>
          </a:xfrm>
          <a:prstGeom prst="rect">
            <a:avLst/>
          </a:prstGeom>
          <a:solidFill>
            <a:srgbClr val="2782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pic>
        <p:nvPicPr>
          <p:cNvPr id="1027" name="Picture 3"/>
          <p:cNvPicPr>
            <a:picLocks noChangeArrowheads="1" noChangeAspect="1"/>
          </p:cNvPicPr>
          <p:nvPr/>
        </p:nvPicPr>
        <p:blipFill>
          <a:blip r:embed="rId3">
            <a:extLst>
              <a:ext uri="{28A0092B-C50C-407E-A947-70E740481C1C}">
                <a14:useLocalDpi/>
              </a:ext>
            </a:extLst>
          </a:blip>
          <a:stretch>
            <a:fillRect/>
          </a:stretch>
        </p:blipFill>
        <p:spPr bwMode="auto">
          <a:xfrm>
            <a:off x="0" y="4758280"/>
            <a:ext cx="9144000" cy="4571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
        <p:nvSpPr>
          <p:cNvPr id="13" name="TextBox 12"/>
          <p:cNvSpPr txBox="1"/>
          <p:nvPr/>
        </p:nvSpPr>
        <p:spPr>
          <a:xfrm>
            <a:off x="1904313" y="4828977"/>
            <a:ext cx="3747808" cy="289558"/>
          </a:xfrm>
          <a:prstGeom prst="rect">
            <a:avLst/>
          </a:prstGeom>
          <a:noFill/>
        </p:spPr>
        <p:txBody>
          <a:bodyPr bIns="45719" lIns="91438" rIns="91438" rtlCol="0" tIns="45719" wrap="square">
            <a:spAutoFit/>
          </a:bodyPr>
          <a:lstStyle/>
          <a:p>
            <a:pPr algn="ctr"/>
            <a:r>
              <a:rPr lang="en-US" sz="1300">
                <a:solidFill>
                  <a:srgbClr val="2782A7"/>
                </a:solidFill>
                <a:latin charset="0" pitchFamily="34" typeface="Bebas Neue"/>
              </a:rPr>
              <a:t>WWW.YOURWEBSITE.COM</a:t>
            </a:r>
          </a:p>
        </p:txBody>
      </p:sp>
      <p:sp>
        <p:nvSpPr>
          <p:cNvPr id="17" name="TextBox 16"/>
          <p:cNvSpPr txBox="1"/>
          <p:nvPr/>
        </p:nvSpPr>
        <p:spPr>
          <a:xfrm>
            <a:off x="3779912" y="4833574"/>
            <a:ext cx="4122589" cy="274318"/>
          </a:xfrm>
          <a:prstGeom prst="rect">
            <a:avLst/>
          </a:prstGeom>
          <a:noFill/>
        </p:spPr>
        <p:txBody>
          <a:bodyPr bIns="45719" lIns="91438" rIns="91438" rtlCol="0" tIns="45719" wrap="square">
            <a:spAutoFit/>
          </a:bodyPr>
          <a:lstStyle/>
          <a:p>
            <a:pPr algn="ctr"/>
            <a:r>
              <a:rPr lang="en-US" sz="1200">
                <a:solidFill>
                  <a:srgbClr val="2782A7"/>
                </a:solidFill>
                <a:latin charset="0" pitchFamily="34" typeface="Bebas Neue"/>
              </a:rPr>
              <a:t>2-45-6565-776-6</a:t>
            </a:r>
          </a:p>
        </p:txBody>
      </p:sp>
      <p:pic>
        <p:nvPicPr>
          <p:cNvPr id="14" name="Picture 13"/>
          <p:cNvPicPr>
            <a:picLocks noChangeAspect="1"/>
          </p:cNvPicPr>
          <p:nvPr/>
        </p:nvPicPr>
        <p:blipFill>
          <a:blip r:embed="rId4">
            <a:extLst>
              <a:ext uri="{28A0092B-C50C-407E-A947-70E740481C1C}">
                <a14:useLocalDpi/>
              </a:ext>
            </a:extLst>
          </a:blip>
          <a:stretch>
            <a:fillRect/>
          </a:stretch>
        </p:blipFill>
        <p:spPr>
          <a:xfrm>
            <a:off x="2912425" y="4855861"/>
            <a:ext cx="219278" cy="232423"/>
          </a:xfrm>
          <a:prstGeom prst="rect">
            <a:avLst/>
          </a:prstGeom>
        </p:spPr>
      </p:pic>
      <p:pic>
        <p:nvPicPr>
          <p:cNvPr id="15" name="Picture 14"/>
          <p:cNvPicPr>
            <a:picLocks noChangeAspect="1"/>
          </p:cNvPicPr>
          <p:nvPr/>
        </p:nvPicPr>
        <p:blipFill>
          <a:blip r:embed="rId5">
            <a:extLst>
              <a:ext uri="{28A0092B-C50C-407E-A947-70E740481C1C}">
                <a14:useLocalDpi/>
              </a:ext>
            </a:extLst>
          </a:blip>
          <a:stretch>
            <a:fillRect/>
          </a:stretch>
        </p:blipFill>
        <p:spPr>
          <a:xfrm>
            <a:off x="7092280" y="4834342"/>
            <a:ext cx="263318" cy="279104"/>
          </a:xfrm>
          <a:prstGeom prst="rect">
            <a:avLst/>
          </a:prstGeom>
        </p:spPr>
      </p:pic>
      <p:pic>
        <p:nvPicPr>
          <p:cNvPr id="16" name="Picture 15"/>
          <p:cNvPicPr>
            <a:picLocks noChangeAspect="1"/>
          </p:cNvPicPr>
          <p:nvPr/>
        </p:nvPicPr>
        <p:blipFill>
          <a:blip r:embed="rId6">
            <a:extLst>
              <a:ext uri="{28A0092B-C50C-407E-A947-70E740481C1C}">
                <a14:useLocalDpi/>
              </a:ext>
            </a:extLst>
          </a:blip>
          <a:stretch>
            <a:fillRect/>
          </a:stretch>
        </p:blipFill>
        <p:spPr>
          <a:xfrm>
            <a:off x="5158642" y="4803999"/>
            <a:ext cx="277455" cy="294088"/>
          </a:xfrm>
          <a:prstGeom prst="rect">
            <a:avLst/>
          </a:prstGeom>
        </p:spPr>
      </p:pic>
      <p:sp>
        <p:nvSpPr>
          <p:cNvPr id="27" name="Rectangle 26"/>
          <p:cNvSpPr/>
          <p:nvPr/>
        </p:nvSpPr>
        <p:spPr>
          <a:xfrm>
            <a:off x="1" y="4781139"/>
            <a:ext cx="2258743" cy="362350"/>
          </a:xfrm>
          <a:prstGeom prst="rect">
            <a:avLst/>
          </a:prstGeom>
          <a:solidFill>
            <a:srgbClr val="2782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28" name="TextBox 27"/>
          <p:cNvSpPr txBox="1"/>
          <p:nvPr/>
        </p:nvSpPr>
        <p:spPr>
          <a:xfrm>
            <a:off x="-14414" y="4808446"/>
            <a:ext cx="2210150" cy="289558"/>
          </a:xfrm>
          <a:prstGeom prst="rect">
            <a:avLst/>
          </a:prstGeom>
          <a:noFill/>
        </p:spPr>
        <p:txBody>
          <a:bodyPr bIns="45719" lIns="91438" rIns="91438" rtlCol="0" tIns="45719" wrap="square">
            <a:spAutoFit/>
          </a:bodyPr>
          <a:lstStyle/>
          <a:p>
            <a:pPr algn="ctr"/>
            <a:r>
              <a:rPr lang="tr-TR" sz="1300">
                <a:solidFill>
                  <a:schemeClr val="bg1"/>
                </a:solidFill>
                <a:latin charset="0" pitchFamily="34" typeface="Bebas Neue"/>
              </a:rPr>
              <a:t>Company name/logo</a:t>
            </a:r>
          </a:p>
        </p:txBody>
      </p:sp>
      <p:sp>
        <p:nvSpPr>
          <p:cNvPr id="39" name="TextBox 38"/>
          <p:cNvSpPr txBox="1"/>
          <p:nvPr/>
        </p:nvSpPr>
        <p:spPr>
          <a:xfrm>
            <a:off x="7236297" y="4833550"/>
            <a:ext cx="1440160" cy="289558"/>
          </a:xfrm>
          <a:prstGeom prst="rect">
            <a:avLst/>
          </a:prstGeom>
          <a:noFill/>
        </p:spPr>
        <p:txBody>
          <a:bodyPr bIns="45719" lIns="91438" rIns="91438" rtlCol="0" tIns="45719" wrap="square">
            <a:spAutoFit/>
          </a:bodyPr>
          <a:lstStyle/>
          <a:p>
            <a:pPr algn="ctr"/>
            <a:r>
              <a:rPr lang="en-US" sz="1300">
                <a:solidFill>
                  <a:srgbClr val="2782A7"/>
                </a:solidFill>
                <a:latin charset="0" pitchFamily="34" typeface="Bebas Neue"/>
              </a:rPr>
              <a:t>mail@yourmail.com</a:t>
            </a:r>
          </a:p>
        </p:txBody>
      </p:sp>
      <p:sp>
        <p:nvSpPr>
          <p:cNvPr id="57" name="TextBox 56"/>
          <p:cNvSpPr txBox="1"/>
          <p:nvPr/>
        </p:nvSpPr>
        <p:spPr>
          <a:xfrm>
            <a:off x="2696400" y="45543"/>
            <a:ext cx="3747808" cy="761998"/>
          </a:xfrm>
          <a:prstGeom prst="rect">
            <a:avLst/>
          </a:prstGeom>
          <a:noFill/>
        </p:spPr>
        <p:txBody>
          <a:bodyPr bIns="45719" lIns="91438" rIns="91438" rtlCol="0" tIns="45719" wrap="square">
            <a:spAutoFit/>
          </a:bodyPr>
          <a:lstStyle/>
          <a:p>
            <a:pPr algn="ctr"/>
            <a:r>
              <a:rPr lang="tr-TR" sz="4400">
                <a:solidFill>
                  <a:schemeClr val="bg1"/>
                </a:solidFill>
                <a:latin charset="0" pitchFamily="34" typeface="Bebas Neue"/>
              </a:rPr>
              <a:t>MARKETING TREES</a:t>
            </a:r>
          </a:p>
        </p:txBody>
      </p:sp>
      <p:graphicFrame>
        <p:nvGraphicFramePr>
          <p:cNvPr id="2" name="Diagram 1"/>
          <p:cNvGraphicFramePr/>
          <p:nvPr>
            <p:extLst>
              <p:ext uri="{D42A27DB-BD31-4B8C-83A1-F6EECF244321}">
                <p14:modId val="125643531"/>
              </p:ext>
            </p:extLst>
          </p:nvPr>
        </p:nvGraphicFramePr>
        <p:xfrm>
          <a:off x="581726" y="1313706"/>
          <a:ext cx="4236132" cy="2824088"/>
        </p:xfrm>
        <a:graphic>
          <a:graphicData uri="http://schemas.openxmlformats.org/drawingml/2006/diagram">
            <dgm:relIds xmlns:dgm="http://schemas.openxmlformats.org/drawingml/2006/diagram" r:cs="rId11" r:dm="rId8" r:lo="rId9" r:qs="rId10"/>
          </a:graphicData>
        </a:graphic>
      </p:graphicFrame>
      <p:graphicFrame>
        <p:nvGraphicFramePr>
          <p:cNvPr id="29" name="Diagram 28"/>
          <p:cNvGraphicFramePr/>
          <p:nvPr>
            <p:extLst>
              <p:ext uri="{D42A27DB-BD31-4B8C-83A1-F6EECF244321}">
                <p14:modId val="793578305"/>
              </p:ext>
            </p:extLst>
          </p:nvPr>
        </p:nvGraphicFramePr>
        <p:xfrm>
          <a:off x="3102006" y="1461836"/>
          <a:ext cx="2694130" cy="1796087"/>
        </p:xfrm>
        <a:graphic>
          <a:graphicData uri="http://schemas.openxmlformats.org/drawingml/2006/diagram">
            <dgm:relIds xmlns:dgm="http://schemas.openxmlformats.org/drawingml/2006/diagram" r:cs="rId16" r:dm="rId13" r:lo="rId14" r:qs="rId15"/>
          </a:graphicData>
        </a:graphic>
      </p:graphicFrame>
      <p:pic>
        <p:nvPicPr>
          <p:cNvPr id="31" name="Picture 30"/>
          <p:cNvPicPr>
            <a:picLocks noChangeAspect="1"/>
          </p:cNvPicPr>
          <p:nvPr/>
        </p:nvPicPr>
        <p:blipFill>
          <a:blip r:embed="rId17">
            <a:extLst>
              <a:ext uri="{28A0092B-C50C-407E-A947-70E740481C1C}">
                <a14:useLocalDpi/>
              </a:ext>
            </a:extLst>
          </a:blip>
          <a:stretch>
            <a:fillRect/>
          </a:stretch>
        </p:blipFill>
        <p:spPr>
          <a:xfrm>
            <a:off x="6993824" y="1598320"/>
            <a:ext cx="595107" cy="595107"/>
          </a:xfrm>
          <a:prstGeom prst="rect">
            <a:avLst/>
          </a:prstGeom>
        </p:spPr>
      </p:pic>
      <p:sp>
        <p:nvSpPr>
          <p:cNvPr id="33" name="TextBox 32"/>
          <p:cNvSpPr txBox="1"/>
          <p:nvPr/>
        </p:nvSpPr>
        <p:spPr>
          <a:xfrm>
            <a:off x="6573801" y="2571751"/>
            <a:ext cx="1440160" cy="365758"/>
          </a:xfrm>
          <a:prstGeom prst="rect">
            <a:avLst/>
          </a:prstGeom>
          <a:noFill/>
        </p:spPr>
        <p:txBody>
          <a:bodyPr bIns="45719" lIns="91438" rIns="91438" rtlCol="0" tIns="45719" wrap="square">
            <a:spAutoFit/>
          </a:bodyPr>
          <a:lstStyle/>
          <a:p>
            <a:pPr algn="ctr"/>
            <a:r>
              <a:rPr lang="tr-TR" smtClean="0">
                <a:solidFill>
                  <a:srgbClr val="2782A7"/>
                </a:solidFill>
                <a:latin charset="0" pitchFamily="34" typeface="Bebas Neue"/>
              </a:rPr>
              <a:t>Custom header</a:t>
            </a:r>
          </a:p>
        </p:txBody>
      </p:sp>
      <p:sp>
        <p:nvSpPr>
          <p:cNvPr id="46" name="TextBox 45"/>
          <p:cNvSpPr txBox="1"/>
          <p:nvPr/>
        </p:nvSpPr>
        <p:spPr>
          <a:xfrm>
            <a:off x="6285045" y="2893457"/>
            <a:ext cx="2031373" cy="1097278"/>
          </a:xfrm>
          <a:prstGeom prst="rect">
            <a:avLst/>
          </a:prstGeom>
          <a:noFill/>
        </p:spPr>
        <p:txBody>
          <a:bodyPr bIns="45719" lIns="91438" rIns="91438" rtlCol="0" tIns="45719" wrap="square">
            <a:spAutoFit/>
          </a:bodyPr>
          <a:lstStyle/>
          <a:p>
            <a:pPr algn="ctr"/>
            <a:r>
              <a:rPr lang="tr-TR" sz="1100">
                <a:solidFill>
                  <a:srgbClr val="2782A7"/>
                </a:solidFill>
                <a:latin charset="0" pitchFamily="34" typeface="Open Sans"/>
                <a:ea charset="0" pitchFamily="34" typeface="Open Sans"/>
                <a:cs charset="0" pitchFamily="34" typeface="Open Sans"/>
              </a:rPr>
              <a:t>Lorem ipsum dolor sit amet, consectetur adipisicing elit, sed do eiusmod tempor incididunt ut labore et dolore magna aliqua. Ut enim ad minim veniam</a:t>
            </a:r>
          </a:p>
        </p:txBody>
      </p:sp>
    </p:spTree>
    <p:extLst>
      <p:ext uri="{BB962C8B-B14F-4D97-AF65-F5344CB8AC3E}">
        <p14:creationId val="2902491968"/>
      </p:ext>
    </p:extLst>
  </p:cSld>
  <p:clrMapOvr>
    <a:masterClrMapping/>
  </p:clrMapOvr>
  <p:transition>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57"/>
                                        </p:tgtEl>
                                        <p:attrNameLst>
                                          <p:attrName>style.visibility</p:attrName>
                                        </p:attrNameLst>
                                      </p:cBhvr>
                                      <p:to>
                                        <p:strVal val="visible"/>
                                      </p:to>
                                    </p:set>
                                    <p:animEffect filter="fade" transition="in">
                                      <p:cBhvr>
                                        <p:cTn dur="500" id="7"/>
                                        <p:tgtEl>
                                          <p:spTgt spid="57"/>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32"/>
                                        </p:tgtEl>
                                        <p:attrNameLst>
                                          <p:attrName>style.visibility</p:attrName>
                                        </p:attrNameLst>
                                      </p:cBhvr>
                                      <p:to>
                                        <p:strVal val="visible"/>
                                      </p:to>
                                    </p:set>
                                    <p:animEffect filter="fade" transition="in">
                                      <p:cBhvr>
                                        <p:cTn dur="500" id="11"/>
                                        <p:tgtEl>
                                          <p:spTgt spid="32"/>
                                        </p:tgtEl>
                                      </p:cBhvr>
                                    </p:animEffect>
                                  </p:childTnLst>
                                </p:cTn>
                              </p:par>
                              <p:par>
                                <p:cTn fill="hold" id="12" nodeType="withEffect" presetClass="entr" presetID="10" presetSubtype="0">
                                  <p:stCondLst>
                                    <p:cond delay="0"/>
                                  </p:stCondLst>
                                  <p:childTnLst>
                                    <p:set>
                                      <p:cBhvr>
                                        <p:cTn dur="1" fill="hold" id="13">
                                          <p:stCondLst>
                                            <p:cond delay="0"/>
                                          </p:stCondLst>
                                        </p:cTn>
                                        <p:tgtEl>
                                          <p:spTgt spid="31"/>
                                        </p:tgtEl>
                                        <p:attrNameLst>
                                          <p:attrName>style.visibility</p:attrName>
                                        </p:attrNameLst>
                                      </p:cBhvr>
                                      <p:to>
                                        <p:strVal val="visible"/>
                                      </p:to>
                                    </p:set>
                                    <p:animEffect filter="fade" transition="in">
                                      <p:cBhvr>
                                        <p:cTn dur="500" id="14"/>
                                        <p:tgtEl>
                                          <p:spTgt spid="31"/>
                                        </p:tgtEl>
                                      </p:cBhvr>
                                    </p:animEffect>
                                  </p:childTnLst>
                                </p:cTn>
                              </p:par>
                              <p:par>
                                <p:cTn fill="hold" grpId="0" id="15" nodeType="withEffect" presetClass="entr" presetID="10" presetSubtype="0">
                                  <p:stCondLst>
                                    <p:cond delay="0"/>
                                  </p:stCondLst>
                                  <p:childTnLst>
                                    <p:set>
                                      <p:cBhvr>
                                        <p:cTn dur="1" fill="hold" id="16">
                                          <p:stCondLst>
                                            <p:cond delay="0"/>
                                          </p:stCondLst>
                                        </p:cTn>
                                        <p:tgtEl>
                                          <p:spTgt spid="33"/>
                                        </p:tgtEl>
                                        <p:attrNameLst>
                                          <p:attrName>style.visibility</p:attrName>
                                        </p:attrNameLst>
                                      </p:cBhvr>
                                      <p:to>
                                        <p:strVal val="visible"/>
                                      </p:to>
                                    </p:set>
                                    <p:animEffect filter="fade" transition="in">
                                      <p:cBhvr>
                                        <p:cTn dur="500" id="17"/>
                                        <p:tgtEl>
                                          <p:spTgt spid="33"/>
                                        </p:tgtEl>
                                      </p:cBhvr>
                                    </p:animEffect>
                                  </p:childTnLst>
                                </p:cTn>
                              </p:par>
                              <p:par>
                                <p:cTn fill="hold" grpId="0" id="18" nodeType="withEffect" presetClass="entr" presetID="10" presetSubtype="0">
                                  <p:stCondLst>
                                    <p:cond delay="0"/>
                                  </p:stCondLst>
                                  <p:childTnLst>
                                    <p:set>
                                      <p:cBhvr>
                                        <p:cTn dur="1" fill="hold" id="19">
                                          <p:stCondLst>
                                            <p:cond delay="0"/>
                                          </p:stCondLst>
                                        </p:cTn>
                                        <p:tgtEl>
                                          <p:spTgt spid="46"/>
                                        </p:tgtEl>
                                        <p:attrNameLst>
                                          <p:attrName>style.visibility</p:attrName>
                                        </p:attrNameLst>
                                      </p:cBhvr>
                                      <p:to>
                                        <p:strVal val="visible"/>
                                      </p:to>
                                    </p:set>
                                    <p:animEffect filter="fade" transition="in">
                                      <p:cBhvr>
                                        <p:cTn dur="500" id="20"/>
                                        <p:tgtEl>
                                          <p:spTgt spid="46"/>
                                        </p:tgtEl>
                                      </p:cBhvr>
                                    </p:animEffect>
                                  </p:childTnLst>
                                </p:cTn>
                              </p:par>
                            </p:childTnLst>
                          </p:cTn>
                        </p:par>
                        <p:par>
                          <p:cTn fill="hold" id="21" nodeType="afterGroup">
                            <p:stCondLst>
                              <p:cond delay="1000"/>
                            </p:stCondLst>
                            <p:childTnLst>
                              <p:par>
                                <p:cTn fill="hold" grpId="0" id="22" nodeType="afterEffect" presetClass="entr" presetID="10" presetSubtype="0">
                                  <p:stCondLst>
                                    <p:cond delay="0"/>
                                  </p:stCondLst>
                                  <p:childTnLst>
                                    <p:set>
                                      <p:cBhvr>
                                        <p:cTn dur="1" fill="hold" id="23">
                                          <p:stCondLst>
                                            <p:cond delay="0"/>
                                          </p:stCondLst>
                                        </p:cTn>
                                        <p:tgtEl>
                                          <p:spTgt spid="2"/>
                                        </p:tgtEl>
                                        <p:attrNameLst>
                                          <p:attrName>style.visibility</p:attrName>
                                        </p:attrNameLst>
                                      </p:cBhvr>
                                      <p:to>
                                        <p:strVal val="visible"/>
                                      </p:to>
                                    </p:set>
                                    <p:animEffect filter="fade" transition="in">
                                      <p:cBhvr>
                                        <p:cTn dur="500" id="24"/>
                                        <p:tgtEl>
                                          <p:spTgt spid="2"/>
                                        </p:tgtEl>
                                      </p:cBhvr>
                                    </p:animEffect>
                                  </p:childTnLst>
                                </p:cTn>
                              </p:par>
                            </p:childTnLst>
                          </p:cTn>
                        </p:par>
                        <p:par>
                          <p:cTn fill="hold" id="25" nodeType="afterGroup">
                            <p:stCondLst>
                              <p:cond delay="1500"/>
                            </p:stCondLst>
                            <p:childTnLst>
                              <p:par>
                                <p:cTn fill="hold" grpId="0" id="26" nodeType="afterEffect" presetClass="entr" presetID="10" presetSubtype="0">
                                  <p:stCondLst>
                                    <p:cond delay="0"/>
                                  </p:stCondLst>
                                  <p:childTnLst>
                                    <p:set>
                                      <p:cBhvr>
                                        <p:cTn dur="1" fill="hold" id="27">
                                          <p:stCondLst>
                                            <p:cond delay="0"/>
                                          </p:stCondLst>
                                        </p:cTn>
                                        <p:tgtEl>
                                          <p:spTgt spid="29"/>
                                        </p:tgtEl>
                                        <p:attrNameLst>
                                          <p:attrName>style.visibility</p:attrName>
                                        </p:attrNameLst>
                                      </p:cBhvr>
                                      <p:to>
                                        <p:strVal val="visible"/>
                                      </p:to>
                                    </p:set>
                                    <p:animEffect filter="fade" transition="in">
                                      <p:cBhvr>
                                        <p:cTn dur="500" id="28"/>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2"/>
      <p:bldP grpId="0" spid="57"/>
      <p:bldP grpId="0" spid="33"/>
      <p:bldP grpId="0" spid="46"/>
      <p:bldGraphic grpId="0" spid="2">
        <p:bldAsOne/>
      </p:bldGraphic>
      <p:bldGraphic grpId="0" spid="29">
        <p:bldAsOne/>
      </p:bldGraphic>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0" name="Oval 29"/>
          <p:cNvSpPr/>
          <p:nvPr/>
        </p:nvSpPr>
        <p:spPr>
          <a:xfrm>
            <a:off x="2051720" y="2240346"/>
            <a:ext cx="553020" cy="553020"/>
          </a:xfrm>
          <a:prstGeom prst="ellipse">
            <a:avLst/>
          </a:prstGeom>
          <a:solidFill>
            <a:srgbClr val="2782A7"/>
          </a:solidFill>
          <a:ln>
            <a:noFill/>
          </a:ln>
          <a:effectLst>
            <a:reflection algn="bl" blurRad="6350" dir="5400000" endPos="35000" rotWithShape="0" stA="9000" sy="-100000"/>
          </a:effectLst>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52" name="Oval 51"/>
          <p:cNvSpPr/>
          <p:nvPr/>
        </p:nvSpPr>
        <p:spPr>
          <a:xfrm>
            <a:off x="5211749" y="2240346"/>
            <a:ext cx="553020" cy="553020"/>
          </a:xfrm>
          <a:prstGeom prst="ellipse">
            <a:avLst/>
          </a:prstGeom>
          <a:solidFill>
            <a:srgbClr val="2782A7"/>
          </a:solidFill>
          <a:ln>
            <a:noFill/>
          </a:ln>
          <a:effectLst>
            <a:reflection algn="bl" blurRad="6350" dir="5400000" endPos="35000" rotWithShape="0" stA="9000" sy="-100000"/>
          </a:effectLst>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44" name="Oval 43"/>
          <p:cNvSpPr/>
          <p:nvPr/>
        </p:nvSpPr>
        <p:spPr>
          <a:xfrm>
            <a:off x="5211749" y="3602906"/>
            <a:ext cx="553020" cy="553020"/>
          </a:xfrm>
          <a:prstGeom prst="ellipse">
            <a:avLst/>
          </a:prstGeom>
          <a:solidFill>
            <a:srgbClr val="2782A7"/>
          </a:solidFill>
          <a:ln>
            <a:noFill/>
          </a:ln>
          <a:effectLst>
            <a:reflection algn="bl" blurRad="6350" dir="5400000" endPos="35000" rotWithShape="0" stA="9000" sy="-100000"/>
          </a:effectLst>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45" name="Oval 44"/>
          <p:cNvSpPr/>
          <p:nvPr/>
        </p:nvSpPr>
        <p:spPr>
          <a:xfrm>
            <a:off x="5211749" y="2913306"/>
            <a:ext cx="553020" cy="553020"/>
          </a:xfrm>
          <a:prstGeom prst="ellipse">
            <a:avLst/>
          </a:prstGeom>
          <a:solidFill>
            <a:srgbClr val="2782A7"/>
          </a:solidFill>
          <a:ln>
            <a:noFill/>
          </a:ln>
          <a:effectLst>
            <a:reflection algn="bl" blurRad="6350" dir="5400000" endPos="35000" rotWithShape="0" stA="9000" sy="-100000"/>
          </a:effectLst>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47" name="Oval 46"/>
          <p:cNvSpPr/>
          <p:nvPr/>
        </p:nvSpPr>
        <p:spPr>
          <a:xfrm>
            <a:off x="5211749" y="1563638"/>
            <a:ext cx="553020" cy="553020"/>
          </a:xfrm>
          <a:prstGeom prst="ellipse">
            <a:avLst/>
          </a:prstGeom>
          <a:solidFill>
            <a:srgbClr val="2782A7"/>
          </a:solidFill>
          <a:ln>
            <a:noFill/>
          </a:ln>
          <a:effectLst>
            <a:reflection algn="bl" blurRad="6350" dir="5400000" endPos="35000" rotWithShape="0" stA="9000" sy="-100000"/>
          </a:effectLst>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48" name="TextBox 47"/>
          <p:cNvSpPr txBox="1"/>
          <p:nvPr/>
        </p:nvSpPr>
        <p:spPr>
          <a:xfrm>
            <a:off x="5796137" y="1660263"/>
            <a:ext cx="1440160" cy="365758"/>
          </a:xfrm>
          <a:prstGeom prst="rect">
            <a:avLst/>
          </a:prstGeom>
          <a:noFill/>
        </p:spPr>
        <p:txBody>
          <a:bodyPr bIns="45719" lIns="91438" rIns="91438" rtlCol="0" tIns="45719" wrap="square">
            <a:spAutoFit/>
          </a:bodyPr>
          <a:lstStyle/>
          <a:p>
            <a:r>
              <a:rPr lang="tr-TR" smtClean="0">
                <a:solidFill>
                  <a:srgbClr val="2782A7"/>
                </a:solidFill>
                <a:latin charset="0" pitchFamily="34" typeface="Bebas Neue"/>
              </a:rPr>
              <a:t>Twıtter/adress</a:t>
            </a:r>
          </a:p>
        </p:txBody>
      </p:sp>
      <p:sp>
        <p:nvSpPr>
          <p:cNvPr id="53" name="TextBox 52"/>
          <p:cNvSpPr txBox="1"/>
          <p:nvPr/>
        </p:nvSpPr>
        <p:spPr>
          <a:xfrm>
            <a:off x="5796137" y="2352027"/>
            <a:ext cx="1440160" cy="365758"/>
          </a:xfrm>
          <a:prstGeom prst="rect">
            <a:avLst/>
          </a:prstGeom>
          <a:noFill/>
        </p:spPr>
        <p:txBody>
          <a:bodyPr bIns="45719" lIns="91438" rIns="91438" rtlCol="0" tIns="45719" wrap="square">
            <a:spAutoFit/>
          </a:bodyPr>
          <a:lstStyle/>
          <a:p>
            <a:r>
              <a:rPr lang="tr-TR" smtClean="0">
                <a:solidFill>
                  <a:srgbClr val="2782A7"/>
                </a:solidFill>
                <a:latin charset="0" pitchFamily="34" typeface="Bebas Neue"/>
              </a:rPr>
              <a:t>Websıte.com</a:t>
            </a:r>
          </a:p>
        </p:txBody>
      </p:sp>
      <p:sp>
        <p:nvSpPr>
          <p:cNvPr id="55" name="TextBox 54"/>
          <p:cNvSpPr txBox="1"/>
          <p:nvPr/>
        </p:nvSpPr>
        <p:spPr>
          <a:xfrm>
            <a:off x="5796137" y="3024987"/>
            <a:ext cx="1440160" cy="365758"/>
          </a:xfrm>
          <a:prstGeom prst="rect">
            <a:avLst/>
          </a:prstGeom>
          <a:noFill/>
        </p:spPr>
        <p:txBody>
          <a:bodyPr bIns="45719" lIns="91438" rIns="91438" rtlCol="0" tIns="45719" wrap="square">
            <a:spAutoFit/>
          </a:bodyPr>
          <a:lstStyle/>
          <a:p>
            <a:r>
              <a:rPr lang="tr-TR" smtClean="0">
                <a:solidFill>
                  <a:srgbClr val="2782A7"/>
                </a:solidFill>
                <a:latin charset="0" pitchFamily="34" typeface="Bebas Neue"/>
              </a:rPr>
              <a:t>212-345-235-65</a:t>
            </a:r>
          </a:p>
        </p:txBody>
      </p:sp>
      <p:sp>
        <p:nvSpPr>
          <p:cNvPr id="58" name="TextBox 57"/>
          <p:cNvSpPr txBox="1"/>
          <p:nvPr/>
        </p:nvSpPr>
        <p:spPr>
          <a:xfrm>
            <a:off x="5796137" y="3714586"/>
            <a:ext cx="1440160" cy="365758"/>
          </a:xfrm>
          <a:prstGeom prst="rect">
            <a:avLst/>
          </a:prstGeom>
          <a:noFill/>
        </p:spPr>
        <p:txBody>
          <a:bodyPr bIns="45719" lIns="91438" rIns="91438" rtlCol="0" tIns="45719" wrap="square">
            <a:spAutoFit/>
          </a:bodyPr>
          <a:lstStyle/>
          <a:p>
            <a:r>
              <a:rPr lang="tr-TR" smtClean="0">
                <a:solidFill>
                  <a:srgbClr val="2782A7"/>
                </a:solidFill>
                <a:latin charset="0" pitchFamily="34" typeface="Bebas Neue"/>
              </a:rPr>
              <a:t>Our adress</a:t>
            </a:r>
          </a:p>
        </p:txBody>
      </p:sp>
      <p:sp>
        <p:nvSpPr>
          <p:cNvPr id="40" name="Oval 39"/>
          <p:cNvSpPr/>
          <p:nvPr/>
        </p:nvSpPr>
        <p:spPr>
          <a:xfrm>
            <a:off x="2051720" y="3602906"/>
            <a:ext cx="553020" cy="553020"/>
          </a:xfrm>
          <a:prstGeom prst="ellipse">
            <a:avLst/>
          </a:prstGeom>
          <a:solidFill>
            <a:srgbClr val="2782A7"/>
          </a:solidFill>
          <a:ln>
            <a:noFill/>
          </a:ln>
          <a:effectLst>
            <a:reflection algn="bl" blurRad="6350" dir="5400000" endPos="35000" rotWithShape="0" stA="9000" sy="-100000"/>
          </a:effectLst>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36" name="Oval 35"/>
          <p:cNvSpPr/>
          <p:nvPr/>
        </p:nvSpPr>
        <p:spPr>
          <a:xfrm>
            <a:off x="2051720" y="2913306"/>
            <a:ext cx="553020" cy="553020"/>
          </a:xfrm>
          <a:prstGeom prst="ellipse">
            <a:avLst/>
          </a:prstGeom>
          <a:solidFill>
            <a:srgbClr val="2782A7"/>
          </a:solidFill>
          <a:ln>
            <a:noFill/>
          </a:ln>
          <a:effectLst>
            <a:reflection algn="bl" blurRad="6350" dir="5400000" endPos="35000" rotWithShape="0" stA="9000" sy="-100000"/>
          </a:effectLst>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32" name="Oval 31"/>
          <p:cNvSpPr/>
          <p:nvPr/>
        </p:nvSpPr>
        <p:spPr>
          <a:xfrm>
            <a:off x="2051720" y="1563638"/>
            <a:ext cx="553020" cy="553020"/>
          </a:xfrm>
          <a:prstGeom prst="ellipse">
            <a:avLst/>
          </a:prstGeom>
          <a:solidFill>
            <a:srgbClr val="2782A7"/>
          </a:solidFill>
          <a:ln>
            <a:noFill/>
          </a:ln>
          <a:effectLst>
            <a:reflection algn="bl" blurRad="6350" dir="5400000" endPos="35000" rotWithShape="0" stA="9000" sy="-100000"/>
          </a:effectLst>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56" name="Rectangle 55"/>
          <p:cNvSpPr/>
          <p:nvPr/>
        </p:nvSpPr>
        <p:spPr>
          <a:xfrm>
            <a:off x="0" y="0"/>
            <a:ext cx="9144000" cy="843558"/>
          </a:xfrm>
          <a:prstGeom prst="rect">
            <a:avLst/>
          </a:prstGeom>
          <a:solidFill>
            <a:srgbClr val="2782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57" name="TextBox 56"/>
          <p:cNvSpPr txBox="1"/>
          <p:nvPr/>
        </p:nvSpPr>
        <p:spPr>
          <a:xfrm>
            <a:off x="2696400" y="45543"/>
            <a:ext cx="3747808" cy="761998"/>
          </a:xfrm>
          <a:prstGeom prst="rect">
            <a:avLst/>
          </a:prstGeom>
          <a:noFill/>
        </p:spPr>
        <p:txBody>
          <a:bodyPr bIns="45719" lIns="91438" rIns="91438" rtlCol="0" tIns="45719" wrap="square">
            <a:spAutoFit/>
          </a:bodyPr>
          <a:lstStyle/>
          <a:p>
            <a:pPr algn="ctr"/>
            <a:r>
              <a:rPr lang="tr-TR" sz="4400">
                <a:solidFill>
                  <a:schemeClr val="bg1"/>
                </a:solidFill>
                <a:latin charset="0" pitchFamily="34" typeface="Bebas Neue"/>
              </a:rPr>
              <a:t>Our ınformatıon</a:t>
            </a:r>
          </a:p>
        </p:txBody>
      </p:sp>
      <p:sp>
        <p:nvSpPr>
          <p:cNvPr id="33" name="TextBox 32"/>
          <p:cNvSpPr txBox="1"/>
          <p:nvPr/>
        </p:nvSpPr>
        <p:spPr>
          <a:xfrm>
            <a:off x="2636107" y="1660263"/>
            <a:ext cx="1647861" cy="365758"/>
          </a:xfrm>
          <a:prstGeom prst="rect">
            <a:avLst/>
          </a:prstGeom>
          <a:noFill/>
        </p:spPr>
        <p:txBody>
          <a:bodyPr bIns="45719" lIns="91438" rIns="91438" rtlCol="0" tIns="45719" wrap="square">
            <a:spAutoFit/>
          </a:bodyPr>
          <a:lstStyle/>
          <a:p>
            <a:r>
              <a:rPr lang="tr-TR" smtClean="0">
                <a:solidFill>
                  <a:srgbClr val="2782A7"/>
                </a:solidFill>
                <a:latin charset="0" pitchFamily="34" typeface="Bebas Neue"/>
              </a:rPr>
              <a:t>facebook/adress</a:t>
            </a:r>
          </a:p>
        </p:txBody>
      </p:sp>
      <p:pic>
        <p:nvPicPr>
          <p:cNvPr id="3" name="Picture 2"/>
          <p:cNvPicPr>
            <a:picLocks noChangeAspect="1"/>
          </p:cNvPicPr>
          <p:nvPr/>
        </p:nvPicPr>
        <p:blipFill>
          <a:blip r:embed="rId3">
            <a:extLst>
              <a:ext uri="{28A0092B-C50C-407E-A947-70E740481C1C}">
                <a14:useLocalDpi/>
              </a:ext>
            </a:extLst>
          </a:blip>
          <a:stretch>
            <a:fillRect/>
          </a:stretch>
        </p:blipFill>
        <p:spPr>
          <a:xfrm>
            <a:off x="2267041" y="1698363"/>
            <a:ext cx="124472" cy="263416"/>
          </a:xfrm>
          <a:prstGeom prst="rect">
            <a:avLst/>
          </a:prstGeom>
        </p:spPr>
      </p:pic>
      <p:pic>
        <p:nvPicPr>
          <p:cNvPr id="4" name="Picture 3"/>
          <p:cNvPicPr>
            <a:picLocks noChangeAspect="1"/>
          </p:cNvPicPr>
          <p:nvPr/>
        </p:nvPicPr>
        <p:blipFill>
          <a:blip r:embed="rId4">
            <a:extLst>
              <a:ext uri="{28A0092B-C50C-407E-A947-70E740481C1C}">
                <a14:useLocalDpi/>
              </a:ext>
            </a:extLst>
          </a:blip>
          <a:stretch>
            <a:fillRect/>
          </a:stretch>
        </p:blipFill>
        <p:spPr>
          <a:xfrm>
            <a:off x="5393353" y="3026073"/>
            <a:ext cx="201204" cy="324670"/>
          </a:xfrm>
          <a:prstGeom prst="rect">
            <a:avLst/>
          </a:prstGeom>
        </p:spPr>
      </p:pic>
      <p:pic>
        <p:nvPicPr>
          <p:cNvPr id="5" name="Picture 4"/>
          <p:cNvPicPr>
            <a:picLocks noChangeAspect="1"/>
          </p:cNvPicPr>
          <p:nvPr/>
        </p:nvPicPr>
        <p:blipFill>
          <a:blip r:embed="rId5">
            <a:extLst>
              <a:ext uri="{28A0092B-C50C-407E-A947-70E740481C1C}">
                <a14:useLocalDpi/>
              </a:ext>
            </a:extLst>
          </a:blip>
          <a:stretch>
            <a:fillRect/>
          </a:stretch>
        </p:blipFill>
        <p:spPr>
          <a:xfrm>
            <a:off x="5378626" y="2369930"/>
            <a:ext cx="235784" cy="266208"/>
          </a:xfrm>
          <a:prstGeom prst="rect">
            <a:avLst/>
          </a:prstGeom>
        </p:spPr>
      </p:pic>
      <p:pic>
        <p:nvPicPr>
          <p:cNvPr id="6" name="Picture 5"/>
          <p:cNvPicPr>
            <a:picLocks noChangeAspect="1"/>
          </p:cNvPicPr>
          <p:nvPr/>
        </p:nvPicPr>
        <p:blipFill>
          <a:blip r:embed="rId6">
            <a:extLst>
              <a:ext uri="{28A0092B-C50C-407E-A947-70E740481C1C}">
                <a14:useLocalDpi/>
              </a:ext>
            </a:extLst>
          </a:blip>
          <a:stretch>
            <a:fillRect/>
          </a:stretch>
        </p:blipFill>
        <p:spPr>
          <a:xfrm>
            <a:off x="5376229" y="3715692"/>
            <a:ext cx="215756" cy="329980"/>
          </a:xfrm>
          <a:prstGeom prst="rect">
            <a:avLst/>
          </a:prstGeom>
        </p:spPr>
      </p:pic>
      <p:pic>
        <p:nvPicPr>
          <p:cNvPr id="7" name="Picture 6"/>
          <p:cNvPicPr>
            <a:picLocks noChangeAspect="1"/>
          </p:cNvPicPr>
          <p:nvPr/>
        </p:nvPicPr>
        <p:blipFill>
          <a:blip r:embed="rId7">
            <a:extLst>
              <a:ext uri="{28A0092B-C50C-407E-A947-70E740481C1C}">
                <a14:useLocalDpi/>
              </a:ext>
            </a:extLst>
          </a:blip>
          <a:stretch>
            <a:fillRect/>
          </a:stretch>
        </p:blipFill>
        <p:spPr>
          <a:xfrm>
            <a:off x="5393353" y="1698486"/>
            <a:ext cx="196746" cy="263292"/>
          </a:xfrm>
          <a:prstGeom prst="rect">
            <a:avLst/>
          </a:prstGeom>
        </p:spPr>
      </p:pic>
      <p:pic>
        <p:nvPicPr>
          <p:cNvPr id="8" name="Picture 7"/>
          <p:cNvPicPr>
            <a:picLocks noChangeAspect="1"/>
          </p:cNvPicPr>
          <p:nvPr/>
        </p:nvPicPr>
        <p:blipFill>
          <a:blip r:embed="rId8">
            <a:extLst>
              <a:ext uri="{28A0092B-C50C-407E-A947-70E740481C1C}">
                <a14:useLocalDpi/>
              </a:ext>
            </a:extLst>
          </a:blip>
          <a:stretch>
            <a:fillRect/>
          </a:stretch>
        </p:blipFill>
        <p:spPr>
          <a:xfrm>
            <a:off x="2207783" y="3024986"/>
            <a:ext cx="250263" cy="296364"/>
          </a:xfrm>
          <a:prstGeom prst="rect">
            <a:avLst/>
          </a:prstGeom>
        </p:spPr>
      </p:pic>
      <p:pic>
        <p:nvPicPr>
          <p:cNvPr id="11" name="Picture 10"/>
          <p:cNvPicPr>
            <a:picLocks noChangeAspect="1"/>
          </p:cNvPicPr>
          <p:nvPr/>
        </p:nvPicPr>
        <p:blipFill>
          <a:blip r:embed="rId9">
            <a:extLst>
              <a:ext uri="{28A0092B-C50C-407E-A947-70E740481C1C}">
                <a14:useLocalDpi/>
              </a:ext>
            </a:extLst>
          </a:blip>
          <a:stretch>
            <a:fillRect/>
          </a:stretch>
        </p:blipFill>
        <p:spPr>
          <a:xfrm>
            <a:off x="2183142" y="3725032"/>
            <a:ext cx="293528" cy="293528"/>
          </a:xfrm>
          <a:prstGeom prst="rect">
            <a:avLst/>
          </a:prstGeom>
        </p:spPr>
      </p:pic>
      <p:sp>
        <p:nvSpPr>
          <p:cNvPr id="34" name="TextBox 33"/>
          <p:cNvSpPr txBox="1"/>
          <p:nvPr/>
        </p:nvSpPr>
        <p:spPr>
          <a:xfrm>
            <a:off x="2636108" y="2352027"/>
            <a:ext cx="1440160" cy="365758"/>
          </a:xfrm>
          <a:prstGeom prst="rect">
            <a:avLst/>
          </a:prstGeom>
          <a:noFill/>
        </p:spPr>
        <p:txBody>
          <a:bodyPr bIns="45719" lIns="91438" rIns="91438" rtlCol="0" tIns="45719" wrap="square">
            <a:spAutoFit/>
          </a:bodyPr>
          <a:lstStyle/>
          <a:p>
            <a:r>
              <a:rPr lang="tr-TR" smtClean="0">
                <a:solidFill>
                  <a:srgbClr val="2782A7"/>
                </a:solidFill>
                <a:latin charset="0" pitchFamily="34" typeface="Bebas Neue"/>
              </a:rPr>
              <a:t>maıl@maıl.com</a:t>
            </a:r>
          </a:p>
        </p:txBody>
      </p:sp>
      <p:pic>
        <p:nvPicPr>
          <p:cNvPr id="9" name="Picture 8"/>
          <p:cNvPicPr>
            <a:picLocks noChangeAspect="1"/>
          </p:cNvPicPr>
          <p:nvPr/>
        </p:nvPicPr>
        <p:blipFill>
          <a:blip r:embed="rId10">
            <a:extLst>
              <a:ext uri="{28A0092B-C50C-407E-A947-70E740481C1C}">
                <a14:useLocalDpi/>
              </a:ext>
            </a:extLst>
          </a:blip>
          <a:stretch>
            <a:fillRect/>
          </a:stretch>
        </p:blipFill>
        <p:spPr>
          <a:xfrm>
            <a:off x="2202093" y="2439987"/>
            <a:ext cx="254368" cy="153739"/>
          </a:xfrm>
          <a:prstGeom prst="rect">
            <a:avLst/>
          </a:prstGeom>
        </p:spPr>
      </p:pic>
      <p:sp>
        <p:nvSpPr>
          <p:cNvPr id="37" name="TextBox 36"/>
          <p:cNvSpPr txBox="1"/>
          <p:nvPr/>
        </p:nvSpPr>
        <p:spPr>
          <a:xfrm>
            <a:off x="2636107" y="3024987"/>
            <a:ext cx="1719869" cy="365758"/>
          </a:xfrm>
          <a:prstGeom prst="rect">
            <a:avLst/>
          </a:prstGeom>
          <a:noFill/>
        </p:spPr>
        <p:txBody>
          <a:bodyPr bIns="45719" lIns="91438" rIns="91438" rtlCol="0" tIns="45719" wrap="square">
            <a:spAutoFit/>
          </a:bodyPr>
          <a:lstStyle/>
          <a:p>
            <a:r>
              <a:rPr lang="tr-TR" smtClean="0">
                <a:solidFill>
                  <a:srgbClr val="2782A7"/>
                </a:solidFill>
                <a:latin charset="0" pitchFamily="34" typeface="Bebas Neue"/>
              </a:rPr>
              <a:t>youtube/adress</a:t>
            </a:r>
          </a:p>
        </p:txBody>
      </p:sp>
      <p:sp>
        <p:nvSpPr>
          <p:cNvPr id="43" name="TextBox 42"/>
          <p:cNvSpPr txBox="1"/>
          <p:nvPr/>
        </p:nvSpPr>
        <p:spPr>
          <a:xfrm>
            <a:off x="2636108" y="3714586"/>
            <a:ext cx="1440160" cy="365758"/>
          </a:xfrm>
          <a:prstGeom prst="rect">
            <a:avLst/>
          </a:prstGeom>
          <a:noFill/>
        </p:spPr>
        <p:txBody>
          <a:bodyPr bIns="45719" lIns="91438" rIns="91438" rtlCol="0" tIns="45719" wrap="square">
            <a:spAutoFit/>
          </a:bodyPr>
          <a:lstStyle/>
          <a:p>
            <a:r>
              <a:rPr lang="tr-TR" smtClean="0">
                <a:solidFill>
                  <a:srgbClr val="2782A7"/>
                </a:solidFill>
                <a:latin charset="0" pitchFamily="34" typeface="Bebas Neue"/>
              </a:rPr>
              <a:t>Skype ıd</a:t>
            </a:r>
          </a:p>
        </p:txBody>
      </p:sp>
    </p:spTree>
    <p:extLst>
      <p:ext uri="{BB962C8B-B14F-4D97-AF65-F5344CB8AC3E}">
        <p14:creationId val="1840468401"/>
      </p:ext>
    </p:extLst>
  </p:cSld>
  <p:clrMapOvr>
    <a:masterClrMapping/>
  </p:clrMapOvr>
  <p:transition>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57"/>
                                        </p:tgtEl>
                                        <p:attrNameLst>
                                          <p:attrName>style.visibility</p:attrName>
                                        </p:attrNameLst>
                                      </p:cBhvr>
                                      <p:to>
                                        <p:strVal val="visible"/>
                                      </p:to>
                                    </p:set>
                                    <p:animEffect filter="fade" transition="in">
                                      <p:cBhvr>
                                        <p:cTn dur="500" id="7"/>
                                        <p:tgtEl>
                                          <p:spTgt spid="57"/>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32"/>
                                        </p:tgtEl>
                                        <p:attrNameLst>
                                          <p:attrName>style.visibility</p:attrName>
                                        </p:attrNameLst>
                                      </p:cBhvr>
                                      <p:to>
                                        <p:strVal val="visible"/>
                                      </p:to>
                                    </p:set>
                                    <p:animEffect filter="fade" transition="in">
                                      <p:cBhvr>
                                        <p:cTn dur="500" id="11"/>
                                        <p:tgtEl>
                                          <p:spTgt spid="32"/>
                                        </p:tgtEl>
                                      </p:cBhvr>
                                    </p:animEffect>
                                  </p:childTnLst>
                                </p:cTn>
                              </p:par>
                              <p:par>
                                <p:cTn fill="hold" grpId="0" id="12" nodeType="withEffect" presetClass="entr" presetID="10" presetSubtype="0">
                                  <p:stCondLst>
                                    <p:cond delay="0"/>
                                  </p:stCondLst>
                                  <p:childTnLst>
                                    <p:set>
                                      <p:cBhvr>
                                        <p:cTn dur="1" fill="hold" id="13">
                                          <p:stCondLst>
                                            <p:cond delay="0"/>
                                          </p:stCondLst>
                                        </p:cTn>
                                        <p:tgtEl>
                                          <p:spTgt spid="33"/>
                                        </p:tgtEl>
                                        <p:attrNameLst>
                                          <p:attrName>style.visibility</p:attrName>
                                        </p:attrNameLst>
                                      </p:cBhvr>
                                      <p:to>
                                        <p:strVal val="visible"/>
                                      </p:to>
                                    </p:set>
                                    <p:animEffect filter="fade" transition="in">
                                      <p:cBhvr>
                                        <p:cTn dur="500" id="14"/>
                                        <p:tgtEl>
                                          <p:spTgt spid="33"/>
                                        </p:tgtEl>
                                      </p:cBhvr>
                                    </p:animEffect>
                                  </p:childTnLst>
                                </p:cTn>
                              </p:par>
                              <p:par>
                                <p:cTn fill="hold" grpId="0" id="15" nodeType="withEffect" presetClass="entr" presetID="10" presetSubtype="0">
                                  <p:stCondLst>
                                    <p:cond delay="0"/>
                                  </p:stCondLst>
                                  <p:childTnLst>
                                    <p:set>
                                      <p:cBhvr>
                                        <p:cTn dur="1" fill="hold" id="16">
                                          <p:stCondLst>
                                            <p:cond delay="0"/>
                                          </p:stCondLst>
                                        </p:cTn>
                                        <p:tgtEl>
                                          <p:spTgt spid="30"/>
                                        </p:tgtEl>
                                        <p:attrNameLst>
                                          <p:attrName>style.visibility</p:attrName>
                                        </p:attrNameLst>
                                      </p:cBhvr>
                                      <p:to>
                                        <p:strVal val="visible"/>
                                      </p:to>
                                    </p:set>
                                    <p:animEffect filter="fade" transition="in">
                                      <p:cBhvr>
                                        <p:cTn dur="500" id="17"/>
                                        <p:tgtEl>
                                          <p:spTgt spid="30"/>
                                        </p:tgtEl>
                                      </p:cBhvr>
                                    </p:animEffect>
                                  </p:childTnLst>
                                </p:cTn>
                              </p:par>
                              <p:par>
                                <p:cTn fill="hold" grpId="0" id="18" nodeType="withEffect" presetClass="entr" presetID="10" presetSubtype="0">
                                  <p:stCondLst>
                                    <p:cond delay="0"/>
                                  </p:stCondLst>
                                  <p:childTnLst>
                                    <p:set>
                                      <p:cBhvr>
                                        <p:cTn dur="1" fill="hold" id="19">
                                          <p:stCondLst>
                                            <p:cond delay="0"/>
                                          </p:stCondLst>
                                        </p:cTn>
                                        <p:tgtEl>
                                          <p:spTgt spid="34"/>
                                        </p:tgtEl>
                                        <p:attrNameLst>
                                          <p:attrName>style.visibility</p:attrName>
                                        </p:attrNameLst>
                                      </p:cBhvr>
                                      <p:to>
                                        <p:strVal val="visible"/>
                                      </p:to>
                                    </p:set>
                                    <p:animEffect filter="fade" transition="in">
                                      <p:cBhvr>
                                        <p:cTn dur="500" id="20"/>
                                        <p:tgtEl>
                                          <p:spTgt spid="34"/>
                                        </p:tgtEl>
                                      </p:cBhvr>
                                    </p:animEffect>
                                  </p:childTnLst>
                                </p:cTn>
                              </p:par>
                              <p:par>
                                <p:cTn fill="hold" grpId="0" id="21" nodeType="withEffect" presetClass="entr" presetID="10" presetSubtype="0">
                                  <p:stCondLst>
                                    <p:cond delay="0"/>
                                  </p:stCondLst>
                                  <p:childTnLst>
                                    <p:set>
                                      <p:cBhvr>
                                        <p:cTn dur="1" fill="hold" id="22">
                                          <p:stCondLst>
                                            <p:cond delay="0"/>
                                          </p:stCondLst>
                                        </p:cTn>
                                        <p:tgtEl>
                                          <p:spTgt spid="36"/>
                                        </p:tgtEl>
                                        <p:attrNameLst>
                                          <p:attrName>style.visibility</p:attrName>
                                        </p:attrNameLst>
                                      </p:cBhvr>
                                      <p:to>
                                        <p:strVal val="visible"/>
                                      </p:to>
                                    </p:set>
                                    <p:animEffect filter="fade" transition="in">
                                      <p:cBhvr>
                                        <p:cTn dur="500" id="23"/>
                                        <p:tgtEl>
                                          <p:spTgt spid="36"/>
                                        </p:tgtEl>
                                      </p:cBhvr>
                                    </p:animEffect>
                                  </p:childTnLst>
                                </p:cTn>
                              </p:par>
                              <p:par>
                                <p:cTn fill="hold" grpId="0" id="24" nodeType="withEffect" presetClass="entr" presetID="10" presetSubtype="0">
                                  <p:stCondLst>
                                    <p:cond delay="0"/>
                                  </p:stCondLst>
                                  <p:childTnLst>
                                    <p:set>
                                      <p:cBhvr>
                                        <p:cTn dur="1" fill="hold" id="25">
                                          <p:stCondLst>
                                            <p:cond delay="0"/>
                                          </p:stCondLst>
                                        </p:cTn>
                                        <p:tgtEl>
                                          <p:spTgt spid="37"/>
                                        </p:tgtEl>
                                        <p:attrNameLst>
                                          <p:attrName>style.visibility</p:attrName>
                                        </p:attrNameLst>
                                      </p:cBhvr>
                                      <p:to>
                                        <p:strVal val="visible"/>
                                      </p:to>
                                    </p:set>
                                    <p:animEffect filter="fade" transition="in">
                                      <p:cBhvr>
                                        <p:cTn dur="500" id="26"/>
                                        <p:tgtEl>
                                          <p:spTgt spid="37"/>
                                        </p:tgtEl>
                                      </p:cBhvr>
                                    </p:animEffect>
                                  </p:childTnLst>
                                </p:cTn>
                              </p:par>
                              <p:par>
                                <p:cTn fill="hold" grpId="0" id="27" nodeType="withEffect" presetClass="entr" presetID="10" presetSubtype="0">
                                  <p:stCondLst>
                                    <p:cond delay="0"/>
                                  </p:stCondLst>
                                  <p:childTnLst>
                                    <p:set>
                                      <p:cBhvr>
                                        <p:cTn dur="1" fill="hold" id="28">
                                          <p:stCondLst>
                                            <p:cond delay="0"/>
                                          </p:stCondLst>
                                        </p:cTn>
                                        <p:tgtEl>
                                          <p:spTgt spid="40"/>
                                        </p:tgtEl>
                                        <p:attrNameLst>
                                          <p:attrName>style.visibility</p:attrName>
                                        </p:attrNameLst>
                                      </p:cBhvr>
                                      <p:to>
                                        <p:strVal val="visible"/>
                                      </p:to>
                                    </p:set>
                                    <p:animEffect filter="fade" transition="in">
                                      <p:cBhvr>
                                        <p:cTn dur="500" id="29"/>
                                        <p:tgtEl>
                                          <p:spTgt spid="40"/>
                                        </p:tgtEl>
                                      </p:cBhvr>
                                    </p:animEffect>
                                  </p:childTnLst>
                                </p:cTn>
                              </p:par>
                              <p:par>
                                <p:cTn fill="hold" grpId="0" id="30" nodeType="withEffect" presetClass="entr" presetID="10" presetSubtype="0">
                                  <p:stCondLst>
                                    <p:cond delay="0"/>
                                  </p:stCondLst>
                                  <p:childTnLst>
                                    <p:set>
                                      <p:cBhvr>
                                        <p:cTn dur="1" fill="hold" id="31">
                                          <p:stCondLst>
                                            <p:cond delay="0"/>
                                          </p:stCondLst>
                                        </p:cTn>
                                        <p:tgtEl>
                                          <p:spTgt spid="43"/>
                                        </p:tgtEl>
                                        <p:attrNameLst>
                                          <p:attrName>style.visibility</p:attrName>
                                        </p:attrNameLst>
                                      </p:cBhvr>
                                      <p:to>
                                        <p:strVal val="visible"/>
                                      </p:to>
                                    </p:set>
                                    <p:animEffect filter="fade" transition="in">
                                      <p:cBhvr>
                                        <p:cTn dur="500" id="32"/>
                                        <p:tgtEl>
                                          <p:spTgt spid="43"/>
                                        </p:tgtEl>
                                      </p:cBhvr>
                                    </p:animEffect>
                                  </p:childTnLst>
                                </p:cTn>
                              </p:par>
                              <p:par>
                                <p:cTn fill="hold" grpId="0" id="33" nodeType="withEffect" presetClass="entr" presetID="10" presetSubtype="0">
                                  <p:stCondLst>
                                    <p:cond delay="0"/>
                                  </p:stCondLst>
                                  <p:childTnLst>
                                    <p:set>
                                      <p:cBhvr>
                                        <p:cTn dur="1" fill="hold" id="34">
                                          <p:stCondLst>
                                            <p:cond delay="0"/>
                                          </p:stCondLst>
                                        </p:cTn>
                                        <p:tgtEl>
                                          <p:spTgt spid="47"/>
                                        </p:tgtEl>
                                        <p:attrNameLst>
                                          <p:attrName>style.visibility</p:attrName>
                                        </p:attrNameLst>
                                      </p:cBhvr>
                                      <p:to>
                                        <p:strVal val="visible"/>
                                      </p:to>
                                    </p:set>
                                    <p:animEffect filter="fade" transition="in">
                                      <p:cBhvr>
                                        <p:cTn dur="500" id="35"/>
                                        <p:tgtEl>
                                          <p:spTgt spid="47"/>
                                        </p:tgtEl>
                                      </p:cBhvr>
                                    </p:animEffect>
                                  </p:childTnLst>
                                </p:cTn>
                              </p:par>
                              <p:par>
                                <p:cTn fill="hold" grpId="0" id="36" nodeType="withEffect" presetClass="entr" presetID="10" presetSubtype="0">
                                  <p:stCondLst>
                                    <p:cond delay="0"/>
                                  </p:stCondLst>
                                  <p:childTnLst>
                                    <p:set>
                                      <p:cBhvr>
                                        <p:cTn dur="1" fill="hold" id="37">
                                          <p:stCondLst>
                                            <p:cond delay="0"/>
                                          </p:stCondLst>
                                        </p:cTn>
                                        <p:tgtEl>
                                          <p:spTgt spid="48"/>
                                        </p:tgtEl>
                                        <p:attrNameLst>
                                          <p:attrName>style.visibility</p:attrName>
                                        </p:attrNameLst>
                                      </p:cBhvr>
                                      <p:to>
                                        <p:strVal val="visible"/>
                                      </p:to>
                                    </p:set>
                                    <p:animEffect filter="fade" transition="in">
                                      <p:cBhvr>
                                        <p:cTn dur="500" id="38"/>
                                        <p:tgtEl>
                                          <p:spTgt spid="48"/>
                                        </p:tgtEl>
                                      </p:cBhvr>
                                    </p:animEffect>
                                  </p:childTnLst>
                                </p:cTn>
                              </p:par>
                              <p:par>
                                <p:cTn fill="hold" grpId="0" id="39" nodeType="withEffect" presetClass="entr" presetID="10" presetSubtype="0">
                                  <p:stCondLst>
                                    <p:cond delay="0"/>
                                  </p:stCondLst>
                                  <p:childTnLst>
                                    <p:set>
                                      <p:cBhvr>
                                        <p:cTn dur="1" fill="hold" id="40">
                                          <p:stCondLst>
                                            <p:cond delay="0"/>
                                          </p:stCondLst>
                                        </p:cTn>
                                        <p:tgtEl>
                                          <p:spTgt spid="52"/>
                                        </p:tgtEl>
                                        <p:attrNameLst>
                                          <p:attrName>style.visibility</p:attrName>
                                        </p:attrNameLst>
                                      </p:cBhvr>
                                      <p:to>
                                        <p:strVal val="visible"/>
                                      </p:to>
                                    </p:set>
                                    <p:animEffect filter="fade" transition="in">
                                      <p:cBhvr>
                                        <p:cTn dur="500" id="41"/>
                                        <p:tgtEl>
                                          <p:spTgt spid="52"/>
                                        </p:tgtEl>
                                      </p:cBhvr>
                                    </p:animEffect>
                                  </p:childTnLst>
                                </p:cTn>
                              </p:par>
                              <p:par>
                                <p:cTn fill="hold" grpId="0" id="42" nodeType="withEffect" presetClass="entr" presetID="10" presetSubtype="0">
                                  <p:stCondLst>
                                    <p:cond delay="0"/>
                                  </p:stCondLst>
                                  <p:childTnLst>
                                    <p:set>
                                      <p:cBhvr>
                                        <p:cTn dur="1" fill="hold" id="43">
                                          <p:stCondLst>
                                            <p:cond delay="0"/>
                                          </p:stCondLst>
                                        </p:cTn>
                                        <p:tgtEl>
                                          <p:spTgt spid="53"/>
                                        </p:tgtEl>
                                        <p:attrNameLst>
                                          <p:attrName>style.visibility</p:attrName>
                                        </p:attrNameLst>
                                      </p:cBhvr>
                                      <p:to>
                                        <p:strVal val="visible"/>
                                      </p:to>
                                    </p:set>
                                    <p:animEffect filter="fade" transition="in">
                                      <p:cBhvr>
                                        <p:cTn dur="500" id="44"/>
                                        <p:tgtEl>
                                          <p:spTgt spid="53"/>
                                        </p:tgtEl>
                                      </p:cBhvr>
                                    </p:animEffect>
                                  </p:childTnLst>
                                </p:cTn>
                              </p:par>
                              <p:par>
                                <p:cTn fill="hold" grpId="0" id="45" nodeType="withEffect" presetClass="entr" presetID="10" presetSubtype="0">
                                  <p:stCondLst>
                                    <p:cond delay="0"/>
                                  </p:stCondLst>
                                  <p:childTnLst>
                                    <p:set>
                                      <p:cBhvr>
                                        <p:cTn dur="1" fill="hold" id="46">
                                          <p:stCondLst>
                                            <p:cond delay="0"/>
                                          </p:stCondLst>
                                        </p:cTn>
                                        <p:tgtEl>
                                          <p:spTgt spid="45"/>
                                        </p:tgtEl>
                                        <p:attrNameLst>
                                          <p:attrName>style.visibility</p:attrName>
                                        </p:attrNameLst>
                                      </p:cBhvr>
                                      <p:to>
                                        <p:strVal val="visible"/>
                                      </p:to>
                                    </p:set>
                                    <p:animEffect filter="fade" transition="in">
                                      <p:cBhvr>
                                        <p:cTn dur="500" id="47"/>
                                        <p:tgtEl>
                                          <p:spTgt spid="45"/>
                                        </p:tgtEl>
                                      </p:cBhvr>
                                    </p:animEffect>
                                  </p:childTnLst>
                                </p:cTn>
                              </p:par>
                              <p:par>
                                <p:cTn fill="hold" grpId="0" id="48" nodeType="withEffect" presetClass="entr" presetID="10" presetSubtype="0">
                                  <p:stCondLst>
                                    <p:cond delay="0"/>
                                  </p:stCondLst>
                                  <p:childTnLst>
                                    <p:set>
                                      <p:cBhvr>
                                        <p:cTn dur="1" fill="hold" id="49">
                                          <p:stCondLst>
                                            <p:cond delay="0"/>
                                          </p:stCondLst>
                                        </p:cTn>
                                        <p:tgtEl>
                                          <p:spTgt spid="55"/>
                                        </p:tgtEl>
                                        <p:attrNameLst>
                                          <p:attrName>style.visibility</p:attrName>
                                        </p:attrNameLst>
                                      </p:cBhvr>
                                      <p:to>
                                        <p:strVal val="visible"/>
                                      </p:to>
                                    </p:set>
                                    <p:animEffect filter="fade" transition="in">
                                      <p:cBhvr>
                                        <p:cTn dur="500" id="50"/>
                                        <p:tgtEl>
                                          <p:spTgt spid="55"/>
                                        </p:tgtEl>
                                      </p:cBhvr>
                                    </p:animEffect>
                                  </p:childTnLst>
                                </p:cTn>
                              </p:par>
                              <p:par>
                                <p:cTn fill="hold" grpId="0" id="51" nodeType="withEffect" presetClass="entr" presetID="10" presetSubtype="0">
                                  <p:stCondLst>
                                    <p:cond delay="0"/>
                                  </p:stCondLst>
                                  <p:childTnLst>
                                    <p:set>
                                      <p:cBhvr>
                                        <p:cTn dur="1" fill="hold" id="52">
                                          <p:stCondLst>
                                            <p:cond delay="0"/>
                                          </p:stCondLst>
                                        </p:cTn>
                                        <p:tgtEl>
                                          <p:spTgt spid="44"/>
                                        </p:tgtEl>
                                        <p:attrNameLst>
                                          <p:attrName>style.visibility</p:attrName>
                                        </p:attrNameLst>
                                      </p:cBhvr>
                                      <p:to>
                                        <p:strVal val="visible"/>
                                      </p:to>
                                    </p:set>
                                    <p:animEffect filter="fade" transition="in">
                                      <p:cBhvr>
                                        <p:cTn dur="500" id="53"/>
                                        <p:tgtEl>
                                          <p:spTgt spid="44"/>
                                        </p:tgtEl>
                                      </p:cBhvr>
                                    </p:animEffect>
                                  </p:childTnLst>
                                </p:cTn>
                              </p:par>
                              <p:par>
                                <p:cTn fill="hold" grpId="0" id="54" nodeType="withEffect" presetClass="entr" presetID="10" presetSubtype="0">
                                  <p:stCondLst>
                                    <p:cond delay="0"/>
                                  </p:stCondLst>
                                  <p:childTnLst>
                                    <p:set>
                                      <p:cBhvr>
                                        <p:cTn dur="1" fill="hold" id="55">
                                          <p:stCondLst>
                                            <p:cond delay="0"/>
                                          </p:stCondLst>
                                        </p:cTn>
                                        <p:tgtEl>
                                          <p:spTgt spid="58"/>
                                        </p:tgtEl>
                                        <p:attrNameLst>
                                          <p:attrName>style.visibility</p:attrName>
                                        </p:attrNameLst>
                                      </p:cBhvr>
                                      <p:to>
                                        <p:strVal val="visible"/>
                                      </p:to>
                                    </p:set>
                                    <p:animEffect filter="fade" transition="in">
                                      <p:cBhvr>
                                        <p:cTn dur="500" id="56"/>
                                        <p:tgtEl>
                                          <p:spTgt spid="58"/>
                                        </p:tgtEl>
                                      </p:cBhvr>
                                    </p:animEffect>
                                  </p:childTnLst>
                                </p:cTn>
                              </p:par>
                            </p:childTnLst>
                          </p:cTn>
                        </p:par>
                        <p:par>
                          <p:cTn fill="hold" id="57" nodeType="afterGroup">
                            <p:stCondLst>
                              <p:cond delay="1000"/>
                            </p:stCondLst>
                            <p:childTnLst>
                              <p:par>
                                <p:cTn fill="hold" id="58" nodeType="afterEffect" presetClass="entr" presetID="10" presetSubtype="0">
                                  <p:stCondLst>
                                    <p:cond delay="0"/>
                                  </p:stCondLst>
                                  <p:childTnLst>
                                    <p:set>
                                      <p:cBhvr>
                                        <p:cTn dur="1" fill="hold" id="59">
                                          <p:stCondLst>
                                            <p:cond delay="0"/>
                                          </p:stCondLst>
                                        </p:cTn>
                                        <p:tgtEl>
                                          <p:spTgt spid="7"/>
                                        </p:tgtEl>
                                        <p:attrNameLst>
                                          <p:attrName>style.visibility</p:attrName>
                                        </p:attrNameLst>
                                      </p:cBhvr>
                                      <p:to>
                                        <p:strVal val="visible"/>
                                      </p:to>
                                    </p:set>
                                    <p:animEffect filter="fade" transition="in">
                                      <p:cBhvr>
                                        <p:cTn dur="500" id="60"/>
                                        <p:tgtEl>
                                          <p:spTgt spid="7"/>
                                        </p:tgtEl>
                                      </p:cBhvr>
                                    </p:animEffect>
                                  </p:childTnLst>
                                </p:cTn>
                              </p:par>
                              <p:par>
                                <p:cTn fill="hold" id="61" nodeType="withEffect" presetClass="entr" presetID="10" presetSubtype="0">
                                  <p:stCondLst>
                                    <p:cond delay="0"/>
                                  </p:stCondLst>
                                  <p:childTnLst>
                                    <p:set>
                                      <p:cBhvr>
                                        <p:cTn dur="1" fill="hold" id="62">
                                          <p:stCondLst>
                                            <p:cond delay="0"/>
                                          </p:stCondLst>
                                        </p:cTn>
                                        <p:tgtEl>
                                          <p:spTgt spid="5"/>
                                        </p:tgtEl>
                                        <p:attrNameLst>
                                          <p:attrName>style.visibility</p:attrName>
                                        </p:attrNameLst>
                                      </p:cBhvr>
                                      <p:to>
                                        <p:strVal val="visible"/>
                                      </p:to>
                                    </p:set>
                                    <p:animEffect filter="fade" transition="in">
                                      <p:cBhvr>
                                        <p:cTn dur="500" id="63"/>
                                        <p:tgtEl>
                                          <p:spTgt spid="5"/>
                                        </p:tgtEl>
                                      </p:cBhvr>
                                    </p:animEffect>
                                  </p:childTnLst>
                                </p:cTn>
                              </p:par>
                              <p:par>
                                <p:cTn fill="hold" id="64" nodeType="withEffect" presetClass="entr" presetID="10" presetSubtype="0">
                                  <p:stCondLst>
                                    <p:cond delay="0"/>
                                  </p:stCondLst>
                                  <p:childTnLst>
                                    <p:set>
                                      <p:cBhvr>
                                        <p:cTn dur="1" fill="hold" id="65">
                                          <p:stCondLst>
                                            <p:cond delay="0"/>
                                          </p:stCondLst>
                                        </p:cTn>
                                        <p:tgtEl>
                                          <p:spTgt spid="4"/>
                                        </p:tgtEl>
                                        <p:attrNameLst>
                                          <p:attrName>style.visibility</p:attrName>
                                        </p:attrNameLst>
                                      </p:cBhvr>
                                      <p:to>
                                        <p:strVal val="visible"/>
                                      </p:to>
                                    </p:set>
                                    <p:animEffect filter="fade" transition="in">
                                      <p:cBhvr>
                                        <p:cTn dur="500" id="66"/>
                                        <p:tgtEl>
                                          <p:spTgt spid="4"/>
                                        </p:tgtEl>
                                      </p:cBhvr>
                                    </p:animEffect>
                                  </p:childTnLst>
                                </p:cTn>
                              </p:par>
                              <p:par>
                                <p:cTn fill="hold" id="67" nodeType="withEffect" presetClass="entr" presetID="10" presetSubtype="0">
                                  <p:stCondLst>
                                    <p:cond delay="0"/>
                                  </p:stCondLst>
                                  <p:childTnLst>
                                    <p:set>
                                      <p:cBhvr>
                                        <p:cTn dur="1" fill="hold" id="68">
                                          <p:stCondLst>
                                            <p:cond delay="0"/>
                                          </p:stCondLst>
                                        </p:cTn>
                                        <p:tgtEl>
                                          <p:spTgt spid="6"/>
                                        </p:tgtEl>
                                        <p:attrNameLst>
                                          <p:attrName>style.visibility</p:attrName>
                                        </p:attrNameLst>
                                      </p:cBhvr>
                                      <p:to>
                                        <p:strVal val="visible"/>
                                      </p:to>
                                    </p:set>
                                    <p:animEffect filter="fade" transition="in">
                                      <p:cBhvr>
                                        <p:cTn dur="500" id="69"/>
                                        <p:tgtEl>
                                          <p:spTgt spid="6"/>
                                        </p:tgtEl>
                                      </p:cBhvr>
                                    </p:animEffect>
                                  </p:childTnLst>
                                </p:cTn>
                              </p:par>
                              <p:par>
                                <p:cTn fill="hold" id="70" nodeType="withEffect" presetClass="entr" presetID="10" presetSubtype="0">
                                  <p:stCondLst>
                                    <p:cond delay="0"/>
                                  </p:stCondLst>
                                  <p:childTnLst>
                                    <p:set>
                                      <p:cBhvr>
                                        <p:cTn dur="1" fill="hold" id="71">
                                          <p:stCondLst>
                                            <p:cond delay="0"/>
                                          </p:stCondLst>
                                        </p:cTn>
                                        <p:tgtEl>
                                          <p:spTgt spid="11"/>
                                        </p:tgtEl>
                                        <p:attrNameLst>
                                          <p:attrName>style.visibility</p:attrName>
                                        </p:attrNameLst>
                                      </p:cBhvr>
                                      <p:to>
                                        <p:strVal val="visible"/>
                                      </p:to>
                                    </p:set>
                                    <p:animEffect filter="fade" transition="in">
                                      <p:cBhvr>
                                        <p:cTn dur="500" id="72"/>
                                        <p:tgtEl>
                                          <p:spTgt spid="11"/>
                                        </p:tgtEl>
                                      </p:cBhvr>
                                    </p:animEffect>
                                  </p:childTnLst>
                                </p:cTn>
                              </p:par>
                              <p:par>
                                <p:cTn fill="hold" id="73" nodeType="withEffect" presetClass="entr" presetID="10" presetSubtype="0">
                                  <p:stCondLst>
                                    <p:cond delay="0"/>
                                  </p:stCondLst>
                                  <p:childTnLst>
                                    <p:set>
                                      <p:cBhvr>
                                        <p:cTn dur="1" fill="hold" id="74">
                                          <p:stCondLst>
                                            <p:cond delay="0"/>
                                          </p:stCondLst>
                                        </p:cTn>
                                        <p:tgtEl>
                                          <p:spTgt spid="8"/>
                                        </p:tgtEl>
                                        <p:attrNameLst>
                                          <p:attrName>style.visibility</p:attrName>
                                        </p:attrNameLst>
                                      </p:cBhvr>
                                      <p:to>
                                        <p:strVal val="visible"/>
                                      </p:to>
                                    </p:set>
                                    <p:animEffect filter="fade" transition="in">
                                      <p:cBhvr>
                                        <p:cTn dur="500" id="75"/>
                                        <p:tgtEl>
                                          <p:spTgt spid="8"/>
                                        </p:tgtEl>
                                      </p:cBhvr>
                                    </p:animEffect>
                                  </p:childTnLst>
                                </p:cTn>
                              </p:par>
                              <p:par>
                                <p:cTn fill="hold" id="76" nodeType="withEffect" presetClass="entr" presetID="10" presetSubtype="0">
                                  <p:stCondLst>
                                    <p:cond delay="0"/>
                                  </p:stCondLst>
                                  <p:childTnLst>
                                    <p:set>
                                      <p:cBhvr>
                                        <p:cTn dur="1" fill="hold" id="77">
                                          <p:stCondLst>
                                            <p:cond delay="0"/>
                                          </p:stCondLst>
                                        </p:cTn>
                                        <p:tgtEl>
                                          <p:spTgt spid="9"/>
                                        </p:tgtEl>
                                        <p:attrNameLst>
                                          <p:attrName>style.visibility</p:attrName>
                                        </p:attrNameLst>
                                      </p:cBhvr>
                                      <p:to>
                                        <p:strVal val="visible"/>
                                      </p:to>
                                    </p:set>
                                    <p:animEffect filter="fade" transition="in">
                                      <p:cBhvr>
                                        <p:cTn dur="500" id="78"/>
                                        <p:tgtEl>
                                          <p:spTgt spid="9"/>
                                        </p:tgtEl>
                                      </p:cBhvr>
                                    </p:animEffect>
                                  </p:childTnLst>
                                </p:cTn>
                              </p:par>
                              <p:par>
                                <p:cTn fill="hold" id="79" nodeType="withEffect" presetClass="entr" presetID="10" presetSubtype="0">
                                  <p:stCondLst>
                                    <p:cond delay="0"/>
                                  </p:stCondLst>
                                  <p:childTnLst>
                                    <p:set>
                                      <p:cBhvr>
                                        <p:cTn dur="1" fill="hold" id="80">
                                          <p:stCondLst>
                                            <p:cond delay="0"/>
                                          </p:stCondLst>
                                        </p:cTn>
                                        <p:tgtEl>
                                          <p:spTgt spid="3"/>
                                        </p:tgtEl>
                                        <p:attrNameLst>
                                          <p:attrName>style.visibility</p:attrName>
                                        </p:attrNameLst>
                                      </p:cBhvr>
                                      <p:to>
                                        <p:strVal val="visible"/>
                                      </p:to>
                                    </p:set>
                                    <p:animEffect filter="fade" transition="in">
                                      <p:cBhvr>
                                        <p:cTn dur="500" id="81"/>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
      <p:bldP grpId="0" spid="52"/>
      <p:bldP grpId="0" spid="44"/>
      <p:bldP grpId="0" spid="45"/>
      <p:bldP grpId="0" spid="47"/>
      <p:bldP grpId="0" spid="48"/>
      <p:bldP grpId="0" spid="53"/>
      <p:bldP grpId="0" spid="55"/>
      <p:bldP grpId="0" spid="58"/>
      <p:bldP grpId="0" spid="40"/>
      <p:bldP grpId="0" spid="36"/>
      <p:bldP grpId="0" spid="32"/>
      <p:bldP grpId="0" spid="57"/>
      <p:bldP grpId="0" spid="33"/>
      <p:bldP grpId="0" spid="34"/>
      <p:bldP grpId="0" spid="37"/>
      <p:bldP grpId="0" spid="43"/>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6" name="Rectangle 55"/>
          <p:cNvSpPr/>
          <p:nvPr/>
        </p:nvSpPr>
        <p:spPr>
          <a:xfrm>
            <a:off x="0" y="0"/>
            <a:ext cx="9144000" cy="843558"/>
          </a:xfrm>
          <a:prstGeom prst="rect">
            <a:avLst/>
          </a:prstGeom>
          <a:solidFill>
            <a:srgbClr val="2782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57" name="TextBox 56"/>
          <p:cNvSpPr txBox="1"/>
          <p:nvPr/>
        </p:nvSpPr>
        <p:spPr>
          <a:xfrm>
            <a:off x="2696400" y="45543"/>
            <a:ext cx="3747808" cy="761998"/>
          </a:xfrm>
          <a:prstGeom prst="rect">
            <a:avLst/>
          </a:prstGeom>
          <a:noFill/>
        </p:spPr>
        <p:txBody>
          <a:bodyPr bIns="45719" lIns="91438" rIns="91438" rtlCol="0" tIns="45719" wrap="square">
            <a:spAutoFit/>
          </a:bodyPr>
          <a:lstStyle/>
          <a:p>
            <a:pPr algn="ctr"/>
            <a:r>
              <a:rPr lang="tr-TR" sz="4400">
                <a:solidFill>
                  <a:schemeClr val="bg1"/>
                </a:solidFill>
                <a:latin charset="0" pitchFamily="34" typeface="Bebas Neue"/>
              </a:rPr>
              <a:t>Thank you</a:t>
            </a:r>
          </a:p>
        </p:txBody>
      </p:sp>
      <p:sp>
        <p:nvSpPr>
          <p:cNvPr id="33" name="TextBox 32"/>
          <p:cNvSpPr txBox="1"/>
          <p:nvPr/>
        </p:nvSpPr>
        <p:spPr>
          <a:xfrm>
            <a:off x="3073827" y="2817790"/>
            <a:ext cx="2984820" cy="365758"/>
          </a:xfrm>
          <a:prstGeom prst="rect">
            <a:avLst/>
          </a:prstGeom>
          <a:noFill/>
        </p:spPr>
        <p:txBody>
          <a:bodyPr bIns="45719" lIns="91438" rIns="91438" rtlCol="0" tIns="45719" wrap="square">
            <a:spAutoFit/>
          </a:bodyPr>
          <a:lstStyle/>
          <a:p>
            <a:r>
              <a:rPr lang="tr-TR" smtClean="0">
                <a:solidFill>
                  <a:srgbClr val="2782A7"/>
                </a:solidFill>
                <a:latin charset="0" pitchFamily="34" typeface="Bebas Neue"/>
              </a:rPr>
              <a:t>We wıll now be answerıng questıons</a:t>
            </a:r>
          </a:p>
        </p:txBody>
      </p:sp>
      <p:grpSp>
        <p:nvGrpSpPr>
          <p:cNvPr id="2" name="Group 1"/>
          <p:cNvGrpSpPr/>
          <p:nvPr/>
        </p:nvGrpSpPr>
        <p:grpSpPr>
          <a:xfrm>
            <a:off x="4293794" y="2169718"/>
            <a:ext cx="553020" cy="553020"/>
            <a:chOff x="4293794" y="2169718"/>
            <a:chExt cx="553020" cy="553020"/>
          </a:xfrm>
        </p:grpSpPr>
        <p:sp>
          <p:nvSpPr>
            <p:cNvPr id="32" name="Oval 31"/>
            <p:cNvSpPr/>
            <p:nvPr/>
          </p:nvSpPr>
          <p:spPr>
            <a:xfrm>
              <a:off x="4293794" y="2169718"/>
              <a:ext cx="553020" cy="553020"/>
            </a:xfrm>
            <a:prstGeom prst="ellipse">
              <a:avLst/>
            </a:prstGeom>
            <a:solidFill>
              <a:srgbClr val="2782A7"/>
            </a:solidFill>
            <a:ln>
              <a:noFill/>
            </a:ln>
            <a:effectLst>
              <a:reflection algn="bl" blurRad="6350" dir="5400000" endPos="35000" rotWithShape="0" stA="9000" sy="-1000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tr-TR"/>
            </a:p>
          </p:txBody>
        </p:sp>
        <p:sp>
          <p:nvSpPr>
            <p:cNvPr id="28" name="TextBox 27"/>
            <p:cNvSpPr txBox="1"/>
            <p:nvPr/>
          </p:nvSpPr>
          <p:spPr>
            <a:xfrm>
              <a:off x="4393601" y="2208430"/>
              <a:ext cx="314796" cy="487680"/>
            </a:xfrm>
            <a:prstGeom prst="rect">
              <a:avLst/>
            </a:prstGeom>
            <a:noFill/>
          </p:spPr>
          <p:txBody>
            <a:bodyPr rtlCol="0" wrap="square">
              <a:spAutoFit/>
            </a:bodyPr>
            <a:lstStyle/>
            <a:p>
              <a:r>
                <a:rPr lang="tr-TR" sz="2600">
                  <a:solidFill>
                    <a:schemeClr val="bg1"/>
                  </a:solidFill>
                  <a:latin charset="0" pitchFamily="34" typeface="Open Sans"/>
                  <a:ea charset="0" pitchFamily="34" typeface="Open Sans"/>
                  <a:cs charset="0" pitchFamily="34" typeface="Open Sans"/>
                </a:rPr>
                <a:t>?</a:t>
              </a:r>
            </a:p>
          </p:txBody>
        </p:sp>
      </p:grpSp>
      <p:pic>
        <p:nvPicPr>
          <p:cNvPr id="29" name="Picture 3"/>
          <p:cNvPicPr>
            <a:picLocks noChangeArrowheads="1" noChangeAspect="1"/>
          </p:cNvPicPr>
          <p:nvPr/>
        </p:nvPicPr>
        <p:blipFill>
          <a:blip r:embed="rId3">
            <a:extLst>
              <a:ext uri="{28A0092B-C50C-407E-A947-70E740481C1C}">
                <a14:useLocalDpi/>
              </a:ext>
            </a:extLst>
          </a:blip>
          <a:stretch>
            <a:fillRect/>
          </a:stretch>
        </p:blipFill>
        <p:spPr bwMode="auto">
          <a:xfrm>
            <a:off x="0" y="4758280"/>
            <a:ext cx="9144000" cy="4571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
        <p:nvSpPr>
          <p:cNvPr id="31" name="TextBox 30"/>
          <p:cNvSpPr txBox="1"/>
          <p:nvPr/>
        </p:nvSpPr>
        <p:spPr>
          <a:xfrm>
            <a:off x="1904313" y="4828977"/>
            <a:ext cx="3747808" cy="289558"/>
          </a:xfrm>
          <a:prstGeom prst="rect">
            <a:avLst/>
          </a:prstGeom>
          <a:noFill/>
        </p:spPr>
        <p:txBody>
          <a:bodyPr bIns="45719" lIns="91438" rIns="91438" rtlCol="0" tIns="45719" wrap="square">
            <a:spAutoFit/>
          </a:bodyPr>
          <a:lstStyle/>
          <a:p>
            <a:pPr algn="ctr"/>
            <a:r>
              <a:rPr lang="en-US" sz="1300">
                <a:solidFill>
                  <a:srgbClr val="2782A7"/>
                </a:solidFill>
                <a:latin charset="0" pitchFamily="34" typeface="Bebas Neue"/>
              </a:rPr>
              <a:t>WWW.YOURWEBSITE.COM</a:t>
            </a:r>
          </a:p>
        </p:txBody>
      </p:sp>
      <p:sp>
        <p:nvSpPr>
          <p:cNvPr id="35" name="TextBox 34"/>
          <p:cNvSpPr txBox="1"/>
          <p:nvPr/>
        </p:nvSpPr>
        <p:spPr>
          <a:xfrm>
            <a:off x="3779912" y="4833574"/>
            <a:ext cx="4122589" cy="274318"/>
          </a:xfrm>
          <a:prstGeom prst="rect">
            <a:avLst/>
          </a:prstGeom>
          <a:noFill/>
        </p:spPr>
        <p:txBody>
          <a:bodyPr bIns="45719" lIns="91438" rIns="91438" rtlCol="0" tIns="45719" wrap="square">
            <a:spAutoFit/>
          </a:bodyPr>
          <a:lstStyle/>
          <a:p>
            <a:pPr algn="ctr"/>
            <a:r>
              <a:rPr lang="en-US" sz="1200">
                <a:solidFill>
                  <a:srgbClr val="2782A7"/>
                </a:solidFill>
                <a:latin charset="0" pitchFamily="34" typeface="Bebas Neue"/>
              </a:rPr>
              <a:t>2-45-6565-776-6</a:t>
            </a:r>
          </a:p>
        </p:txBody>
      </p:sp>
      <p:pic>
        <p:nvPicPr>
          <p:cNvPr id="38" name="Picture 37"/>
          <p:cNvPicPr>
            <a:picLocks noChangeAspect="1"/>
          </p:cNvPicPr>
          <p:nvPr/>
        </p:nvPicPr>
        <p:blipFill>
          <a:blip r:embed="rId4">
            <a:extLst>
              <a:ext uri="{28A0092B-C50C-407E-A947-70E740481C1C}">
                <a14:useLocalDpi/>
              </a:ext>
            </a:extLst>
          </a:blip>
          <a:stretch>
            <a:fillRect/>
          </a:stretch>
        </p:blipFill>
        <p:spPr>
          <a:xfrm>
            <a:off x="2912425" y="4855861"/>
            <a:ext cx="219278" cy="232423"/>
          </a:xfrm>
          <a:prstGeom prst="rect">
            <a:avLst/>
          </a:prstGeom>
        </p:spPr>
      </p:pic>
      <p:pic>
        <p:nvPicPr>
          <p:cNvPr id="39" name="Picture 38"/>
          <p:cNvPicPr>
            <a:picLocks noChangeAspect="1"/>
          </p:cNvPicPr>
          <p:nvPr/>
        </p:nvPicPr>
        <p:blipFill>
          <a:blip r:embed="rId5">
            <a:extLst>
              <a:ext uri="{28A0092B-C50C-407E-A947-70E740481C1C}">
                <a14:useLocalDpi/>
              </a:ext>
            </a:extLst>
          </a:blip>
          <a:stretch>
            <a:fillRect/>
          </a:stretch>
        </p:blipFill>
        <p:spPr>
          <a:xfrm>
            <a:off x="7092280" y="4834342"/>
            <a:ext cx="263318" cy="279104"/>
          </a:xfrm>
          <a:prstGeom prst="rect">
            <a:avLst/>
          </a:prstGeom>
        </p:spPr>
      </p:pic>
      <p:pic>
        <p:nvPicPr>
          <p:cNvPr id="41" name="Picture 40"/>
          <p:cNvPicPr>
            <a:picLocks noChangeAspect="1"/>
          </p:cNvPicPr>
          <p:nvPr/>
        </p:nvPicPr>
        <p:blipFill>
          <a:blip r:embed="rId6">
            <a:extLst>
              <a:ext uri="{28A0092B-C50C-407E-A947-70E740481C1C}">
                <a14:useLocalDpi/>
              </a:ext>
            </a:extLst>
          </a:blip>
          <a:stretch>
            <a:fillRect/>
          </a:stretch>
        </p:blipFill>
        <p:spPr>
          <a:xfrm>
            <a:off x="5158642" y="4803999"/>
            <a:ext cx="277455" cy="294088"/>
          </a:xfrm>
          <a:prstGeom prst="rect">
            <a:avLst/>
          </a:prstGeom>
        </p:spPr>
      </p:pic>
      <p:sp>
        <p:nvSpPr>
          <p:cNvPr id="42" name="Rectangle 41"/>
          <p:cNvSpPr/>
          <p:nvPr/>
        </p:nvSpPr>
        <p:spPr>
          <a:xfrm>
            <a:off x="1" y="4781139"/>
            <a:ext cx="2258743" cy="362350"/>
          </a:xfrm>
          <a:prstGeom prst="rect">
            <a:avLst/>
          </a:prstGeom>
          <a:solidFill>
            <a:srgbClr val="2782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46" name="TextBox 45"/>
          <p:cNvSpPr txBox="1"/>
          <p:nvPr/>
        </p:nvSpPr>
        <p:spPr>
          <a:xfrm>
            <a:off x="-14414" y="4808446"/>
            <a:ext cx="2210150" cy="289558"/>
          </a:xfrm>
          <a:prstGeom prst="rect">
            <a:avLst/>
          </a:prstGeom>
          <a:noFill/>
        </p:spPr>
        <p:txBody>
          <a:bodyPr bIns="45719" lIns="91438" rIns="91438" rtlCol="0" tIns="45719" wrap="square">
            <a:spAutoFit/>
          </a:bodyPr>
          <a:lstStyle/>
          <a:p>
            <a:pPr algn="ctr"/>
            <a:r>
              <a:rPr lang="tr-TR" sz="1300">
                <a:solidFill>
                  <a:schemeClr val="bg1"/>
                </a:solidFill>
                <a:latin charset="0" pitchFamily="34" typeface="Bebas Neue"/>
              </a:rPr>
              <a:t>Company name/logo</a:t>
            </a:r>
          </a:p>
        </p:txBody>
      </p:sp>
      <p:sp>
        <p:nvSpPr>
          <p:cNvPr id="49" name="TextBox 48"/>
          <p:cNvSpPr txBox="1"/>
          <p:nvPr/>
        </p:nvSpPr>
        <p:spPr>
          <a:xfrm>
            <a:off x="7236297" y="4833550"/>
            <a:ext cx="1440160" cy="289558"/>
          </a:xfrm>
          <a:prstGeom prst="rect">
            <a:avLst/>
          </a:prstGeom>
          <a:noFill/>
        </p:spPr>
        <p:txBody>
          <a:bodyPr bIns="45719" lIns="91438" rIns="91438" rtlCol="0" tIns="45719" wrap="square">
            <a:spAutoFit/>
          </a:bodyPr>
          <a:lstStyle/>
          <a:p>
            <a:pPr algn="ctr"/>
            <a:r>
              <a:rPr lang="en-US" sz="1300">
                <a:solidFill>
                  <a:srgbClr val="2782A7"/>
                </a:solidFill>
                <a:latin charset="0" pitchFamily="34" typeface="Bebas Neue"/>
              </a:rPr>
              <a:t>mail@yourmail.com</a:t>
            </a:r>
          </a:p>
        </p:txBody>
      </p:sp>
    </p:spTree>
    <p:extLst>
      <p:ext uri="{BB962C8B-B14F-4D97-AF65-F5344CB8AC3E}">
        <p14:creationId val="1658032895"/>
      </p:ext>
    </p:extLst>
  </p:cSld>
  <p:clrMapOvr>
    <a:masterClrMapping/>
  </p:clrMapOvr>
  <p:transition>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57"/>
                                        </p:tgtEl>
                                        <p:attrNameLst>
                                          <p:attrName>style.visibility</p:attrName>
                                        </p:attrNameLst>
                                      </p:cBhvr>
                                      <p:to>
                                        <p:strVal val="visible"/>
                                      </p:to>
                                    </p:set>
                                    <p:animEffect filter="fade" transition="in">
                                      <p:cBhvr>
                                        <p:cTn dur="500" id="7"/>
                                        <p:tgtEl>
                                          <p:spTgt spid="57"/>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33"/>
                                        </p:tgtEl>
                                        <p:attrNameLst>
                                          <p:attrName>style.visibility</p:attrName>
                                        </p:attrNameLst>
                                      </p:cBhvr>
                                      <p:to>
                                        <p:strVal val="visible"/>
                                      </p:to>
                                    </p:set>
                                    <p:animEffect filter="fade" transition="in">
                                      <p:cBhvr>
                                        <p:cTn dur="500" id="11"/>
                                        <p:tgtEl>
                                          <p:spTgt spid="33"/>
                                        </p:tgtEl>
                                      </p:cBhvr>
                                    </p:animEffect>
                                  </p:childTnLst>
                                </p:cTn>
                              </p:par>
                            </p:childTnLst>
                          </p:cTn>
                        </p:par>
                        <p:par>
                          <p:cTn fill="hold" id="12" nodeType="afterGroup">
                            <p:stCondLst>
                              <p:cond delay="1000"/>
                            </p:stCondLst>
                            <p:childTnLst>
                              <p:par>
                                <p:cTn fill="hold" id="13" nodeType="afterEffect" presetClass="emph" presetID="32" presetSubtype="0" repeatCount="indefinite">
                                  <p:stCondLst>
                                    <p:cond delay="0"/>
                                  </p:stCondLst>
                                  <p:childTnLst>
                                    <p:animRot by="120000">
                                      <p:cBhvr>
                                        <p:cTn dur="100" fill="hold" id="14">
                                          <p:stCondLst>
                                            <p:cond delay="0"/>
                                          </p:stCondLst>
                                        </p:cTn>
                                        <p:tgtEl>
                                          <p:spTgt spid="2"/>
                                        </p:tgtEl>
                                        <p:attrNameLst>
                                          <p:attrName>r</p:attrName>
                                        </p:attrNameLst>
                                      </p:cBhvr>
                                    </p:animRot>
                                    <p:animRot by="-240000">
                                      <p:cBhvr>
                                        <p:cTn dur="200" fill="hold" id="15">
                                          <p:stCondLst>
                                            <p:cond delay="200"/>
                                          </p:stCondLst>
                                        </p:cTn>
                                        <p:tgtEl>
                                          <p:spTgt spid="2"/>
                                        </p:tgtEl>
                                        <p:attrNameLst>
                                          <p:attrName>r</p:attrName>
                                        </p:attrNameLst>
                                      </p:cBhvr>
                                    </p:animRot>
                                    <p:animRot by="240000">
                                      <p:cBhvr>
                                        <p:cTn dur="200" fill="hold" id="16">
                                          <p:stCondLst>
                                            <p:cond delay="400"/>
                                          </p:stCondLst>
                                        </p:cTn>
                                        <p:tgtEl>
                                          <p:spTgt spid="2"/>
                                        </p:tgtEl>
                                        <p:attrNameLst>
                                          <p:attrName>r</p:attrName>
                                        </p:attrNameLst>
                                      </p:cBhvr>
                                    </p:animRot>
                                    <p:animRot by="-240000">
                                      <p:cBhvr>
                                        <p:cTn dur="200" fill="hold" id="17">
                                          <p:stCondLst>
                                            <p:cond delay="600"/>
                                          </p:stCondLst>
                                        </p:cTn>
                                        <p:tgtEl>
                                          <p:spTgt spid="2"/>
                                        </p:tgtEl>
                                        <p:attrNameLst>
                                          <p:attrName>r</p:attrName>
                                        </p:attrNameLst>
                                      </p:cBhvr>
                                    </p:animRot>
                                    <p:animRot by="120000">
                                      <p:cBhvr>
                                        <p:cTn dur="200" fill="hold" id="18">
                                          <p:stCondLst>
                                            <p:cond delay="800"/>
                                          </p:stCondLst>
                                        </p:cTn>
                                        <p:tgtEl>
                                          <p:spTgt spid="2"/>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7"/>
      <p:bldP grpId="0" spid="33"/>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7" name="Rectangle 36"/>
          <p:cNvSpPr/>
          <p:nvPr/>
        </p:nvSpPr>
        <p:spPr>
          <a:xfrm>
            <a:off x="1508" y="843557"/>
            <a:ext cx="9144000" cy="3914721"/>
          </a:xfrm>
          <a:prstGeom prst="rect">
            <a:avLst/>
          </a:prstGeom>
          <a:solidFill>
            <a:srgbClr val="2782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pic>
        <p:nvPicPr>
          <p:cNvPr id="1027" name="Picture 3"/>
          <p:cNvPicPr>
            <a:picLocks noChangeArrowheads="1" noChangeAspect="1"/>
          </p:cNvPicPr>
          <p:nvPr/>
        </p:nvPicPr>
        <p:blipFill>
          <a:blip r:embed="rId3">
            <a:extLst>
              <a:ext uri="{28A0092B-C50C-407E-A947-70E740481C1C}">
                <a14:useLocalDpi/>
              </a:ext>
            </a:extLst>
          </a:blip>
          <a:stretch>
            <a:fillRect/>
          </a:stretch>
        </p:blipFill>
        <p:spPr bwMode="auto">
          <a:xfrm>
            <a:off x="0" y="4758280"/>
            <a:ext cx="9144000" cy="4571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
        <p:nvSpPr>
          <p:cNvPr id="13" name="TextBox 12"/>
          <p:cNvSpPr txBox="1"/>
          <p:nvPr/>
        </p:nvSpPr>
        <p:spPr>
          <a:xfrm>
            <a:off x="1904313" y="4828977"/>
            <a:ext cx="3747808" cy="289558"/>
          </a:xfrm>
          <a:prstGeom prst="rect">
            <a:avLst/>
          </a:prstGeom>
          <a:noFill/>
        </p:spPr>
        <p:txBody>
          <a:bodyPr bIns="45719" lIns="91438" rIns="91438" rtlCol="0" tIns="45719" wrap="square">
            <a:spAutoFit/>
          </a:bodyPr>
          <a:lstStyle/>
          <a:p>
            <a:pPr algn="ctr"/>
            <a:r>
              <a:rPr lang="en-US" sz="1300">
                <a:solidFill>
                  <a:srgbClr val="2782A7"/>
                </a:solidFill>
                <a:latin charset="0" pitchFamily="34" typeface="Bebas Neue"/>
              </a:rPr>
              <a:t>WWW.YOURWEBSITE.COM</a:t>
            </a:r>
          </a:p>
        </p:txBody>
      </p:sp>
      <p:sp>
        <p:nvSpPr>
          <p:cNvPr id="17" name="TextBox 16"/>
          <p:cNvSpPr txBox="1"/>
          <p:nvPr/>
        </p:nvSpPr>
        <p:spPr>
          <a:xfrm>
            <a:off x="3779912" y="4833574"/>
            <a:ext cx="4122589" cy="274318"/>
          </a:xfrm>
          <a:prstGeom prst="rect">
            <a:avLst/>
          </a:prstGeom>
          <a:noFill/>
        </p:spPr>
        <p:txBody>
          <a:bodyPr bIns="45719" lIns="91438" rIns="91438" rtlCol="0" tIns="45719" wrap="square">
            <a:spAutoFit/>
          </a:bodyPr>
          <a:lstStyle/>
          <a:p>
            <a:pPr algn="ctr"/>
            <a:r>
              <a:rPr lang="en-US" sz="1200">
                <a:solidFill>
                  <a:srgbClr val="2782A7"/>
                </a:solidFill>
                <a:latin charset="0" pitchFamily="34" typeface="Bebas Neue"/>
              </a:rPr>
              <a:t>2-45-6565-776-6</a:t>
            </a:r>
          </a:p>
        </p:txBody>
      </p:sp>
      <p:pic>
        <p:nvPicPr>
          <p:cNvPr id="14" name="Picture 13"/>
          <p:cNvPicPr>
            <a:picLocks noChangeAspect="1"/>
          </p:cNvPicPr>
          <p:nvPr/>
        </p:nvPicPr>
        <p:blipFill>
          <a:blip r:embed="rId4">
            <a:extLst>
              <a:ext uri="{28A0092B-C50C-407E-A947-70E740481C1C}">
                <a14:useLocalDpi/>
              </a:ext>
            </a:extLst>
          </a:blip>
          <a:stretch>
            <a:fillRect/>
          </a:stretch>
        </p:blipFill>
        <p:spPr>
          <a:xfrm>
            <a:off x="2912425" y="4855861"/>
            <a:ext cx="219278" cy="232423"/>
          </a:xfrm>
          <a:prstGeom prst="rect">
            <a:avLst/>
          </a:prstGeom>
        </p:spPr>
      </p:pic>
      <p:pic>
        <p:nvPicPr>
          <p:cNvPr id="15" name="Picture 14"/>
          <p:cNvPicPr>
            <a:picLocks noChangeAspect="1"/>
          </p:cNvPicPr>
          <p:nvPr/>
        </p:nvPicPr>
        <p:blipFill>
          <a:blip r:embed="rId5">
            <a:extLst>
              <a:ext uri="{28A0092B-C50C-407E-A947-70E740481C1C}">
                <a14:useLocalDpi/>
              </a:ext>
            </a:extLst>
          </a:blip>
          <a:stretch>
            <a:fillRect/>
          </a:stretch>
        </p:blipFill>
        <p:spPr>
          <a:xfrm>
            <a:off x="7092280" y="4834342"/>
            <a:ext cx="263318" cy="279104"/>
          </a:xfrm>
          <a:prstGeom prst="rect">
            <a:avLst/>
          </a:prstGeom>
        </p:spPr>
      </p:pic>
      <p:pic>
        <p:nvPicPr>
          <p:cNvPr id="16" name="Picture 15"/>
          <p:cNvPicPr>
            <a:picLocks noChangeAspect="1"/>
          </p:cNvPicPr>
          <p:nvPr/>
        </p:nvPicPr>
        <p:blipFill>
          <a:blip r:embed="rId6">
            <a:extLst>
              <a:ext uri="{28A0092B-C50C-407E-A947-70E740481C1C}">
                <a14:useLocalDpi/>
              </a:ext>
            </a:extLst>
          </a:blip>
          <a:stretch>
            <a:fillRect/>
          </a:stretch>
        </p:blipFill>
        <p:spPr>
          <a:xfrm>
            <a:off x="5158642" y="4803999"/>
            <a:ext cx="277455" cy="294088"/>
          </a:xfrm>
          <a:prstGeom prst="rect">
            <a:avLst/>
          </a:prstGeom>
        </p:spPr>
      </p:pic>
      <p:sp>
        <p:nvSpPr>
          <p:cNvPr id="27" name="Rectangle 26"/>
          <p:cNvSpPr/>
          <p:nvPr/>
        </p:nvSpPr>
        <p:spPr>
          <a:xfrm>
            <a:off x="1" y="4781139"/>
            <a:ext cx="2258743" cy="362350"/>
          </a:xfrm>
          <a:prstGeom prst="rect">
            <a:avLst/>
          </a:prstGeom>
          <a:solidFill>
            <a:srgbClr val="2782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28" name="TextBox 27"/>
          <p:cNvSpPr txBox="1"/>
          <p:nvPr/>
        </p:nvSpPr>
        <p:spPr>
          <a:xfrm>
            <a:off x="-14414" y="4808446"/>
            <a:ext cx="2210150" cy="289558"/>
          </a:xfrm>
          <a:prstGeom prst="rect">
            <a:avLst/>
          </a:prstGeom>
          <a:noFill/>
        </p:spPr>
        <p:txBody>
          <a:bodyPr bIns="45719" lIns="91438" rIns="91438" rtlCol="0" tIns="45719" wrap="square">
            <a:spAutoFit/>
          </a:bodyPr>
          <a:lstStyle/>
          <a:p>
            <a:pPr algn="ctr"/>
            <a:r>
              <a:rPr lang="tr-TR" sz="1300">
                <a:solidFill>
                  <a:schemeClr val="bg1"/>
                </a:solidFill>
                <a:latin charset="0" pitchFamily="34" typeface="Bebas Neue"/>
              </a:rPr>
              <a:t>Company name/logo</a:t>
            </a:r>
          </a:p>
        </p:txBody>
      </p:sp>
      <p:sp>
        <p:nvSpPr>
          <p:cNvPr id="39" name="TextBox 38"/>
          <p:cNvSpPr txBox="1"/>
          <p:nvPr/>
        </p:nvSpPr>
        <p:spPr>
          <a:xfrm>
            <a:off x="7236297" y="4833550"/>
            <a:ext cx="1440160" cy="289558"/>
          </a:xfrm>
          <a:prstGeom prst="rect">
            <a:avLst/>
          </a:prstGeom>
          <a:noFill/>
        </p:spPr>
        <p:txBody>
          <a:bodyPr bIns="45719" lIns="91438" rIns="91438" rtlCol="0" tIns="45719" wrap="square">
            <a:spAutoFit/>
          </a:bodyPr>
          <a:lstStyle/>
          <a:p>
            <a:pPr algn="ctr"/>
            <a:r>
              <a:rPr lang="en-US" sz="1300">
                <a:solidFill>
                  <a:srgbClr val="2782A7"/>
                </a:solidFill>
                <a:latin charset="0" pitchFamily="34" typeface="Bebas Neue"/>
              </a:rPr>
              <a:t>mail@yourmail.com</a:t>
            </a:r>
          </a:p>
        </p:txBody>
      </p:sp>
      <p:sp>
        <p:nvSpPr>
          <p:cNvPr id="57" name="TextBox 56"/>
          <p:cNvSpPr txBox="1"/>
          <p:nvPr/>
        </p:nvSpPr>
        <p:spPr>
          <a:xfrm>
            <a:off x="2555776" y="45543"/>
            <a:ext cx="4035840" cy="761998"/>
          </a:xfrm>
          <a:prstGeom prst="rect">
            <a:avLst/>
          </a:prstGeom>
          <a:noFill/>
        </p:spPr>
        <p:txBody>
          <a:bodyPr bIns="45719" lIns="91438" rIns="91438" rtlCol="0" tIns="45719" wrap="square">
            <a:spAutoFit/>
          </a:bodyPr>
          <a:lstStyle/>
          <a:p>
            <a:pPr algn="ctr"/>
            <a:r>
              <a:rPr lang="tr-TR" sz="4400">
                <a:solidFill>
                  <a:srgbClr val="2681A7"/>
                </a:solidFill>
                <a:latin charset="0" pitchFamily="34" typeface="Bebas Neue"/>
              </a:rPr>
              <a:t>MEET THE TEAM</a:t>
            </a:r>
          </a:p>
        </p:txBody>
      </p:sp>
      <p:sp>
        <p:nvSpPr>
          <p:cNvPr id="31" name="Oval 30"/>
          <p:cNvSpPr/>
          <p:nvPr/>
        </p:nvSpPr>
        <p:spPr>
          <a:xfrm>
            <a:off x="854947" y="1320797"/>
            <a:ext cx="1436155" cy="1436155"/>
          </a:xfrm>
          <a:prstGeom prst="ellipse">
            <a:avLst/>
          </a:prstGeom>
          <a:blipFill>
            <a:blip r:embed="rId7"/>
            <a:stretch>
              <a:fillRect/>
            </a:stretch>
          </a:blipFill>
          <a:ln w="76200">
            <a:noFill/>
          </a:ln>
          <a:effectLst>
            <a:outerShdw algn="ctr" blurRad="88900" rotWithShape="0" sx="103000" sy="10300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32" name="Oval 31"/>
          <p:cNvSpPr/>
          <p:nvPr/>
        </p:nvSpPr>
        <p:spPr>
          <a:xfrm>
            <a:off x="2841657" y="1320797"/>
            <a:ext cx="1436155" cy="1436155"/>
          </a:xfrm>
          <a:prstGeom prst="ellipse">
            <a:avLst/>
          </a:prstGeom>
          <a:blipFill>
            <a:blip r:embed="rId8"/>
            <a:stretch>
              <a:fillRect/>
            </a:stretch>
          </a:blipFill>
          <a:ln w="76200">
            <a:noFill/>
          </a:ln>
          <a:effectLst>
            <a:outerShdw algn="ctr" blurRad="88900" rotWithShape="0" sx="103000" sy="10300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35" name="Oval 34"/>
          <p:cNvSpPr/>
          <p:nvPr/>
        </p:nvSpPr>
        <p:spPr>
          <a:xfrm>
            <a:off x="4851466" y="1320797"/>
            <a:ext cx="1436155" cy="1436155"/>
          </a:xfrm>
          <a:prstGeom prst="ellipse">
            <a:avLst/>
          </a:prstGeom>
          <a:blipFill>
            <a:blip r:embed="rId9"/>
            <a:stretch>
              <a:fillRect/>
            </a:stretch>
          </a:blipFill>
          <a:ln w="76200">
            <a:noFill/>
          </a:ln>
          <a:effectLst>
            <a:outerShdw algn="ctr" blurRad="88900" rotWithShape="0" sx="103000" sy="10300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42" name="Oval 41"/>
          <p:cNvSpPr/>
          <p:nvPr/>
        </p:nvSpPr>
        <p:spPr>
          <a:xfrm>
            <a:off x="6804378" y="1320797"/>
            <a:ext cx="1436155" cy="1436155"/>
          </a:xfrm>
          <a:prstGeom prst="ellipse">
            <a:avLst/>
          </a:prstGeom>
          <a:blipFill>
            <a:blip r:embed="rId10"/>
            <a:stretch>
              <a:fillRect/>
            </a:stretch>
          </a:blipFill>
          <a:ln w="76200">
            <a:noFill/>
          </a:ln>
          <a:effectLst>
            <a:outerShdw algn="ctr" blurRad="88900" rotWithShape="0" sx="103000" sy="10300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4" name="Oval 3"/>
          <p:cNvSpPr/>
          <p:nvPr/>
        </p:nvSpPr>
        <p:spPr>
          <a:xfrm>
            <a:off x="833850" y="1320797"/>
            <a:ext cx="1436155" cy="1436155"/>
          </a:xfrm>
          <a:prstGeom prst="ellipse">
            <a:avLst/>
          </a:prstGeom>
          <a:noFill/>
          <a:ln w="76200">
            <a:solidFill>
              <a:schemeClr val="bg1"/>
            </a:solidFill>
          </a:ln>
          <a:effectLst>
            <a:reflection algn="bl" blurRad="6350" dir="5400000" endPos="14000" rotWithShape="0" stA="10000" sy="-100000"/>
          </a:effectLst>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34" name="Oval 33"/>
          <p:cNvSpPr/>
          <p:nvPr/>
        </p:nvSpPr>
        <p:spPr>
          <a:xfrm>
            <a:off x="2824565" y="1320797"/>
            <a:ext cx="1436155" cy="1436155"/>
          </a:xfrm>
          <a:prstGeom prst="ellipse">
            <a:avLst/>
          </a:prstGeom>
          <a:noFill/>
          <a:ln w="76200">
            <a:solidFill>
              <a:schemeClr val="bg1"/>
            </a:solidFill>
          </a:ln>
          <a:effectLst>
            <a:reflection algn="bl" blurRad="6350" dir="5400000" endPos="14000" rotWithShape="0" stA="10000" sy="-100000"/>
          </a:effectLst>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41" name="Oval 40"/>
          <p:cNvSpPr/>
          <p:nvPr/>
        </p:nvSpPr>
        <p:spPr>
          <a:xfrm>
            <a:off x="4851466" y="1320797"/>
            <a:ext cx="1436155" cy="1436155"/>
          </a:xfrm>
          <a:prstGeom prst="ellipse">
            <a:avLst/>
          </a:prstGeom>
          <a:noFill/>
          <a:ln w="76200">
            <a:solidFill>
              <a:schemeClr val="bg1"/>
            </a:solidFill>
          </a:ln>
          <a:effectLst>
            <a:reflection algn="bl" blurRad="6350" dir="5400000" endPos="14000" rotWithShape="0" stA="10000" sy="-100000"/>
          </a:effectLst>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43" name="Oval 42"/>
          <p:cNvSpPr/>
          <p:nvPr/>
        </p:nvSpPr>
        <p:spPr>
          <a:xfrm>
            <a:off x="6804378" y="1320797"/>
            <a:ext cx="1436155" cy="1436155"/>
          </a:xfrm>
          <a:prstGeom prst="ellipse">
            <a:avLst/>
          </a:prstGeom>
          <a:noFill/>
          <a:ln w="76200">
            <a:solidFill>
              <a:schemeClr val="bg1"/>
            </a:solidFill>
          </a:ln>
          <a:effectLst>
            <a:reflection algn="bl" blurRad="6350" dir="5400000" endPos="14000" rotWithShape="0" stA="10000" sy="-100000"/>
          </a:effectLst>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44" name="TextBox 43"/>
          <p:cNvSpPr txBox="1"/>
          <p:nvPr/>
        </p:nvSpPr>
        <p:spPr>
          <a:xfrm>
            <a:off x="553004" y="3140845"/>
            <a:ext cx="1931331" cy="365758"/>
          </a:xfrm>
          <a:prstGeom prst="rect">
            <a:avLst/>
          </a:prstGeom>
          <a:noFill/>
        </p:spPr>
        <p:txBody>
          <a:bodyPr bIns="45719" lIns="91438" rIns="91438" rtlCol="0" tIns="45719" wrap="square">
            <a:spAutoFit/>
          </a:bodyPr>
          <a:lstStyle/>
          <a:p>
            <a:pPr algn="ctr"/>
            <a:r>
              <a:rPr lang="tr-TR" smtClean="0">
                <a:solidFill>
                  <a:schemeClr val="bg1"/>
                </a:solidFill>
                <a:latin charset="0" pitchFamily="34" typeface="Bebas Neue"/>
              </a:rPr>
              <a:t>Jane doe</a:t>
            </a:r>
          </a:p>
        </p:txBody>
      </p:sp>
      <p:sp>
        <p:nvSpPr>
          <p:cNvPr id="46" name="TextBox 45"/>
          <p:cNvSpPr txBox="1"/>
          <p:nvPr/>
        </p:nvSpPr>
        <p:spPr>
          <a:xfrm>
            <a:off x="697020" y="3438169"/>
            <a:ext cx="1689914" cy="853438"/>
          </a:xfrm>
          <a:prstGeom prst="rect">
            <a:avLst/>
          </a:prstGeom>
          <a:noFill/>
        </p:spPr>
        <p:txBody>
          <a:bodyPr bIns="45719" lIns="91438" rIns="91438" rtlCol="0" tIns="45719" wrap="square">
            <a:spAutoFit/>
          </a:bodyPr>
          <a:lstStyle/>
          <a:p>
            <a:pPr algn="ctr"/>
            <a:r>
              <a:rPr lang="tr-TR" sz="1000">
                <a:solidFill>
                  <a:schemeClr val="bg1"/>
                </a:solidFill>
                <a:latin charset="0" pitchFamily="34" typeface="Open Sans"/>
                <a:ea charset="0" pitchFamily="34" typeface="Open Sans"/>
                <a:cs charset="0" pitchFamily="34" typeface="Open Sans"/>
              </a:rPr>
              <a:t>Right click the light blue are and select format shape. Fill the shape with a photo of your choice to get the circle portrait</a:t>
            </a:r>
          </a:p>
        </p:txBody>
      </p:sp>
      <p:sp>
        <p:nvSpPr>
          <p:cNvPr id="47" name="TextBox 46"/>
          <p:cNvSpPr txBox="1"/>
          <p:nvPr/>
        </p:nvSpPr>
        <p:spPr>
          <a:xfrm>
            <a:off x="2572301" y="3140845"/>
            <a:ext cx="1931331" cy="365758"/>
          </a:xfrm>
          <a:prstGeom prst="rect">
            <a:avLst/>
          </a:prstGeom>
          <a:noFill/>
        </p:spPr>
        <p:txBody>
          <a:bodyPr bIns="45719" lIns="91438" rIns="91438" rtlCol="0" tIns="45719" wrap="square">
            <a:spAutoFit/>
          </a:bodyPr>
          <a:lstStyle/>
          <a:p>
            <a:pPr algn="ctr"/>
            <a:r>
              <a:rPr lang="tr-TR" smtClean="0">
                <a:solidFill>
                  <a:schemeClr val="bg1"/>
                </a:solidFill>
                <a:latin charset="0" pitchFamily="34" typeface="Bebas Neue"/>
              </a:rPr>
              <a:t>John doe</a:t>
            </a:r>
          </a:p>
        </p:txBody>
      </p:sp>
      <p:sp>
        <p:nvSpPr>
          <p:cNvPr id="48" name="TextBox 47"/>
          <p:cNvSpPr txBox="1"/>
          <p:nvPr/>
        </p:nvSpPr>
        <p:spPr>
          <a:xfrm>
            <a:off x="2716317" y="3438169"/>
            <a:ext cx="1689914" cy="853438"/>
          </a:xfrm>
          <a:prstGeom prst="rect">
            <a:avLst/>
          </a:prstGeom>
          <a:noFill/>
        </p:spPr>
        <p:txBody>
          <a:bodyPr bIns="45719" lIns="91438" rIns="91438" rtlCol="0" tIns="45719" wrap="square">
            <a:spAutoFit/>
          </a:bodyPr>
          <a:lstStyle/>
          <a:p>
            <a:pPr algn="ctr"/>
            <a:r>
              <a:rPr lang="tr-TR" sz="1000">
                <a:solidFill>
                  <a:schemeClr val="bg1"/>
                </a:solidFill>
                <a:latin charset="0" pitchFamily="34" typeface="Open Sans"/>
                <a:ea charset="0" pitchFamily="34" typeface="Open Sans"/>
                <a:cs charset="0" pitchFamily="34" typeface="Open Sans"/>
              </a:rPr>
              <a:t>John is our senior designer, he’s been with us since the start. He’s currently stationed</a:t>
            </a:r>
          </a:p>
          <a:p>
            <a:pPr algn="ctr"/>
            <a:r>
              <a:rPr lang="tr-TR" sz="1000">
                <a:solidFill>
                  <a:schemeClr val="bg1"/>
                </a:solidFill>
                <a:latin charset="0" pitchFamily="34" typeface="Open Sans"/>
                <a:ea charset="0" pitchFamily="34" typeface="Open Sans"/>
                <a:cs charset="0" pitchFamily="34" typeface="Open Sans"/>
              </a:rPr>
              <a:t>İn Lebanon.</a:t>
            </a:r>
          </a:p>
        </p:txBody>
      </p:sp>
      <p:sp>
        <p:nvSpPr>
          <p:cNvPr id="49" name="TextBox 48"/>
          <p:cNvSpPr txBox="1"/>
          <p:nvPr/>
        </p:nvSpPr>
        <p:spPr>
          <a:xfrm>
            <a:off x="4612387" y="3140845"/>
            <a:ext cx="1931331" cy="365758"/>
          </a:xfrm>
          <a:prstGeom prst="rect">
            <a:avLst/>
          </a:prstGeom>
          <a:noFill/>
        </p:spPr>
        <p:txBody>
          <a:bodyPr bIns="45719" lIns="91438" rIns="91438" rtlCol="0" tIns="45719" wrap="square">
            <a:spAutoFit/>
          </a:bodyPr>
          <a:lstStyle/>
          <a:p>
            <a:pPr algn="ctr"/>
            <a:r>
              <a:rPr lang="tr-TR" smtClean="0">
                <a:solidFill>
                  <a:schemeClr val="bg1"/>
                </a:solidFill>
                <a:latin charset="0" pitchFamily="34" typeface="Bebas Neue"/>
              </a:rPr>
              <a:t>Jane doe</a:t>
            </a:r>
          </a:p>
        </p:txBody>
      </p:sp>
      <p:sp>
        <p:nvSpPr>
          <p:cNvPr id="51" name="TextBox 50"/>
          <p:cNvSpPr txBox="1"/>
          <p:nvPr/>
        </p:nvSpPr>
        <p:spPr>
          <a:xfrm>
            <a:off x="6596771" y="3140845"/>
            <a:ext cx="1931331" cy="365758"/>
          </a:xfrm>
          <a:prstGeom prst="rect">
            <a:avLst/>
          </a:prstGeom>
          <a:noFill/>
        </p:spPr>
        <p:txBody>
          <a:bodyPr bIns="45719" lIns="91438" rIns="91438" rtlCol="0" tIns="45719" wrap="square">
            <a:spAutoFit/>
          </a:bodyPr>
          <a:lstStyle/>
          <a:p>
            <a:pPr algn="ctr"/>
            <a:r>
              <a:rPr lang="tr-TR" smtClean="0">
                <a:solidFill>
                  <a:schemeClr val="bg1"/>
                </a:solidFill>
                <a:latin charset="0" pitchFamily="34" typeface="Bebas Neue"/>
              </a:rPr>
              <a:t>John doe</a:t>
            </a:r>
          </a:p>
        </p:txBody>
      </p:sp>
      <p:sp>
        <p:nvSpPr>
          <p:cNvPr id="33" name="TextBox 32"/>
          <p:cNvSpPr txBox="1"/>
          <p:nvPr/>
        </p:nvSpPr>
        <p:spPr>
          <a:xfrm>
            <a:off x="4724586" y="3438169"/>
            <a:ext cx="1689914" cy="853438"/>
          </a:xfrm>
          <a:prstGeom prst="rect">
            <a:avLst/>
          </a:prstGeom>
          <a:noFill/>
        </p:spPr>
        <p:txBody>
          <a:bodyPr bIns="45719" lIns="91438" rIns="91438" rtlCol="0" tIns="45719" wrap="square">
            <a:spAutoFit/>
          </a:bodyPr>
          <a:lstStyle/>
          <a:p>
            <a:pPr algn="ctr"/>
            <a:r>
              <a:rPr lang="tr-TR" sz="1000">
                <a:solidFill>
                  <a:schemeClr val="bg1"/>
                </a:solidFill>
                <a:latin charset="0" pitchFamily="34" typeface="Open Sans"/>
                <a:ea charset="0" pitchFamily="34" typeface="Open Sans"/>
                <a:cs charset="0" pitchFamily="34" typeface="Open Sans"/>
              </a:rPr>
              <a:t>Jane is our junior  designer, she’s been with us since the day one. She’s currently stationed</a:t>
            </a:r>
          </a:p>
          <a:p>
            <a:pPr algn="ctr"/>
            <a:r>
              <a:rPr lang="tr-TR" sz="1000">
                <a:solidFill>
                  <a:schemeClr val="bg1"/>
                </a:solidFill>
                <a:latin charset="0" pitchFamily="34" typeface="Open Sans"/>
                <a:ea charset="0" pitchFamily="34" typeface="Open Sans"/>
                <a:cs charset="0" pitchFamily="34" typeface="Open Sans"/>
              </a:rPr>
              <a:t>İn Morocco.</a:t>
            </a:r>
          </a:p>
        </p:txBody>
      </p:sp>
      <p:sp>
        <p:nvSpPr>
          <p:cNvPr id="36" name="TextBox 35"/>
          <p:cNvSpPr txBox="1"/>
          <p:nvPr/>
        </p:nvSpPr>
        <p:spPr>
          <a:xfrm>
            <a:off x="6743883" y="3438169"/>
            <a:ext cx="1689914" cy="853438"/>
          </a:xfrm>
          <a:prstGeom prst="rect">
            <a:avLst/>
          </a:prstGeom>
          <a:noFill/>
        </p:spPr>
        <p:txBody>
          <a:bodyPr bIns="45719" lIns="91438" rIns="91438" rtlCol="0" tIns="45719" wrap="square">
            <a:spAutoFit/>
          </a:bodyPr>
          <a:lstStyle/>
          <a:p>
            <a:pPr algn="ctr"/>
            <a:r>
              <a:rPr lang="tr-TR" sz="1000">
                <a:solidFill>
                  <a:schemeClr val="bg1"/>
                </a:solidFill>
                <a:latin charset="0" pitchFamily="34" typeface="Open Sans"/>
                <a:ea charset="0" pitchFamily="34" typeface="Open Sans"/>
                <a:cs charset="0" pitchFamily="34" typeface="Open Sans"/>
              </a:rPr>
              <a:t>John is our senior designer, he’s been with us since the start. He’s currently stationed</a:t>
            </a:r>
          </a:p>
          <a:p>
            <a:pPr algn="ctr"/>
            <a:r>
              <a:rPr lang="tr-TR" sz="1000">
                <a:solidFill>
                  <a:schemeClr val="bg1"/>
                </a:solidFill>
                <a:latin charset="0" pitchFamily="34" typeface="Open Sans"/>
                <a:ea charset="0" pitchFamily="34" typeface="Open Sans"/>
                <a:cs charset="0" pitchFamily="34" typeface="Open Sans"/>
              </a:rPr>
              <a:t>İn Lebanon.</a:t>
            </a:r>
          </a:p>
        </p:txBody>
      </p:sp>
    </p:spTree>
    <p:extLst>
      <p:ext uri="{BB962C8B-B14F-4D97-AF65-F5344CB8AC3E}">
        <p14:creationId val="3005331361"/>
      </p:ext>
    </p:extLst>
  </p:cSld>
  <p:clrMapOvr>
    <a:masterClrMapping/>
  </p:clrMapOvr>
  <p:transition>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57"/>
                                        </p:tgtEl>
                                        <p:attrNameLst>
                                          <p:attrName>style.visibility</p:attrName>
                                        </p:attrNameLst>
                                      </p:cBhvr>
                                      <p:to>
                                        <p:strVal val="visible"/>
                                      </p:to>
                                    </p:set>
                                    <p:animEffect filter="fade" transition="in">
                                      <p:cBhvr>
                                        <p:cTn dur="300" id="7"/>
                                        <p:tgtEl>
                                          <p:spTgt spid="57"/>
                                        </p:tgtEl>
                                      </p:cBhvr>
                                    </p:animEffect>
                                  </p:childTnLst>
                                </p:cTn>
                              </p:par>
                            </p:childTnLst>
                          </p:cTn>
                        </p:par>
                        <p:par>
                          <p:cTn fill="hold" id="8" nodeType="afterGroup">
                            <p:stCondLst>
                              <p:cond delay="300"/>
                            </p:stCondLst>
                            <p:childTnLst>
                              <p:par>
                                <p:cTn fill="hold" grpId="0" id="9" nodeType="afterEffect" presetClass="entr" presetID="10" presetSubtype="0">
                                  <p:stCondLst>
                                    <p:cond delay="0"/>
                                  </p:stCondLst>
                                  <p:childTnLst>
                                    <p:set>
                                      <p:cBhvr>
                                        <p:cTn dur="1" fill="hold" id="10">
                                          <p:stCondLst>
                                            <p:cond delay="0"/>
                                          </p:stCondLst>
                                        </p:cTn>
                                        <p:tgtEl>
                                          <p:spTgt spid="31"/>
                                        </p:tgtEl>
                                        <p:attrNameLst>
                                          <p:attrName>style.visibility</p:attrName>
                                        </p:attrNameLst>
                                      </p:cBhvr>
                                      <p:to>
                                        <p:strVal val="visible"/>
                                      </p:to>
                                    </p:set>
                                    <p:animEffect filter="fade" transition="in">
                                      <p:cBhvr>
                                        <p:cTn dur="500" id="11"/>
                                        <p:tgtEl>
                                          <p:spTgt spid="31"/>
                                        </p:tgtEl>
                                      </p:cBhvr>
                                    </p:animEffect>
                                  </p:childTnLst>
                                </p:cTn>
                              </p:par>
                              <p:par>
                                <p:cTn fill="hold" grpId="0" id="12" nodeType="withEffect" presetClass="entr" presetID="10" presetSubtype="0">
                                  <p:stCondLst>
                                    <p:cond delay="0"/>
                                  </p:stCondLst>
                                  <p:childTnLst>
                                    <p:set>
                                      <p:cBhvr>
                                        <p:cTn dur="1" fill="hold" id="13">
                                          <p:stCondLst>
                                            <p:cond delay="0"/>
                                          </p:stCondLst>
                                        </p:cTn>
                                        <p:tgtEl>
                                          <p:spTgt spid="32"/>
                                        </p:tgtEl>
                                        <p:attrNameLst>
                                          <p:attrName>style.visibility</p:attrName>
                                        </p:attrNameLst>
                                      </p:cBhvr>
                                      <p:to>
                                        <p:strVal val="visible"/>
                                      </p:to>
                                    </p:set>
                                    <p:animEffect filter="fade" transition="in">
                                      <p:cBhvr>
                                        <p:cTn dur="500" id="14"/>
                                        <p:tgtEl>
                                          <p:spTgt spid="32"/>
                                        </p:tgtEl>
                                      </p:cBhvr>
                                    </p:animEffect>
                                  </p:childTnLst>
                                </p:cTn>
                              </p:par>
                              <p:par>
                                <p:cTn fill="hold" grpId="0" id="15" nodeType="withEffect" presetClass="entr" presetID="10" presetSubtype="0">
                                  <p:stCondLst>
                                    <p:cond delay="0"/>
                                  </p:stCondLst>
                                  <p:childTnLst>
                                    <p:set>
                                      <p:cBhvr>
                                        <p:cTn dur="1" fill="hold" id="16">
                                          <p:stCondLst>
                                            <p:cond delay="0"/>
                                          </p:stCondLst>
                                        </p:cTn>
                                        <p:tgtEl>
                                          <p:spTgt spid="35"/>
                                        </p:tgtEl>
                                        <p:attrNameLst>
                                          <p:attrName>style.visibility</p:attrName>
                                        </p:attrNameLst>
                                      </p:cBhvr>
                                      <p:to>
                                        <p:strVal val="visible"/>
                                      </p:to>
                                    </p:set>
                                    <p:animEffect filter="fade" transition="in">
                                      <p:cBhvr>
                                        <p:cTn dur="500" id="17"/>
                                        <p:tgtEl>
                                          <p:spTgt spid="35"/>
                                        </p:tgtEl>
                                      </p:cBhvr>
                                    </p:animEffect>
                                  </p:childTnLst>
                                </p:cTn>
                              </p:par>
                              <p:par>
                                <p:cTn fill="hold" grpId="0" id="18" nodeType="withEffect" presetClass="entr" presetID="10" presetSubtype="0">
                                  <p:stCondLst>
                                    <p:cond delay="0"/>
                                  </p:stCondLst>
                                  <p:childTnLst>
                                    <p:set>
                                      <p:cBhvr>
                                        <p:cTn dur="1" fill="hold" id="19">
                                          <p:stCondLst>
                                            <p:cond delay="0"/>
                                          </p:stCondLst>
                                        </p:cTn>
                                        <p:tgtEl>
                                          <p:spTgt spid="42"/>
                                        </p:tgtEl>
                                        <p:attrNameLst>
                                          <p:attrName>style.visibility</p:attrName>
                                        </p:attrNameLst>
                                      </p:cBhvr>
                                      <p:to>
                                        <p:strVal val="visible"/>
                                      </p:to>
                                    </p:set>
                                    <p:animEffect filter="fade" transition="in">
                                      <p:cBhvr>
                                        <p:cTn dur="500" id="20"/>
                                        <p:tgtEl>
                                          <p:spTgt spid="42"/>
                                        </p:tgtEl>
                                      </p:cBhvr>
                                    </p:animEffect>
                                  </p:childTnLst>
                                </p:cTn>
                              </p:par>
                              <p:par>
                                <p:cTn fill="hold" grpId="0" id="21" nodeType="withEffect" presetClass="entr" presetID="10" presetSubtype="0">
                                  <p:stCondLst>
                                    <p:cond delay="0"/>
                                  </p:stCondLst>
                                  <p:childTnLst>
                                    <p:set>
                                      <p:cBhvr>
                                        <p:cTn dur="1" fill="hold" id="22">
                                          <p:stCondLst>
                                            <p:cond delay="0"/>
                                          </p:stCondLst>
                                        </p:cTn>
                                        <p:tgtEl>
                                          <p:spTgt spid="4"/>
                                        </p:tgtEl>
                                        <p:attrNameLst>
                                          <p:attrName>style.visibility</p:attrName>
                                        </p:attrNameLst>
                                      </p:cBhvr>
                                      <p:to>
                                        <p:strVal val="visible"/>
                                      </p:to>
                                    </p:set>
                                    <p:animEffect filter="fade" transition="in">
                                      <p:cBhvr>
                                        <p:cTn dur="500" id="23"/>
                                        <p:tgtEl>
                                          <p:spTgt spid="4"/>
                                        </p:tgtEl>
                                      </p:cBhvr>
                                    </p:animEffect>
                                  </p:childTnLst>
                                </p:cTn>
                              </p:par>
                              <p:par>
                                <p:cTn fill="hold" grpId="0" id="24" nodeType="withEffect" presetClass="entr" presetID="10" presetSubtype="0">
                                  <p:stCondLst>
                                    <p:cond delay="0"/>
                                  </p:stCondLst>
                                  <p:childTnLst>
                                    <p:set>
                                      <p:cBhvr>
                                        <p:cTn dur="1" fill="hold" id="25">
                                          <p:stCondLst>
                                            <p:cond delay="0"/>
                                          </p:stCondLst>
                                        </p:cTn>
                                        <p:tgtEl>
                                          <p:spTgt spid="34"/>
                                        </p:tgtEl>
                                        <p:attrNameLst>
                                          <p:attrName>style.visibility</p:attrName>
                                        </p:attrNameLst>
                                      </p:cBhvr>
                                      <p:to>
                                        <p:strVal val="visible"/>
                                      </p:to>
                                    </p:set>
                                    <p:animEffect filter="fade" transition="in">
                                      <p:cBhvr>
                                        <p:cTn dur="500" id="26"/>
                                        <p:tgtEl>
                                          <p:spTgt spid="34"/>
                                        </p:tgtEl>
                                      </p:cBhvr>
                                    </p:animEffect>
                                  </p:childTnLst>
                                </p:cTn>
                              </p:par>
                              <p:par>
                                <p:cTn fill="hold" grpId="0" id="27" nodeType="withEffect" presetClass="entr" presetID="10" presetSubtype="0">
                                  <p:stCondLst>
                                    <p:cond delay="0"/>
                                  </p:stCondLst>
                                  <p:childTnLst>
                                    <p:set>
                                      <p:cBhvr>
                                        <p:cTn dur="1" fill="hold" id="28">
                                          <p:stCondLst>
                                            <p:cond delay="0"/>
                                          </p:stCondLst>
                                        </p:cTn>
                                        <p:tgtEl>
                                          <p:spTgt spid="41"/>
                                        </p:tgtEl>
                                        <p:attrNameLst>
                                          <p:attrName>style.visibility</p:attrName>
                                        </p:attrNameLst>
                                      </p:cBhvr>
                                      <p:to>
                                        <p:strVal val="visible"/>
                                      </p:to>
                                    </p:set>
                                    <p:animEffect filter="fade" transition="in">
                                      <p:cBhvr>
                                        <p:cTn dur="500" id="29"/>
                                        <p:tgtEl>
                                          <p:spTgt spid="41"/>
                                        </p:tgtEl>
                                      </p:cBhvr>
                                    </p:animEffect>
                                  </p:childTnLst>
                                </p:cTn>
                              </p:par>
                              <p:par>
                                <p:cTn fill="hold" grpId="0" id="30" nodeType="withEffect" presetClass="entr" presetID="10" presetSubtype="0">
                                  <p:stCondLst>
                                    <p:cond delay="0"/>
                                  </p:stCondLst>
                                  <p:childTnLst>
                                    <p:set>
                                      <p:cBhvr>
                                        <p:cTn dur="1" fill="hold" id="31">
                                          <p:stCondLst>
                                            <p:cond delay="0"/>
                                          </p:stCondLst>
                                        </p:cTn>
                                        <p:tgtEl>
                                          <p:spTgt spid="43"/>
                                        </p:tgtEl>
                                        <p:attrNameLst>
                                          <p:attrName>style.visibility</p:attrName>
                                        </p:attrNameLst>
                                      </p:cBhvr>
                                      <p:to>
                                        <p:strVal val="visible"/>
                                      </p:to>
                                    </p:set>
                                    <p:animEffect filter="fade" transition="in">
                                      <p:cBhvr>
                                        <p:cTn dur="500" id="32"/>
                                        <p:tgtEl>
                                          <p:spTgt spid="43"/>
                                        </p:tgtEl>
                                      </p:cBhvr>
                                    </p:animEffect>
                                  </p:childTnLst>
                                </p:cTn>
                              </p:par>
                            </p:childTnLst>
                          </p:cTn>
                        </p:par>
                        <p:par>
                          <p:cTn fill="hold" id="33" nodeType="afterGroup">
                            <p:stCondLst>
                              <p:cond delay="800"/>
                            </p:stCondLst>
                            <p:childTnLst>
                              <p:par>
                                <p:cTn fill="hold" grpId="0" id="34" nodeType="afterEffect" presetClass="entr" presetID="10" presetSubtype="0">
                                  <p:stCondLst>
                                    <p:cond delay="0"/>
                                  </p:stCondLst>
                                  <p:childTnLst>
                                    <p:set>
                                      <p:cBhvr>
                                        <p:cTn dur="1" fill="hold" id="35">
                                          <p:stCondLst>
                                            <p:cond delay="0"/>
                                          </p:stCondLst>
                                        </p:cTn>
                                        <p:tgtEl>
                                          <p:spTgt spid="44"/>
                                        </p:tgtEl>
                                        <p:attrNameLst>
                                          <p:attrName>style.visibility</p:attrName>
                                        </p:attrNameLst>
                                      </p:cBhvr>
                                      <p:to>
                                        <p:strVal val="visible"/>
                                      </p:to>
                                    </p:set>
                                    <p:animEffect filter="fade" transition="in">
                                      <p:cBhvr>
                                        <p:cTn dur="500" id="36"/>
                                        <p:tgtEl>
                                          <p:spTgt spid="44"/>
                                        </p:tgtEl>
                                      </p:cBhvr>
                                    </p:animEffect>
                                  </p:childTnLst>
                                </p:cTn>
                              </p:par>
                              <p:par>
                                <p:cTn fill="hold" grpId="0" id="37" nodeType="withEffect" presetClass="entr" presetID="10" presetSubtype="0">
                                  <p:stCondLst>
                                    <p:cond delay="0"/>
                                  </p:stCondLst>
                                  <p:childTnLst>
                                    <p:set>
                                      <p:cBhvr>
                                        <p:cTn dur="1" fill="hold" id="38">
                                          <p:stCondLst>
                                            <p:cond delay="0"/>
                                          </p:stCondLst>
                                        </p:cTn>
                                        <p:tgtEl>
                                          <p:spTgt spid="46"/>
                                        </p:tgtEl>
                                        <p:attrNameLst>
                                          <p:attrName>style.visibility</p:attrName>
                                        </p:attrNameLst>
                                      </p:cBhvr>
                                      <p:to>
                                        <p:strVal val="visible"/>
                                      </p:to>
                                    </p:set>
                                    <p:animEffect filter="fade" transition="in">
                                      <p:cBhvr>
                                        <p:cTn dur="500" id="39"/>
                                        <p:tgtEl>
                                          <p:spTgt spid="46"/>
                                        </p:tgtEl>
                                      </p:cBhvr>
                                    </p:animEffect>
                                  </p:childTnLst>
                                </p:cTn>
                              </p:par>
                              <p:par>
                                <p:cTn fill="hold" grpId="0" id="40" nodeType="withEffect" presetClass="entr" presetID="10" presetSubtype="0">
                                  <p:stCondLst>
                                    <p:cond delay="0"/>
                                  </p:stCondLst>
                                  <p:childTnLst>
                                    <p:set>
                                      <p:cBhvr>
                                        <p:cTn dur="1" fill="hold" id="41">
                                          <p:stCondLst>
                                            <p:cond delay="0"/>
                                          </p:stCondLst>
                                        </p:cTn>
                                        <p:tgtEl>
                                          <p:spTgt spid="47"/>
                                        </p:tgtEl>
                                        <p:attrNameLst>
                                          <p:attrName>style.visibility</p:attrName>
                                        </p:attrNameLst>
                                      </p:cBhvr>
                                      <p:to>
                                        <p:strVal val="visible"/>
                                      </p:to>
                                    </p:set>
                                    <p:animEffect filter="fade" transition="in">
                                      <p:cBhvr>
                                        <p:cTn dur="500" id="42"/>
                                        <p:tgtEl>
                                          <p:spTgt spid="47"/>
                                        </p:tgtEl>
                                      </p:cBhvr>
                                    </p:animEffect>
                                  </p:childTnLst>
                                </p:cTn>
                              </p:par>
                              <p:par>
                                <p:cTn fill="hold" grpId="0" id="43" nodeType="withEffect" presetClass="entr" presetID="10" presetSubtype="0">
                                  <p:stCondLst>
                                    <p:cond delay="0"/>
                                  </p:stCondLst>
                                  <p:childTnLst>
                                    <p:set>
                                      <p:cBhvr>
                                        <p:cTn dur="1" fill="hold" id="44">
                                          <p:stCondLst>
                                            <p:cond delay="0"/>
                                          </p:stCondLst>
                                        </p:cTn>
                                        <p:tgtEl>
                                          <p:spTgt spid="48"/>
                                        </p:tgtEl>
                                        <p:attrNameLst>
                                          <p:attrName>style.visibility</p:attrName>
                                        </p:attrNameLst>
                                      </p:cBhvr>
                                      <p:to>
                                        <p:strVal val="visible"/>
                                      </p:to>
                                    </p:set>
                                    <p:animEffect filter="fade" transition="in">
                                      <p:cBhvr>
                                        <p:cTn dur="500" id="45"/>
                                        <p:tgtEl>
                                          <p:spTgt spid="48"/>
                                        </p:tgtEl>
                                      </p:cBhvr>
                                    </p:animEffect>
                                  </p:childTnLst>
                                </p:cTn>
                              </p:par>
                              <p:par>
                                <p:cTn fill="hold" grpId="0" id="46" nodeType="withEffect" presetClass="entr" presetID="10" presetSubtype="0">
                                  <p:stCondLst>
                                    <p:cond delay="0"/>
                                  </p:stCondLst>
                                  <p:childTnLst>
                                    <p:set>
                                      <p:cBhvr>
                                        <p:cTn dur="1" fill="hold" id="47">
                                          <p:stCondLst>
                                            <p:cond delay="0"/>
                                          </p:stCondLst>
                                        </p:cTn>
                                        <p:tgtEl>
                                          <p:spTgt spid="49"/>
                                        </p:tgtEl>
                                        <p:attrNameLst>
                                          <p:attrName>style.visibility</p:attrName>
                                        </p:attrNameLst>
                                      </p:cBhvr>
                                      <p:to>
                                        <p:strVal val="visible"/>
                                      </p:to>
                                    </p:set>
                                    <p:animEffect filter="fade" transition="in">
                                      <p:cBhvr>
                                        <p:cTn dur="500" id="48"/>
                                        <p:tgtEl>
                                          <p:spTgt spid="49"/>
                                        </p:tgtEl>
                                      </p:cBhvr>
                                    </p:animEffect>
                                  </p:childTnLst>
                                </p:cTn>
                              </p:par>
                              <p:par>
                                <p:cTn fill="hold" grpId="0" id="49" nodeType="withEffect" presetClass="entr" presetID="10" presetSubtype="0">
                                  <p:stCondLst>
                                    <p:cond delay="0"/>
                                  </p:stCondLst>
                                  <p:childTnLst>
                                    <p:set>
                                      <p:cBhvr>
                                        <p:cTn dur="1" fill="hold" id="50">
                                          <p:stCondLst>
                                            <p:cond delay="0"/>
                                          </p:stCondLst>
                                        </p:cTn>
                                        <p:tgtEl>
                                          <p:spTgt spid="51"/>
                                        </p:tgtEl>
                                        <p:attrNameLst>
                                          <p:attrName>style.visibility</p:attrName>
                                        </p:attrNameLst>
                                      </p:cBhvr>
                                      <p:to>
                                        <p:strVal val="visible"/>
                                      </p:to>
                                    </p:set>
                                    <p:animEffect filter="fade" transition="in">
                                      <p:cBhvr>
                                        <p:cTn dur="500" id="51"/>
                                        <p:tgtEl>
                                          <p:spTgt spid="51"/>
                                        </p:tgtEl>
                                      </p:cBhvr>
                                    </p:animEffect>
                                  </p:childTnLst>
                                </p:cTn>
                              </p:par>
                              <p:par>
                                <p:cTn fill="hold" grpId="0" id="52" nodeType="withEffect" presetClass="entr" presetID="10" presetSubtype="0">
                                  <p:stCondLst>
                                    <p:cond delay="0"/>
                                  </p:stCondLst>
                                  <p:childTnLst>
                                    <p:set>
                                      <p:cBhvr>
                                        <p:cTn dur="1" fill="hold" id="53">
                                          <p:stCondLst>
                                            <p:cond delay="0"/>
                                          </p:stCondLst>
                                        </p:cTn>
                                        <p:tgtEl>
                                          <p:spTgt spid="33"/>
                                        </p:tgtEl>
                                        <p:attrNameLst>
                                          <p:attrName>style.visibility</p:attrName>
                                        </p:attrNameLst>
                                      </p:cBhvr>
                                      <p:to>
                                        <p:strVal val="visible"/>
                                      </p:to>
                                    </p:set>
                                    <p:animEffect filter="fade" transition="in">
                                      <p:cBhvr>
                                        <p:cTn dur="500" id="54"/>
                                        <p:tgtEl>
                                          <p:spTgt spid="33"/>
                                        </p:tgtEl>
                                      </p:cBhvr>
                                    </p:animEffect>
                                  </p:childTnLst>
                                </p:cTn>
                              </p:par>
                              <p:par>
                                <p:cTn fill="hold" grpId="0" id="55" nodeType="withEffect" presetClass="entr" presetID="10" presetSubtype="0">
                                  <p:stCondLst>
                                    <p:cond delay="0"/>
                                  </p:stCondLst>
                                  <p:childTnLst>
                                    <p:set>
                                      <p:cBhvr>
                                        <p:cTn dur="1" fill="hold" id="56">
                                          <p:stCondLst>
                                            <p:cond delay="0"/>
                                          </p:stCondLst>
                                        </p:cTn>
                                        <p:tgtEl>
                                          <p:spTgt spid="36"/>
                                        </p:tgtEl>
                                        <p:attrNameLst>
                                          <p:attrName>style.visibility</p:attrName>
                                        </p:attrNameLst>
                                      </p:cBhvr>
                                      <p:to>
                                        <p:strVal val="visible"/>
                                      </p:to>
                                    </p:set>
                                    <p:animEffect filter="fade" transition="in">
                                      <p:cBhvr>
                                        <p:cTn dur="500" id="57"/>
                                        <p:tgtEl>
                                          <p:spTgt spid="3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7"/>
      <p:bldP grpId="0" spid="31"/>
      <p:bldP grpId="0" spid="32"/>
      <p:bldP grpId="0" spid="35"/>
      <p:bldP grpId="0" spid="42"/>
      <p:bldP grpId="0" spid="4"/>
      <p:bldP grpId="0" spid="34"/>
      <p:bldP grpId="0" spid="41"/>
      <p:bldP grpId="0" spid="43"/>
      <p:bldP grpId="0" spid="44"/>
      <p:bldP grpId="0" spid="46"/>
      <p:bldP grpId="0" spid="47"/>
      <p:bldP grpId="0" spid="48"/>
      <p:bldP grpId="0" spid="49"/>
      <p:bldP grpId="0" spid="51"/>
      <p:bldP grpId="0" spid="33"/>
      <p:bldP grpId="0" spid="36"/>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7" name="Rectangle 36"/>
          <p:cNvSpPr/>
          <p:nvPr/>
        </p:nvSpPr>
        <p:spPr>
          <a:xfrm>
            <a:off x="1508" y="843559"/>
            <a:ext cx="9144000" cy="2016224"/>
          </a:xfrm>
          <a:prstGeom prst="rect">
            <a:avLst/>
          </a:prstGeom>
          <a:solidFill>
            <a:srgbClr val="2782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pic>
        <p:nvPicPr>
          <p:cNvPr id="1027" name="Picture 3"/>
          <p:cNvPicPr>
            <a:picLocks noChangeArrowheads="1" noChangeAspect="1"/>
          </p:cNvPicPr>
          <p:nvPr/>
        </p:nvPicPr>
        <p:blipFill>
          <a:blip r:embed="rId3">
            <a:extLst>
              <a:ext uri="{28A0092B-C50C-407E-A947-70E740481C1C}">
                <a14:useLocalDpi/>
              </a:ext>
            </a:extLst>
          </a:blip>
          <a:stretch>
            <a:fillRect/>
          </a:stretch>
        </p:blipFill>
        <p:spPr bwMode="auto">
          <a:xfrm>
            <a:off x="0" y="4758280"/>
            <a:ext cx="9144000" cy="4571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
        <p:nvSpPr>
          <p:cNvPr id="13" name="TextBox 12"/>
          <p:cNvSpPr txBox="1"/>
          <p:nvPr/>
        </p:nvSpPr>
        <p:spPr>
          <a:xfrm>
            <a:off x="1904313" y="4828977"/>
            <a:ext cx="3747808" cy="289558"/>
          </a:xfrm>
          <a:prstGeom prst="rect">
            <a:avLst/>
          </a:prstGeom>
          <a:noFill/>
        </p:spPr>
        <p:txBody>
          <a:bodyPr bIns="45719" lIns="91438" rIns="91438" rtlCol="0" tIns="45719" wrap="square">
            <a:spAutoFit/>
          </a:bodyPr>
          <a:lstStyle/>
          <a:p>
            <a:pPr algn="ctr"/>
            <a:r>
              <a:rPr lang="en-US" sz="1300">
                <a:solidFill>
                  <a:srgbClr val="2782A7"/>
                </a:solidFill>
                <a:latin charset="0" pitchFamily="34" typeface="Bebas Neue"/>
              </a:rPr>
              <a:t>WWW.YOURWEBSITE.COM</a:t>
            </a:r>
          </a:p>
        </p:txBody>
      </p:sp>
      <p:sp>
        <p:nvSpPr>
          <p:cNvPr id="17" name="TextBox 16"/>
          <p:cNvSpPr txBox="1"/>
          <p:nvPr/>
        </p:nvSpPr>
        <p:spPr>
          <a:xfrm>
            <a:off x="3779912" y="4833574"/>
            <a:ext cx="4122589" cy="274318"/>
          </a:xfrm>
          <a:prstGeom prst="rect">
            <a:avLst/>
          </a:prstGeom>
          <a:noFill/>
        </p:spPr>
        <p:txBody>
          <a:bodyPr bIns="45719" lIns="91438" rIns="91438" rtlCol="0" tIns="45719" wrap="square">
            <a:spAutoFit/>
          </a:bodyPr>
          <a:lstStyle/>
          <a:p>
            <a:pPr algn="ctr"/>
            <a:r>
              <a:rPr lang="en-US" sz="1200">
                <a:solidFill>
                  <a:srgbClr val="2782A7"/>
                </a:solidFill>
                <a:latin charset="0" pitchFamily="34" typeface="Bebas Neue"/>
              </a:rPr>
              <a:t>2-45-6565-776-6</a:t>
            </a:r>
          </a:p>
        </p:txBody>
      </p:sp>
      <p:pic>
        <p:nvPicPr>
          <p:cNvPr id="14" name="Picture 13"/>
          <p:cNvPicPr>
            <a:picLocks noChangeAspect="1"/>
          </p:cNvPicPr>
          <p:nvPr/>
        </p:nvPicPr>
        <p:blipFill>
          <a:blip r:embed="rId4">
            <a:extLst>
              <a:ext uri="{28A0092B-C50C-407E-A947-70E740481C1C}">
                <a14:useLocalDpi/>
              </a:ext>
            </a:extLst>
          </a:blip>
          <a:stretch>
            <a:fillRect/>
          </a:stretch>
        </p:blipFill>
        <p:spPr>
          <a:xfrm>
            <a:off x="2912425" y="4855861"/>
            <a:ext cx="219278" cy="232423"/>
          </a:xfrm>
          <a:prstGeom prst="rect">
            <a:avLst/>
          </a:prstGeom>
        </p:spPr>
      </p:pic>
      <p:pic>
        <p:nvPicPr>
          <p:cNvPr id="15" name="Picture 14"/>
          <p:cNvPicPr>
            <a:picLocks noChangeAspect="1"/>
          </p:cNvPicPr>
          <p:nvPr/>
        </p:nvPicPr>
        <p:blipFill>
          <a:blip r:embed="rId5">
            <a:extLst>
              <a:ext uri="{28A0092B-C50C-407E-A947-70E740481C1C}">
                <a14:useLocalDpi/>
              </a:ext>
            </a:extLst>
          </a:blip>
          <a:stretch>
            <a:fillRect/>
          </a:stretch>
        </p:blipFill>
        <p:spPr>
          <a:xfrm>
            <a:off x="7092280" y="4834342"/>
            <a:ext cx="263318" cy="279104"/>
          </a:xfrm>
          <a:prstGeom prst="rect">
            <a:avLst/>
          </a:prstGeom>
        </p:spPr>
      </p:pic>
      <p:pic>
        <p:nvPicPr>
          <p:cNvPr id="16" name="Picture 15"/>
          <p:cNvPicPr>
            <a:picLocks noChangeAspect="1"/>
          </p:cNvPicPr>
          <p:nvPr/>
        </p:nvPicPr>
        <p:blipFill>
          <a:blip r:embed="rId6">
            <a:extLst>
              <a:ext uri="{28A0092B-C50C-407E-A947-70E740481C1C}">
                <a14:useLocalDpi/>
              </a:ext>
            </a:extLst>
          </a:blip>
          <a:stretch>
            <a:fillRect/>
          </a:stretch>
        </p:blipFill>
        <p:spPr>
          <a:xfrm>
            <a:off x="5158642" y="4803999"/>
            <a:ext cx="277455" cy="294088"/>
          </a:xfrm>
          <a:prstGeom prst="rect">
            <a:avLst/>
          </a:prstGeom>
        </p:spPr>
      </p:pic>
      <p:sp>
        <p:nvSpPr>
          <p:cNvPr id="27" name="Rectangle 26"/>
          <p:cNvSpPr/>
          <p:nvPr/>
        </p:nvSpPr>
        <p:spPr>
          <a:xfrm>
            <a:off x="1" y="4781139"/>
            <a:ext cx="2258743" cy="362350"/>
          </a:xfrm>
          <a:prstGeom prst="rect">
            <a:avLst/>
          </a:prstGeom>
          <a:solidFill>
            <a:srgbClr val="2782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28" name="TextBox 27"/>
          <p:cNvSpPr txBox="1"/>
          <p:nvPr/>
        </p:nvSpPr>
        <p:spPr>
          <a:xfrm>
            <a:off x="-14414" y="4808446"/>
            <a:ext cx="2210150" cy="289558"/>
          </a:xfrm>
          <a:prstGeom prst="rect">
            <a:avLst/>
          </a:prstGeom>
          <a:noFill/>
        </p:spPr>
        <p:txBody>
          <a:bodyPr bIns="45719" lIns="91438" rIns="91438" rtlCol="0" tIns="45719" wrap="square">
            <a:spAutoFit/>
          </a:bodyPr>
          <a:lstStyle/>
          <a:p>
            <a:pPr algn="ctr"/>
            <a:r>
              <a:rPr lang="tr-TR" sz="1300">
                <a:solidFill>
                  <a:schemeClr val="bg1"/>
                </a:solidFill>
                <a:latin charset="0" pitchFamily="34" typeface="Bebas Neue"/>
              </a:rPr>
              <a:t>Company name/logo</a:t>
            </a:r>
          </a:p>
        </p:txBody>
      </p:sp>
      <p:sp>
        <p:nvSpPr>
          <p:cNvPr id="39" name="TextBox 38"/>
          <p:cNvSpPr txBox="1"/>
          <p:nvPr/>
        </p:nvSpPr>
        <p:spPr>
          <a:xfrm>
            <a:off x="7236297" y="4833550"/>
            <a:ext cx="1440160" cy="289558"/>
          </a:xfrm>
          <a:prstGeom prst="rect">
            <a:avLst/>
          </a:prstGeom>
          <a:noFill/>
        </p:spPr>
        <p:txBody>
          <a:bodyPr bIns="45719" lIns="91438" rIns="91438" rtlCol="0" tIns="45719" wrap="square">
            <a:spAutoFit/>
          </a:bodyPr>
          <a:lstStyle/>
          <a:p>
            <a:pPr algn="ctr"/>
            <a:r>
              <a:rPr lang="en-US" sz="1300">
                <a:solidFill>
                  <a:srgbClr val="2782A7"/>
                </a:solidFill>
                <a:latin charset="0" pitchFamily="34" typeface="Bebas Neue"/>
              </a:rPr>
              <a:t>mail@yourmail.com</a:t>
            </a:r>
          </a:p>
        </p:txBody>
      </p:sp>
      <p:sp>
        <p:nvSpPr>
          <p:cNvPr id="57" name="TextBox 56"/>
          <p:cNvSpPr txBox="1"/>
          <p:nvPr/>
        </p:nvSpPr>
        <p:spPr>
          <a:xfrm>
            <a:off x="2555776" y="45543"/>
            <a:ext cx="4035840" cy="761998"/>
          </a:xfrm>
          <a:prstGeom prst="rect">
            <a:avLst/>
          </a:prstGeom>
          <a:noFill/>
        </p:spPr>
        <p:txBody>
          <a:bodyPr bIns="45719" lIns="91438" rIns="91438" rtlCol="0" tIns="45719" wrap="square">
            <a:spAutoFit/>
          </a:bodyPr>
          <a:lstStyle/>
          <a:p>
            <a:pPr algn="ctr"/>
            <a:r>
              <a:rPr lang="tr-TR" sz="4400">
                <a:solidFill>
                  <a:srgbClr val="2681A7"/>
                </a:solidFill>
                <a:latin charset="0" pitchFamily="34" typeface="Bebas Neue"/>
              </a:rPr>
              <a:t>MEET THE TEAM</a:t>
            </a:r>
          </a:p>
        </p:txBody>
      </p:sp>
      <p:sp>
        <p:nvSpPr>
          <p:cNvPr id="34" name="TextBox 33"/>
          <p:cNvSpPr txBox="1"/>
          <p:nvPr/>
        </p:nvSpPr>
        <p:spPr>
          <a:xfrm>
            <a:off x="1019110" y="2313391"/>
            <a:ext cx="1778747" cy="365758"/>
          </a:xfrm>
          <a:prstGeom prst="rect">
            <a:avLst/>
          </a:prstGeom>
          <a:noFill/>
        </p:spPr>
        <p:txBody>
          <a:bodyPr bIns="45719" lIns="91438" rIns="91438" rtlCol="0" tIns="45719" wrap="square">
            <a:spAutoFit/>
          </a:bodyPr>
          <a:lstStyle/>
          <a:p>
            <a:pPr algn="ctr"/>
            <a:r>
              <a:rPr lang="tr-TR" smtClean="0">
                <a:solidFill>
                  <a:schemeClr val="bg1"/>
                </a:solidFill>
                <a:latin charset="0" pitchFamily="34" typeface="Bebas Neue"/>
              </a:rPr>
              <a:t>JOHN DOE</a:t>
            </a:r>
          </a:p>
        </p:txBody>
      </p:sp>
      <p:sp>
        <p:nvSpPr>
          <p:cNvPr id="46" name="TextBox 45"/>
          <p:cNvSpPr txBox="1"/>
          <p:nvPr/>
        </p:nvSpPr>
        <p:spPr>
          <a:xfrm>
            <a:off x="2342531" y="2313391"/>
            <a:ext cx="1778747" cy="365758"/>
          </a:xfrm>
          <a:prstGeom prst="rect">
            <a:avLst/>
          </a:prstGeom>
          <a:noFill/>
        </p:spPr>
        <p:txBody>
          <a:bodyPr bIns="45719" lIns="91438" rIns="91438" rtlCol="0" tIns="45719" wrap="square">
            <a:spAutoFit/>
          </a:bodyPr>
          <a:lstStyle/>
          <a:p>
            <a:pPr algn="ctr"/>
            <a:r>
              <a:rPr lang="tr-TR" smtClean="0">
                <a:solidFill>
                  <a:schemeClr val="bg1"/>
                </a:solidFill>
                <a:latin charset="0" pitchFamily="34" typeface="Bebas Neue"/>
              </a:rPr>
              <a:t>JANE DOE</a:t>
            </a:r>
          </a:p>
        </p:txBody>
      </p:sp>
      <p:sp>
        <p:nvSpPr>
          <p:cNvPr id="47" name="TextBox 46"/>
          <p:cNvSpPr txBox="1"/>
          <p:nvPr/>
        </p:nvSpPr>
        <p:spPr>
          <a:xfrm>
            <a:off x="3693717" y="2313391"/>
            <a:ext cx="1778747" cy="365758"/>
          </a:xfrm>
          <a:prstGeom prst="rect">
            <a:avLst/>
          </a:prstGeom>
          <a:noFill/>
        </p:spPr>
        <p:txBody>
          <a:bodyPr bIns="45719" lIns="91438" rIns="91438" rtlCol="0" tIns="45719" wrap="square">
            <a:spAutoFit/>
          </a:bodyPr>
          <a:lstStyle/>
          <a:p>
            <a:pPr algn="ctr"/>
            <a:r>
              <a:rPr lang="tr-TR" smtClean="0">
                <a:solidFill>
                  <a:schemeClr val="bg1"/>
                </a:solidFill>
                <a:latin charset="0" pitchFamily="34" typeface="Bebas Neue"/>
              </a:rPr>
              <a:t>JOHN DOE</a:t>
            </a:r>
          </a:p>
        </p:txBody>
      </p:sp>
      <p:sp>
        <p:nvSpPr>
          <p:cNvPr id="48" name="TextBox 47"/>
          <p:cNvSpPr txBox="1"/>
          <p:nvPr/>
        </p:nvSpPr>
        <p:spPr>
          <a:xfrm>
            <a:off x="5058053" y="2313391"/>
            <a:ext cx="1778747" cy="365758"/>
          </a:xfrm>
          <a:prstGeom prst="rect">
            <a:avLst/>
          </a:prstGeom>
          <a:noFill/>
        </p:spPr>
        <p:txBody>
          <a:bodyPr bIns="45719" lIns="91438" rIns="91438" rtlCol="0" tIns="45719" wrap="square">
            <a:spAutoFit/>
          </a:bodyPr>
          <a:lstStyle/>
          <a:p>
            <a:pPr algn="ctr"/>
            <a:r>
              <a:rPr lang="tr-TR" smtClean="0">
                <a:solidFill>
                  <a:schemeClr val="bg1"/>
                </a:solidFill>
                <a:latin charset="0" pitchFamily="34" typeface="Bebas Neue"/>
              </a:rPr>
              <a:t>JANE DOE</a:t>
            </a:r>
          </a:p>
        </p:txBody>
      </p:sp>
      <p:sp>
        <p:nvSpPr>
          <p:cNvPr id="49" name="TextBox 48"/>
          <p:cNvSpPr txBox="1"/>
          <p:nvPr/>
        </p:nvSpPr>
        <p:spPr>
          <a:xfrm>
            <a:off x="6393654" y="2313391"/>
            <a:ext cx="1778747" cy="365758"/>
          </a:xfrm>
          <a:prstGeom prst="rect">
            <a:avLst/>
          </a:prstGeom>
          <a:noFill/>
        </p:spPr>
        <p:txBody>
          <a:bodyPr bIns="45719" lIns="91438" rIns="91438" rtlCol="0" tIns="45719" wrap="square">
            <a:spAutoFit/>
          </a:bodyPr>
          <a:lstStyle/>
          <a:p>
            <a:pPr algn="ctr"/>
            <a:r>
              <a:rPr lang="tr-TR" smtClean="0">
                <a:solidFill>
                  <a:schemeClr val="bg1"/>
                </a:solidFill>
                <a:latin charset="0" pitchFamily="34" typeface="Bebas Neue"/>
              </a:rPr>
              <a:t>JOHN DOE</a:t>
            </a:r>
          </a:p>
        </p:txBody>
      </p:sp>
      <p:sp>
        <p:nvSpPr>
          <p:cNvPr id="21" name="Rectangle 20"/>
          <p:cNvSpPr/>
          <p:nvPr/>
        </p:nvSpPr>
        <p:spPr>
          <a:xfrm>
            <a:off x="1383098" y="1176400"/>
            <a:ext cx="1056994" cy="1035311"/>
          </a:xfrm>
          <a:prstGeom prst="rect">
            <a:avLst/>
          </a:prstGeom>
          <a:blipFill>
            <a:blip r:embed="rId7"/>
            <a:stretch>
              <a:fillRect/>
            </a:stretch>
          </a:blipFill>
          <a:ln w="57150">
            <a:solidFill>
              <a:schemeClr val="bg1"/>
            </a:solidFill>
          </a:ln>
          <a:effectLst>
            <a:outerShdw algn="ctr" blurRad="63500" rotWithShape="0" sx="102000" sy="102000">
              <a:prstClr val="black">
                <a:alpha val="37000"/>
              </a:prstClr>
            </a:outerShdw>
            <a:reflection algn="bl" blurRad="6350" dir="5400000" endPos="35000" rotWithShape="0" stA="7000" sy="-100000"/>
          </a:effectLst>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36" name="Rectangle 35"/>
          <p:cNvSpPr/>
          <p:nvPr/>
        </p:nvSpPr>
        <p:spPr>
          <a:xfrm>
            <a:off x="2703408" y="1176400"/>
            <a:ext cx="1056994" cy="1035311"/>
          </a:xfrm>
          <a:prstGeom prst="rect">
            <a:avLst/>
          </a:prstGeom>
          <a:blipFill>
            <a:blip r:embed="rId8"/>
            <a:stretch>
              <a:fillRect/>
            </a:stretch>
          </a:blipFill>
          <a:ln w="57150">
            <a:solidFill>
              <a:schemeClr val="bg1"/>
            </a:solidFill>
          </a:ln>
          <a:effectLst>
            <a:outerShdw algn="ctr" blurRad="63500" rotWithShape="0" sx="102000" sy="102000">
              <a:prstClr val="black">
                <a:alpha val="37000"/>
              </a:prstClr>
            </a:outerShdw>
            <a:reflection algn="bl" blurRad="6350" dir="5400000" endPos="35000" rotWithShape="0" stA="7000" sy="-100000"/>
          </a:effectLst>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43" name="Rectangle 42"/>
          <p:cNvSpPr/>
          <p:nvPr/>
        </p:nvSpPr>
        <p:spPr>
          <a:xfrm>
            <a:off x="3998511" y="1176400"/>
            <a:ext cx="1056994" cy="1035311"/>
          </a:xfrm>
          <a:prstGeom prst="rect">
            <a:avLst/>
          </a:prstGeom>
          <a:blipFill>
            <a:blip r:embed="rId9"/>
            <a:stretch>
              <a:fillRect/>
            </a:stretch>
          </a:blipFill>
          <a:ln w="57150">
            <a:solidFill>
              <a:schemeClr val="bg1"/>
            </a:solidFill>
          </a:ln>
          <a:effectLst>
            <a:outerShdw algn="ctr" blurRad="63500" rotWithShape="0" sx="102000" sy="102000">
              <a:prstClr val="black">
                <a:alpha val="37000"/>
              </a:prstClr>
            </a:outerShdw>
            <a:reflection algn="bl" blurRad="6350" dir="5400000" endPos="35000" rotWithShape="0" stA="7000" sy="-100000"/>
          </a:effectLst>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44" name="Rectangle 43"/>
          <p:cNvSpPr/>
          <p:nvPr/>
        </p:nvSpPr>
        <p:spPr>
          <a:xfrm>
            <a:off x="5418929" y="1176400"/>
            <a:ext cx="1056994" cy="1035311"/>
          </a:xfrm>
          <a:prstGeom prst="rect">
            <a:avLst/>
          </a:prstGeom>
          <a:blipFill>
            <a:blip r:embed="rId10"/>
            <a:stretch>
              <a:fillRect/>
            </a:stretch>
          </a:blipFill>
          <a:ln w="57150">
            <a:solidFill>
              <a:schemeClr val="bg1"/>
            </a:solidFill>
          </a:ln>
          <a:effectLst>
            <a:outerShdw algn="ctr" blurRad="63500" rotWithShape="0" sx="102000" sy="102000">
              <a:prstClr val="black">
                <a:alpha val="37000"/>
              </a:prstClr>
            </a:outerShdw>
            <a:reflection algn="bl" blurRad="6350" dir="5400000" endPos="35000" rotWithShape="0" stA="7000" sy="-100000"/>
          </a:effectLst>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45" name="Rectangle 44"/>
          <p:cNvSpPr/>
          <p:nvPr/>
        </p:nvSpPr>
        <p:spPr>
          <a:xfrm>
            <a:off x="6754530" y="1176400"/>
            <a:ext cx="1056994" cy="1035311"/>
          </a:xfrm>
          <a:prstGeom prst="rect">
            <a:avLst/>
          </a:prstGeom>
          <a:blipFill>
            <a:blip r:embed="rId11"/>
            <a:stretch>
              <a:fillRect/>
            </a:stretch>
          </a:blipFill>
          <a:ln w="57150">
            <a:solidFill>
              <a:schemeClr val="bg1"/>
            </a:solidFill>
          </a:ln>
          <a:effectLst>
            <a:outerShdw algn="ctr" blurRad="63500" rotWithShape="0" sx="102000" sy="102000">
              <a:prstClr val="black">
                <a:alpha val="37000"/>
              </a:prstClr>
            </a:outerShdw>
            <a:reflection algn="bl" blurRad="6350" dir="5400000" endPos="35000" rotWithShape="0" stA="7000" sy="-100000"/>
          </a:effectLst>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50" name="TextBox 49"/>
          <p:cNvSpPr txBox="1"/>
          <p:nvPr/>
        </p:nvSpPr>
        <p:spPr>
          <a:xfrm>
            <a:off x="1337277" y="3037262"/>
            <a:ext cx="1167881" cy="1158238"/>
          </a:xfrm>
          <a:prstGeom prst="rect">
            <a:avLst/>
          </a:prstGeom>
          <a:noFill/>
        </p:spPr>
        <p:txBody>
          <a:bodyPr bIns="45719" lIns="91438" rIns="91438" rtlCol="0" tIns="45719" wrap="square">
            <a:spAutoFit/>
          </a:bodyPr>
          <a:lstStyle/>
          <a:p>
            <a:pPr algn="ctr"/>
            <a:r>
              <a:rPr lang="tr-TR" sz="1000">
                <a:solidFill>
                  <a:srgbClr val="2782A7"/>
                </a:solidFill>
                <a:latin charset="0" pitchFamily="34" typeface="Open Sans"/>
                <a:ea charset="0" pitchFamily="34" typeface="Open Sans"/>
                <a:cs charset="0" pitchFamily="34" typeface="Open Sans"/>
              </a:rPr>
              <a:t>John is our senior designer, he’s been with us since the start. He’s currently stationed</a:t>
            </a:r>
          </a:p>
          <a:p>
            <a:pPr algn="ctr"/>
            <a:r>
              <a:rPr lang="tr-TR" sz="1000">
                <a:solidFill>
                  <a:srgbClr val="2782A7"/>
                </a:solidFill>
                <a:latin charset="0" pitchFamily="34" typeface="Open Sans"/>
                <a:ea charset="0" pitchFamily="34" typeface="Open Sans"/>
                <a:cs charset="0" pitchFamily="34" typeface="Open Sans"/>
              </a:rPr>
              <a:t>İn Lebanon.</a:t>
            </a:r>
          </a:p>
        </p:txBody>
      </p:sp>
      <p:sp>
        <p:nvSpPr>
          <p:cNvPr id="51" name="TextBox 50"/>
          <p:cNvSpPr txBox="1"/>
          <p:nvPr/>
        </p:nvSpPr>
        <p:spPr>
          <a:xfrm>
            <a:off x="2678405" y="3037262"/>
            <a:ext cx="1167881" cy="1310638"/>
          </a:xfrm>
          <a:prstGeom prst="rect">
            <a:avLst/>
          </a:prstGeom>
          <a:noFill/>
        </p:spPr>
        <p:txBody>
          <a:bodyPr bIns="45719" lIns="91438" rIns="91438" rtlCol="0" tIns="45719" wrap="square">
            <a:spAutoFit/>
          </a:bodyPr>
          <a:lstStyle/>
          <a:p>
            <a:pPr algn="ctr"/>
            <a:r>
              <a:rPr lang="tr-TR" sz="1000">
                <a:solidFill>
                  <a:srgbClr val="2782A7"/>
                </a:solidFill>
                <a:latin charset="0" pitchFamily="34" typeface="Open Sans"/>
                <a:ea charset="0" pitchFamily="34" typeface="Open Sans"/>
                <a:cs charset="0" pitchFamily="34" typeface="Open Sans"/>
              </a:rPr>
              <a:t>Jane is our junior  designer, she’s been with us since the day one. She’s currently stationed</a:t>
            </a:r>
          </a:p>
          <a:p>
            <a:pPr algn="ctr"/>
            <a:r>
              <a:rPr lang="tr-TR" sz="1000">
                <a:solidFill>
                  <a:srgbClr val="2782A7"/>
                </a:solidFill>
                <a:latin charset="0" pitchFamily="34" typeface="Open Sans"/>
                <a:ea charset="0" pitchFamily="34" typeface="Open Sans"/>
                <a:cs charset="0" pitchFamily="34" typeface="Open Sans"/>
              </a:rPr>
              <a:t>İn Morocco.</a:t>
            </a:r>
          </a:p>
        </p:txBody>
      </p:sp>
      <p:sp>
        <p:nvSpPr>
          <p:cNvPr id="52" name="TextBox 51"/>
          <p:cNvSpPr txBox="1"/>
          <p:nvPr/>
        </p:nvSpPr>
        <p:spPr>
          <a:xfrm>
            <a:off x="4017508" y="3037262"/>
            <a:ext cx="1167881" cy="1158238"/>
          </a:xfrm>
          <a:prstGeom prst="rect">
            <a:avLst/>
          </a:prstGeom>
          <a:noFill/>
        </p:spPr>
        <p:txBody>
          <a:bodyPr bIns="45719" lIns="91438" rIns="91438" rtlCol="0" tIns="45719" wrap="square">
            <a:spAutoFit/>
          </a:bodyPr>
          <a:lstStyle/>
          <a:p>
            <a:pPr algn="ctr"/>
            <a:r>
              <a:rPr lang="tr-TR" sz="1000">
                <a:solidFill>
                  <a:srgbClr val="2782A7"/>
                </a:solidFill>
                <a:latin charset="0" pitchFamily="34" typeface="Open Sans"/>
                <a:ea charset="0" pitchFamily="34" typeface="Open Sans"/>
                <a:cs charset="0" pitchFamily="34" typeface="Open Sans"/>
              </a:rPr>
              <a:t>John is our senior designer, he’s been with us since the start. He’s currently stationed</a:t>
            </a:r>
          </a:p>
          <a:p>
            <a:pPr algn="ctr"/>
            <a:r>
              <a:rPr lang="tr-TR" sz="1000">
                <a:solidFill>
                  <a:srgbClr val="2782A7"/>
                </a:solidFill>
                <a:latin charset="0" pitchFamily="34" typeface="Open Sans"/>
                <a:ea charset="0" pitchFamily="34" typeface="Open Sans"/>
                <a:cs charset="0" pitchFamily="34" typeface="Open Sans"/>
              </a:rPr>
              <a:t>İn Lebanon.</a:t>
            </a:r>
          </a:p>
        </p:txBody>
      </p:sp>
      <p:sp>
        <p:nvSpPr>
          <p:cNvPr id="53" name="TextBox 52"/>
          <p:cNvSpPr txBox="1"/>
          <p:nvPr/>
        </p:nvSpPr>
        <p:spPr>
          <a:xfrm>
            <a:off x="5358636" y="3037262"/>
            <a:ext cx="1167881" cy="1310638"/>
          </a:xfrm>
          <a:prstGeom prst="rect">
            <a:avLst/>
          </a:prstGeom>
          <a:noFill/>
        </p:spPr>
        <p:txBody>
          <a:bodyPr bIns="45719" lIns="91438" rIns="91438" rtlCol="0" tIns="45719" wrap="square">
            <a:spAutoFit/>
          </a:bodyPr>
          <a:lstStyle/>
          <a:p>
            <a:pPr algn="ctr"/>
            <a:r>
              <a:rPr lang="tr-TR" sz="1000">
                <a:solidFill>
                  <a:srgbClr val="2782A7"/>
                </a:solidFill>
                <a:latin charset="0" pitchFamily="34" typeface="Open Sans"/>
                <a:ea charset="0" pitchFamily="34" typeface="Open Sans"/>
                <a:cs charset="0" pitchFamily="34" typeface="Open Sans"/>
              </a:rPr>
              <a:t>Jane is our junior  designer, she’s been with us since the day one. She’s currently stationed</a:t>
            </a:r>
          </a:p>
          <a:p>
            <a:pPr algn="ctr"/>
            <a:r>
              <a:rPr lang="tr-TR" sz="1000">
                <a:solidFill>
                  <a:srgbClr val="2782A7"/>
                </a:solidFill>
                <a:latin charset="0" pitchFamily="34" typeface="Open Sans"/>
                <a:ea charset="0" pitchFamily="34" typeface="Open Sans"/>
                <a:cs charset="0" pitchFamily="34" typeface="Open Sans"/>
              </a:rPr>
              <a:t>İn Morocco.</a:t>
            </a:r>
          </a:p>
        </p:txBody>
      </p:sp>
      <p:sp>
        <p:nvSpPr>
          <p:cNvPr id="54" name="TextBox 53"/>
          <p:cNvSpPr txBox="1"/>
          <p:nvPr/>
        </p:nvSpPr>
        <p:spPr>
          <a:xfrm>
            <a:off x="6728104" y="3037262"/>
            <a:ext cx="1167881" cy="1158238"/>
          </a:xfrm>
          <a:prstGeom prst="rect">
            <a:avLst/>
          </a:prstGeom>
          <a:noFill/>
        </p:spPr>
        <p:txBody>
          <a:bodyPr bIns="45719" lIns="91438" rIns="91438" rtlCol="0" tIns="45719" wrap="square">
            <a:spAutoFit/>
          </a:bodyPr>
          <a:lstStyle/>
          <a:p>
            <a:pPr algn="ctr"/>
            <a:r>
              <a:rPr lang="tr-TR" sz="1000">
                <a:solidFill>
                  <a:srgbClr val="2782A7"/>
                </a:solidFill>
                <a:latin charset="0" pitchFamily="34" typeface="Open Sans"/>
                <a:ea charset="0" pitchFamily="34" typeface="Open Sans"/>
                <a:cs charset="0" pitchFamily="34" typeface="Open Sans"/>
              </a:rPr>
              <a:t>John is our senior designer, he’s been with us since the start. He’s currently stationed</a:t>
            </a:r>
          </a:p>
          <a:p>
            <a:pPr algn="ctr"/>
            <a:r>
              <a:rPr lang="tr-TR" sz="1000">
                <a:solidFill>
                  <a:srgbClr val="2782A7"/>
                </a:solidFill>
                <a:latin charset="0" pitchFamily="34" typeface="Open Sans"/>
                <a:ea charset="0" pitchFamily="34" typeface="Open Sans"/>
                <a:cs charset="0" pitchFamily="34" typeface="Open Sans"/>
              </a:rPr>
              <a:t>İn Lebanon.</a:t>
            </a:r>
          </a:p>
        </p:txBody>
      </p:sp>
    </p:spTree>
    <p:extLst>
      <p:ext uri="{BB962C8B-B14F-4D97-AF65-F5344CB8AC3E}">
        <p14:creationId val="1302229303"/>
      </p:ext>
    </p:extLst>
  </p:cSld>
  <p:clrMapOvr>
    <a:masterClrMapping/>
  </p:clrMapOvr>
  <p:transition>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57"/>
                                        </p:tgtEl>
                                        <p:attrNameLst>
                                          <p:attrName>style.visibility</p:attrName>
                                        </p:attrNameLst>
                                      </p:cBhvr>
                                      <p:to>
                                        <p:strVal val="visible"/>
                                      </p:to>
                                    </p:set>
                                    <p:animEffect filter="fade" transition="in">
                                      <p:cBhvr>
                                        <p:cTn dur="300" id="7"/>
                                        <p:tgtEl>
                                          <p:spTgt spid="57"/>
                                        </p:tgtEl>
                                      </p:cBhvr>
                                    </p:animEffect>
                                  </p:childTnLst>
                                </p:cTn>
                              </p:par>
                            </p:childTnLst>
                          </p:cTn>
                        </p:par>
                        <p:par>
                          <p:cTn fill="hold" id="8" nodeType="afterGroup">
                            <p:stCondLst>
                              <p:cond delay="300"/>
                            </p:stCondLst>
                            <p:childTnLst>
                              <p:par>
                                <p:cTn fill="hold" grpId="0" id="9" nodeType="afterEffect" presetClass="entr" presetID="10" presetSubtype="0">
                                  <p:stCondLst>
                                    <p:cond delay="0"/>
                                  </p:stCondLst>
                                  <p:childTnLst>
                                    <p:set>
                                      <p:cBhvr>
                                        <p:cTn dur="1" fill="hold" id="10">
                                          <p:stCondLst>
                                            <p:cond delay="0"/>
                                          </p:stCondLst>
                                        </p:cTn>
                                        <p:tgtEl>
                                          <p:spTgt spid="34"/>
                                        </p:tgtEl>
                                        <p:attrNameLst>
                                          <p:attrName>style.visibility</p:attrName>
                                        </p:attrNameLst>
                                      </p:cBhvr>
                                      <p:to>
                                        <p:strVal val="visible"/>
                                      </p:to>
                                    </p:set>
                                    <p:animEffect filter="fade" transition="in">
                                      <p:cBhvr>
                                        <p:cTn dur="500" id="11"/>
                                        <p:tgtEl>
                                          <p:spTgt spid="34"/>
                                        </p:tgtEl>
                                      </p:cBhvr>
                                    </p:animEffect>
                                  </p:childTnLst>
                                </p:cTn>
                              </p:par>
                              <p:par>
                                <p:cTn fill="hold" grpId="0" id="12" nodeType="withEffect" presetClass="entr" presetID="10" presetSubtype="0">
                                  <p:stCondLst>
                                    <p:cond delay="0"/>
                                  </p:stCondLst>
                                  <p:childTnLst>
                                    <p:set>
                                      <p:cBhvr>
                                        <p:cTn dur="1" fill="hold" id="13">
                                          <p:stCondLst>
                                            <p:cond delay="0"/>
                                          </p:stCondLst>
                                        </p:cTn>
                                        <p:tgtEl>
                                          <p:spTgt spid="46"/>
                                        </p:tgtEl>
                                        <p:attrNameLst>
                                          <p:attrName>style.visibility</p:attrName>
                                        </p:attrNameLst>
                                      </p:cBhvr>
                                      <p:to>
                                        <p:strVal val="visible"/>
                                      </p:to>
                                    </p:set>
                                    <p:animEffect filter="fade" transition="in">
                                      <p:cBhvr>
                                        <p:cTn dur="500" id="14"/>
                                        <p:tgtEl>
                                          <p:spTgt spid="46"/>
                                        </p:tgtEl>
                                      </p:cBhvr>
                                    </p:animEffect>
                                  </p:childTnLst>
                                </p:cTn>
                              </p:par>
                              <p:par>
                                <p:cTn fill="hold" grpId="0" id="15" nodeType="withEffect" presetClass="entr" presetID="10" presetSubtype="0">
                                  <p:stCondLst>
                                    <p:cond delay="0"/>
                                  </p:stCondLst>
                                  <p:childTnLst>
                                    <p:set>
                                      <p:cBhvr>
                                        <p:cTn dur="1" fill="hold" id="16">
                                          <p:stCondLst>
                                            <p:cond delay="0"/>
                                          </p:stCondLst>
                                        </p:cTn>
                                        <p:tgtEl>
                                          <p:spTgt spid="47"/>
                                        </p:tgtEl>
                                        <p:attrNameLst>
                                          <p:attrName>style.visibility</p:attrName>
                                        </p:attrNameLst>
                                      </p:cBhvr>
                                      <p:to>
                                        <p:strVal val="visible"/>
                                      </p:to>
                                    </p:set>
                                    <p:animEffect filter="fade" transition="in">
                                      <p:cBhvr>
                                        <p:cTn dur="500" id="17"/>
                                        <p:tgtEl>
                                          <p:spTgt spid="47"/>
                                        </p:tgtEl>
                                      </p:cBhvr>
                                    </p:animEffect>
                                  </p:childTnLst>
                                </p:cTn>
                              </p:par>
                              <p:par>
                                <p:cTn fill="hold" grpId="0" id="18" nodeType="withEffect" presetClass="entr" presetID="10" presetSubtype="0">
                                  <p:stCondLst>
                                    <p:cond delay="0"/>
                                  </p:stCondLst>
                                  <p:childTnLst>
                                    <p:set>
                                      <p:cBhvr>
                                        <p:cTn dur="1" fill="hold" id="19">
                                          <p:stCondLst>
                                            <p:cond delay="0"/>
                                          </p:stCondLst>
                                        </p:cTn>
                                        <p:tgtEl>
                                          <p:spTgt spid="48"/>
                                        </p:tgtEl>
                                        <p:attrNameLst>
                                          <p:attrName>style.visibility</p:attrName>
                                        </p:attrNameLst>
                                      </p:cBhvr>
                                      <p:to>
                                        <p:strVal val="visible"/>
                                      </p:to>
                                    </p:set>
                                    <p:animEffect filter="fade" transition="in">
                                      <p:cBhvr>
                                        <p:cTn dur="500" id="20"/>
                                        <p:tgtEl>
                                          <p:spTgt spid="48"/>
                                        </p:tgtEl>
                                      </p:cBhvr>
                                    </p:animEffect>
                                  </p:childTnLst>
                                </p:cTn>
                              </p:par>
                              <p:par>
                                <p:cTn fill="hold" grpId="0" id="21" nodeType="withEffect" presetClass="entr" presetID="10" presetSubtype="0">
                                  <p:stCondLst>
                                    <p:cond delay="0"/>
                                  </p:stCondLst>
                                  <p:childTnLst>
                                    <p:set>
                                      <p:cBhvr>
                                        <p:cTn dur="1" fill="hold" id="22">
                                          <p:stCondLst>
                                            <p:cond delay="0"/>
                                          </p:stCondLst>
                                        </p:cTn>
                                        <p:tgtEl>
                                          <p:spTgt spid="49"/>
                                        </p:tgtEl>
                                        <p:attrNameLst>
                                          <p:attrName>style.visibility</p:attrName>
                                        </p:attrNameLst>
                                      </p:cBhvr>
                                      <p:to>
                                        <p:strVal val="visible"/>
                                      </p:to>
                                    </p:set>
                                    <p:animEffect filter="fade" transition="in">
                                      <p:cBhvr>
                                        <p:cTn dur="500" id="23"/>
                                        <p:tgtEl>
                                          <p:spTgt spid="49"/>
                                        </p:tgtEl>
                                      </p:cBhvr>
                                    </p:animEffect>
                                  </p:childTnLst>
                                </p:cTn>
                              </p:par>
                              <p:par>
                                <p:cTn fill="hold" grpId="0" id="24" nodeType="withEffect" presetClass="entr" presetID="10" presetSubtype="0">
                                  <p:stCondLst>
                                    <p:cond delay="0"/>
                                  </p:stCondLst>
                                  <p:childTnLst>
                                    <p:set>
                                      <p:cBhvr>
                                        <p:cTn dur="1" fill="hold" id="25">
                                          <p:stCondLst>
                                            <p:cond delay="0"/>
                                          </p:stCondLst>
                                        </p:cTn>
                                        <p:tgtEl>
                                          <p:spTgt spid="21"/>
                                        </p:tgtEl>
                                        <p:attrNameLst>
                                          <p:attrName>style.visibility</p:attrName>
                                        </p:attrNameLst>
                                      </p:cBhvr>
                                      <p:to>
                                        <p:strVal val="visible"/>
                                      </p:to>
                                    </p:set>
                                    <p:animEffect filter="fade" transition="in">
                                      <p:cBhvr>
                                        <p:cTn dur="500" id="26"/>
                                        <p:tgtEl>
                                          <p:spTgt spid="21"/>
                                        </p:tgtEl>
                                      </p:cBhvr>
                                    </p:animEffect>
                                  </p:childTnLst>
                                </p:cTn>
                              </p:par>
                              <p:par>
                                <p:cTn fill="hold" grpId="0" id="27" nodeType="withEffect" presetClass="entr" presetID="10" presetSubtype="0">
                                  <p:stCondLst>
                                    <p:cond delay="0"/>
                                  </p:stCondLst>
                                  <p:childTnLst>
                                    <p:set>
                                      <p:cBhvr>
                                        <p:cTn dur="1" fill="hold" id="28">
                                          <p:stCondLst>
                                            <p:cond delay="0"/>
                                          </p:stCondLst>
                                        </p:cTn>
                                        <p:tgtEl>
                                          <p:spTgt spid="36"/>
                                        </p:tgtEl>
                                        <p:attrNameLst>
                                          <p:attrName>style.visibility</p:attrName>
                                        </p:attrNameLst>
                                      </p:cBhvr>
                                      <p:to>
                                        <p:strVal val="visible"/>
                                      </p:to>
                                    </p:set>
                                    <p:animEffect filter="fade" transition="in">
                                      <p:cBhvr>
                                        <p:cTn dur="500" id="29"/>
                                        <p:tgtEl>
                                          <p:spTgt spid="36"/>
                                        </p:tgtEl>
                                      </p:cBhvr>
                                    </p:animEffect>
                                  </p:childTnLst>
                                </p:cTn>
                              </p:par>
                              <p:par>
                                <p:cTn fill="hold" grpId="0" id="30" nodeType="withEffect" presetClass="entr" presetID="10" presetSubtype="0">
                                  <p:stCondLst>
                                    <p:cond delay="0"/>
                                  </p:stCondLst>
                                  <p:childTnLst>
                                    <p:set>
                                      <p:cBhvr>
                                        <p:cTn dur="1" fill="hold" id="31">
                                          <p:stCondLst>
                                            <p:cond delay="0"/>
                                          </p:stCondLst>
                                        </p:cTn>
                                        <p:tgtEl>
                                          <p:spTgt spid="43"/>
                                        </p:tgtEl>
                                        <p:attrNameLst>
                                          <p:attrName>style.visibility</p:attrName>
                                        </p:attrNameLst>
                                      </p:cBhvr>
                                      <p:to>
                                        <p:strVal val="visible"/>
                                      </p:to>
                                    </p:set>
                                    <p:animEffect filter="fade" transition="in">
                                      <p:cBhvr>
                                        <p:cTn dur="500" id="32"/>
                                        <p:tgtEl>
                                          <p:spTgt spid="43"/>
                                        </p:tgtEl>
                                      </p:cBhvr>
                                    </p:animEffect>
                                  </p:childTnLst>
                                </p:cTn>
                              </p:par>
                              <p:par>
                                <p:cTn fill="hold" grpId="0" id="33" nodeType="withEffect" presetClass="entr" presetID="10" presetSubtype="0">
                                  <p:stCondLst>
                                    <p:cond delay="0"/>
                                  </p:stCondLst>
                                  <p:childTnLst>
                                    <p:set>
                                      <p:cBhvr>
                                        <p:cTn dur="1" fill="hold" id="34">
                                          <p:stCondLst>
                                            <p:cond delay="0"/>
                                          </p:stCondLst>
                                        </p:cTn>
                                        <p:tgtEl>
                                          <p:spTgt spid="44"/>
                                        </p:tgtEl>
                                        <p:attrNameLst>
                                          <p:attrName>style.visibility</p:attrName>
                                        </p:attrNameLst>
                                      </p:cBhvr>
                                      <p:to>
                                        <p:strVal val="visible"/>
                                      </p:to>
                                    </p:set>
                                    <p:animEffect filter="fade" transition="in">
                                      <p:cBhvr>
                                        <p:cTn dur="500" id="35"/>
                                        <p:tgtEl>
                                          <p:spTgt spid="44"/>
                                        </p:tgtEl>
                                      </p:cBhvr>
                                    </p:animEffect>
                                  </p:childTnLst>
                                </p:cTn>
                              </p:par>
                              <p:par>
                                <p:cTn fill="hold" grpId="0" id="36" nodeType="withEffect" presetClass="entr" presetID="10" presetSubtype="0">
                                  <p:stCondLst>
                                    <p:cond delay="0"/>
                                  </p:stCondLst>
                                  <p:childTnLst>
                                    <p:set>
                                      <p:cBhvr>
                                        <p:cTn dur="1" fill="hold" id="37">
                                          <p:stCondLst>
                                            <p:cond delay="0"/>
                                          </p:stCondLst>
                                        </p:cTn>
                                        <p:tgtEl>
                                          <p:spTgt spid="45"/>
                                        </p:tgtEl>
                                        <p:attrNameLst>
                                          <p:attrName>style.visibility</p:attrName>
                                        </p:attrNameLst>
                                      </p:cBhvr>
                                      <p:to>
                                        <p:strVal val="visible"/>
                                      </p:to>
                                    </p:set>
                                    <p:animEffect filter="fade" transition="in">
                                      <p:cBhvr>
                                        <p:cTn dur="500" id="38"/>
                                        <p:tgtEl>
                                          <p:spTgt spid="45"/>
                                        </p:tgtEl>
                                      </p:cBhvr>
                                    </p:animEffect>
                                  </p:childTnLst>
                                </p:cTn>
                              </p:par>
                            </p:childTnLst>
                          </p:cTn>
                        </p:par>
                        <p:par>
                          <p:cTn fill="hold" id="39" nodeType="afterGroup">
                            <p:stCondLst>
                              <p:cond delay="800"/>
                            </p:stCondLst>
                            <p:childTnLst>
                              <p:par>
                                <p:cTn fill="hold" grpId="0" id="40" nodeType="afterEffect" presetClass="entr" presetID="10" presetSubtype="0">
                                  <p:stCondLst>
                                    <p:cond delay="0"/>
                                  </p:stCondLst>
                                  <p:childTnLst>
                                    <p:set>
                                      <p:cBhvr>
                                        <p:cTn dur="1" fill="hold" id="41">
                                          <p:stCondLst>
                                            <p:cond delay="0"/>
                                          </p:stCondLst>
                                        </p:cTn>
                                        <p:tgtEl>
                                          <p:spTgt spid="50"/>
                                        </p:tgtEl>
                                        <p:attrNameLst>
                                          <p:attrName>style.visibility</p:attrName>
                                        </p:attrNameLst>
                                      </p:cBhvr>
                                      <p:to>
                                        <p:strVal val="visible"/>
                                      </p:to>
                                    </p:set>
                                    <p:animEffect filter="fade" transition="in">
                                      <p:cBhvr>
                                        <p:cTn dur="500" id="42"/>
                                        <p:tgtEl>
                                          <p:spTgt spid="50"/>
                                        </p:tgtEl>
                                      </p:cBhvr>
                                    </p:animEffect>
                                  </p:childTnLst>
                                </p:cTn>
                              </p:par>
                              <p:par>
                                <p:cTn fill="hold" grpId="0" id="43" nodeType="withEffect" presetClass="entr" presetID="10" presetSubtype="0">
                                  <p:stCondLst>
                                    <p:cond delay="0"/>
                                  </p:stCondLst>
                                  <p:childTnLst>
                                    <p:set>
                                      <p:cBhvr>
                                        <p:cTn dur="1" fill="hold" id="44">
                                          <p:stCondLst>
                                            <p:cond delay="0"/>
                                          </p:stCondLst>
                                        </p:cTn>
                                        <p:tgtEl>
                                          <p:spTgt spid="51"/>
                                        </p:tgtEl>
                                        <p:attrNameLst>
                                          <p:attrName>style.visibility</p:attrName>
                                        </p:attrNameLst>
                                      </p:cBhvr>
                                      <p:to>
                                        <p:strVal val="visible"/>
                                      </p:to>
                                    </p:set>
                                    <p:animEffect filter="fade" transition="in">
                                      <p:cBhvr>
                                        <p:cTn dur="500" id="45"/>
                                        <p:tgtEl>
                                          <p:spTgt spid="51"/>
                                        </p:tgtEl>
                                      </p:cBhvr>
                                    </p:animEffect>
                                  </p:childTnLst>
                                </p:cTn>
                              </p:par>
                              <p:par>
                                <p:cTn fill="hold" grpId="0" id="46" nodeType="withEffect" presetClass="entr" presetID="10" presetSubtype="0">
                                  <p:stCondLst>
                                    <p:cond delay="0"/>
                                  </p:stCondLst>
                                  <p:childTnLst>
                                    <p:set>
                                      <p:cBhvr>
                                        <p:cTn dur="1" fill="hold" id="47">
                                          <p:stCondLst>
                                            <p:cond delay="0"/>
                                          </p:stCondLst>
                                        </p:cTn>
                                        <p:tgtEl>
                                          <p:spTgt spid="52"/>
                                        </p:tgtEl>
                                        <p:attrNameLst>
                                          <p:attrName>style.visibility</p:attrName>
                                        </p:attrNameLst>
                                      </p:cBhvr>
                                      <p:to>
                                        <p:strVal val="visible"/>
                                      </p:to>
                                    </p:set>
                                    <p:animEffect filter="fade" transition="in">
                                      <p:cBhvr>
                                        <p:cTn dur="500" id="48"/>
                                        <p:tgtEl>
                                          <p:spTgt spid="52"/>
                                        </p:tgtEl>
                                      </p:cBhvr>
                                    </p:animEffect>
                                  </p:childTnLst>
                                </p:cTn>
                              </p:par>
                              <p:par>
                                <p:cTn fill="hold" grpId="0" id="49" nodeType="withEffect" presetClass="entr" presetID="10" presetSubtype="0">
                                  <p:stCondLst>
                                    <p:cond delay="0"/>
                                  </p:stCondLst>
                                  <p:childTnLst>
                                    <p:set>
                                      <p:cBhvr>
                                        <p:cTn dur="1" fill="hold" id="50">
                                          <p:stCondLst>
                                            <p:cond delay="0"/>
                                          </p:stCondLst>
                                        </p:cTn>
                                        <p:tgtEl>
                                          <p:spTgt spid="53"/>
                                        </p:tgtEl>
                                        <p:attrNameLst>
                                          <p:attrName>style.visibility</p:attrName>
                                        </p:attrNameLst>
                                      </p:cBhvr>
                                      <p:to>
                                        <p:strVal val="visible"/>
                                      </p:to>
                                    </p:set>
                                    <p:animEffect filter="fade" transition="in">
                                      <p:cBhvr>
                                        <p:cTn dur="500" id="51"/>
                                        <p:tgtEl>
                                          <p:spTgt spid="53"/>
                                        </p:tgtEl>
                                      </p:cBhvr>
                                    </p:animEffect>
                                  </p:childTnLst>
                                </p:cTn>
                              </p:par>
                              <p:par>
                                <p:cTn fill="hold" grpId="0" id="52" nodeType="withEffect" presetClass="entr" presetID="10" presetSubtype="0">
                                  <p:stCondLst>
                                    <p:cond delay="0"/>
                                  </p:stCondLst>
                                  <p:childTnLst>
                                    <p:set>
                                      <p:cBhvr>
                                        <p:cTn dur="1" fill="hold" id="53">
                                          <p:stCondLst>
                                            <p:cond delay="0"/>
                                          </p:stCondLst>
                                        </p:cTn>
                                        <p:tgtEl>
                                          <p:spTgt spid="54"/>
                                        </p:tgtEl>
                                        <p:attrNameLst>
                                          <p:attrName>style.visibility</p:attrName>
                                        </p:attrNameLst>
                                      </p:cBhvr>
                                      <p:to>
                                        <p:strVal val="visible"/>
                                      </p:to>
                                    </p:set>
                                    <p:animEffect filter="fade" transition="in">
                                      <p:cBhvr>
                                        <p:cTn dur="500" id="54"/>
                                        <p:tgtEl>
                                          <p:spTgt spid="5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7"/>
      <p:bldP grpId="0" spid="34"/>
      <p:bldP grpId="0" spid="46"/>
      <p:bldP grpId="0" spid="47"/>
      <p:bldP grpId="0" spid="48"/>
      <p:bldP grpId="0" spid="49"/>
      <p:bldP grpId="0" spid="21"/>
      <p:bldP grpId="0" spid="36"/>
      <p:bldP grpId="0" spid="43"/>
      <p:bldP grpId="0" spid="44"/>
      <p:bldP grpId="0" spid="45"/>
      <p:bldP grpId="0" spid="50"/>
      <p:bldP grpId="0" spid="51"/>
      <p:bldP grpId="0" spid="52"/>
      <p:bldP grpId="0" spid="53"/>
      <p:bldP grpId="0" spid="54"/>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6" name="Rectangle 55"/>
          <p:cNvSpPr/>
          <p:nvPr/>
        </p:nvSpPr>
        <p:spPr>
          <a:xfrm>
            <a:off x="0" y="0"/>
            <a:ext cx="9144000" cy="843558"/>
          </a:xfrm>
          <a:prstGeom prst="rect">
            <a:avLst/>
          </a:prstGeom>
          <a:solidFill>
            <a:srgbClr val="2782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7" name="Rectangle 6"/>
          <p:cNvSpPr/>
          <p:nvPr/>
        </p:nvSpPr>
        <p:spPr>
          <a:xfrm>
            <a:off x="0" y="2122151"/>
            <a:ext cx="9144000" cy="864096"/>
          </a:xfrm>
          <a:prstGeom prst="rect">
            <a:avLst/>
          </a:prstGeom>
          <a:solidFill>
            <a:srgbClr val="2782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pic>
        <p:nvPicPr>
          <p:cNvPr id="1027" name="Picture 3"/>
          <p:cNvPicPr>
            <a:picLocks noChangeArrowheads="1" noChangeAspect="1"/>
          </p:cNvPicPr>
          <p:nvPr/>
        </p:nvPicPr>
        <p:blipFill>
          <a:blip r:embed="rId3">
            <a:extLst>
              <a:ext uri="{28A0092B-C50C-407E-A947-70E740481C1C}">
                <a14:useLocalDpi/>
              </a:ext>
            </a:extLst>
          </a:blip>
          <a:stretch>
            <a:fillRect/>
          </a:stretch>
        </p:blipFill>
        <p:spPr bwMode="auto">
          <a:xfrm>
            <a:off x="0" y="4758280"/>
            <a:ext cx="9144000" cy="4571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
        <p:nvSpPr>
          <p:cNvPr id="13" name="TextBox 12"/>
          <p:cNvSpPr txBox="1"/>
          <p:nvPr/>
        </p:nvSpPr>
        <p:spPr>
          <a:xfrm>
            <a:off x="1904313" y="4828977"/>
            <a:ext cx="3747808" cy="289558"/>
          </a:xfrm>
          <a:prstGeom prst="rect">
            <a:avLst/>
          </a:prstGeom>
          <a:noFill/>
        </p:spPr>
        <p:txBody>
          <a:bodyPr bIns="45719" lIns="91438" rIns="91438" rtlCol="0" tIns="45719" wrap="square">
            <a:spAutoFit/>
          </a:bodyPr>
          <a:lstStyle/>
          <a:p>
            <a:pPr algn="ctr"/>
            <a:r>
              <a:rPr lang="en-US" sz="1300">
                <a:solidFill>
                  <a:srgbClr val="2782A7"/>
                </a:solidFill>
                <a:latin charset="0" pitchFamily="34" typeface="Bebas Neue"/>
              </a:rPr>
              <a:t>WWW.YOURWEBSITE.COM</a:t>
            </a:r>
          </a:p>
        </p:txBody>
      </p:sp>
      <p:sp>
        <p:nvSpPr>
          <p:cNvPr id="17" name="TextBox 16"/>
          <p:cNvSpPr txBox="1"/>
          <p:nvPr/>
        </p:nvSpPr>
        <p:spPr>
          <a:xfrm>
            <a:off x="3779912" y="4833574"/>
            <a:ext cx="4122589" cy="274318"/>
          </a:xfrm>
          <a:prstGeom prst="rect">
            <a:avLst/>
          </a:prstGeom>
          <a:noFill/>
        </p:spPr>
        <p:txBody>
          <a:bodyPr bIns="45719" lIns="91438" rIns="91438" rtlCol="0" tIns="45719" wrap="square">
            <a:spAutoFit/>
          </a:bodyPr>
          <a:lstStyle/>
          <a:p>
            <a:pPr algn="ctr"/>
            <a:r>
              <a:rPr lang="en-US" sz="1200">
                <a:solidFill>
                  <a:srgbClr val="2782A7"/>
                </a:solidFill>
                <a:latin charset="0" pitchFamily="34" typeface="Bebas Neue"/>
              </a:rPr>
              <a:t>2-45-6565-776-6</a:t>
            </a:r>
          </a:p>
        </p:txBody>
      </p:sp>
      <p:sp>
        <p:nvSpPr>
          <p:cNvPr id="24" name="Oval 23"/>
          <p:cNvSpPr/>
          <p:nvPr/>
        </p:nvSpPr>
        <p:spPr>
          <a:xfrm>
            <a:off x="3995937" y="1455627"/>
            <a:ext cx="1044116" cy="1044116"/>
          </a:xfrm>
          <a:prstGeom prst="ellipse">
            <a:avLst/>
          </a:prstGeom>
          <a:solidFill>
            <a:srgbClr val="2782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pic>
        <p:nvPicPr>
          <p:cNvPr id="14" name="Picture 13"/>
          <p:cNvPicPr>
            <a:picLocks noChangeAspect="1"/>
          </p:cNvPicPr>
          <p:nvPr/>
        </p:nvPicPr>
        <p:blipFill>
          <a:blip r:embed="rId4">
            <a:extLst>
              <a:ext uri="{28A0092B-C50C-407E-A947-70E740481C1C}">
                <a14:useLocalDpi/>
              </a:ext>
            </a:extLst>
          </a:blip>
          <a:stretch>
            <a:fillRect/>
          </a:stretch>
        </p:blipFill>
        <p:spPr>
          <a:xfrm>
            <a:off x="2912425" y="4855861"/>
            <a:ext cx="219278" cy="232423"/>
          </a:xfrm>
          <a:prstGeom prst="rect">
            <a:avLst/>
          </a:prstGeom>
        </p:spPr>
      </p:pic>
      <p:pic>
        <p:nvPicPr>
          <p:cNvPr id="15" name="Picture 14"/>
          <p:cNvPicPr>
            <a:picLocks noChangeAspect="1"/>
          </p:cNvPicPr>
          <p:nvPr/>
        </p:nvPicPr>
        <p:blipFill>
          <a:blip r:embed="rId5">
            <a:extLst>
              <a:ext uri="{28A0092B-C50C-407E-A947-70E740481C1C}">
                <a14:useLocalDpi/>
              </a:ext>
            </a:extLst>
          </a:blip>
          <a:stretch>
            <a:fillRect/>
          </a:stretch>
        </p:blipFill>
        <p:spPr>
          <a:xfrm>
            <a:off x="7092280" y="4834342"/>
            <a:ext cx="263318" cy="279104"/>
          </a:xfrm>
          <a:prstGeom prst="rect">
            <a:avLst/>
          </a:prstGeom>
        </p:spPr>
      </p:pic>
      <p:pic>
        <p:nvPicPr>
          <p:cNvPr id="16" name="Picture 15"/>
          <p:cNvPicPr>
            <a:picLocks noChangeAspect="1"/>
          </p:cNvPicPr>
          <p:nvPr/>
        </p:nvPicPr>
        <p:blipFill>
          <a:blip r:embed="rId6">
            <a:extLst>
              <a:ext uri="{28A0092B-C50C-407E-A947-70E740481C1C}">
                <a14:useLocalDpi/>
              </a:ext>
            </a:extLst>
          </a:blip>
          <a:stretch>
            <a:fillRect/>
          </a:stretch>
        </p:blipFill>
        <p:spPr>
          <a:xfrm>
            <a:off x="5158642" y="4803999"/>
            <a:ext cx="277455" cy="294088"/>
          </a:xfrm>
          <a:prstGeom prst="rect">
            <a:avLst/>
          </a:prstGeom>
        </p:spPr>
      </p:pic>
      <p:sp>
        <p:nvSpPr>
          <p:cNvPr id="27" name="Rectangle 26"/>
          <p:cNvSpPr/>
          <p:nvPr/>
        </p:nvSpPr>
        <p:spPr>
          <a:xfrm>
            <a:off x="1" y="4781139"/>
            <a:ext cx="2258743" cy="362350"/>
          </a:xfrm>
          <a:prstGeom prst="rect">
            <a:avLst/>
          </a:prstGeom>
          <a:solidFill>
            <a:srgbClr val="2782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28" name="TextBox 27"/>
          <p:cNvSpPr txBox="1"/>
          <p:nvPr/>
        </p:nvSpPr>
        <p:spPr>
          <a:xfrm>
            <a:off x="-14414" y="4808446"/>
            <a:ext cx="2210150" cy="289558"/>
          </a:xfrm>
          <a:prstGeom prst="rect">
            <a:avLst/>
          </a:prstGeom>
          <a:noFill/>
        </p:spPr>
        <p:txBody>
          <a:bodyPr bIns="45719" lIns="91438" rIns="91438" rtlCol="0" tIns="45719" wrap="square">
            <a:spAutoFit/>
          </a:bodyPr>
          <a:lstStyle/>
          <a:p>
            <a:pPr algn="ctr"/>
            <a:r>
              <a:rPr lang="tr-TR" sz="1300">
                <a:solidFill>
                  <a:schemeClr val="bg1"/>
                </a:solidFill>
                <a:latin charset="0" pitchFamily="34" typeface="Bebas Neue"/>
              </a:rPr>
              <a:t>Company name/logo</a:t>
            </a:r>
          </a:p>
        </p:txBody>
      </p:sp>
      <p:sp>
        <p:nvSpPr>
          <p:cNvPr id="35" name="TextBox 34"/>
          <p:cNvSpPr txBox="1"/>
          <p:nvPr/>
        </p:nvSpPr>
        <p:spPr>
          <a:xfrm>
            <a:off x="3770388" y="3077260"/>
            <a:ext cx="1584176" cy="365758"/>
          </a:xfrm>
          <a:prstGeom prst="rect">
            <a:avLst/>
          </a:prstGeom>
          <a:noFill/>
        </p:spPr>
        <p:txBody>
          <a:bodyPr bIns="45719" lIns="91438" rIns="91438" rtlCol="0" tIns="45719" wrap="square">
            <a:spAutoFit/>
          </a:bodyPr>
          <a:lstStyle/>
          <a:p>
            <a:pPr algn="ctr"/>
            <a:r>
              <a:rPr lang="tr-TR" smtClean="0">
                <a:solidFill>
                  <a:srgbClr val="2782A7"/>
                </a:solidFill>
                <a:latin charset="0" pitchFamily="34" typeface="Bebas Neue"/>
              </a:rPr>
              <a:t>Tıme assessment</a:t>
            </a:r>
          </a:p>
        </p:txBody>
      </p:sp>
      <p:sp>
        <p:nvSpPr>
          <p:cNvPr id="41" name="TextBox 40"/>
          <p:cNvSpPr txBox="1"/>
          <p:nvPr/>
        </p:nvSpPr>
        <p:spPr>
          <a:xfrm>
            <a:off x="3535314" y="3438462"/>
            <a:ext cx="2016224" cy="853438"/>
          </a:xfrm>
          <a:prstGeom prst="rect">
            <a:avLst/>
          </a:prstGeom>
          <a:noFill/>
        </p:spPr>
        <p:txBody>
          <a:bodyPr bIns="45719" lIns="91438" rIns="91438" rtlCol="0" tIns="45719" wrap="square">
            <a:spAutoFit/>
          </a:bodyPr>
          <a:lstStyle/>
          <a:p>
            <a:pPr algn="ctr"/>
            <a:r>
              <a:rPr lang="tr-TR" sz="1000">
                <a:solidFill>
                  <a:srgbClr val="2782A7"/>
                </a:solidFill>
                <a:latin charset="0" pitchFamily="34" typeface="Open Sans"/>
                <a:ea charset="0" pitchFamily="34" typeface="Open Sans"/>
                <a:cs charset="0" pitchFamily="34" typeface="Open Sans"/>
              </a:rPr>
              <a:t>Lorem ipsum dolor sit amet, consectetur adipisicing elit, sed do eiusmod tempor incididunt ut labore et dolore magna aliqua. Ut enim ad minim veniam, quis</a:t>
            </a:r>
          </a:p>
        </p:txBody>
      </p:sp>
      <p:sp>
        <p:nvSpPr>
          <p:cNvPr id="39" name="TextBox 38"/>
          <p:cNvSpPr txBox="1"/>
          <p:nvPr/>
        </p:nvSpPr>
        <p:spPr>
          <a:xfrm>
            <a:off x="7236297" y="4833550"/>
            <a:ext cx="1440160" cy="289558"/>
          </a:xfrm>
          <a:prstGeom prst="rect">
            <a:avLst/>
          </a:prstGeom>
          <a:noFill/>
        </p:spPr>
        <p:txBody>
          <a:bodyPr bIns="45719" lIns="91438" rIns="91438" rtlCol="0" tIns="45719" wrap="square">
            <a:spAutoFit/>
          </a:bodyPr>
          <a:lstStyle/>
          <a:p>
            <a:pPr algn="ctr"/>
            <a:r>
              <a:rPr lang="en-US" sz="1300">
                <a:solidFill>
                  <a:srgbClr val="2782A7"/>
                </a:solidFill>
                <a:latin charset="0" pitchFamily="34" typeface="Bebas Neue"/>
              </a:rPr>
              <a:t>mail@yourmail.com</a:t>
            </a:r>
          </a:p>
        </p:txBody>
      </p:sp>
      <p:sp>
        <p:nvSpPr>
          <p:cNvPr id="30" name="Oval 29"/>
          <p:cNvSpPr/>
          <p:nvPr/>
        </p:nvSpPr>
        <p:spPr>
          <a:xfrm>
            <a:off x="2123728" y="2607754"/>
            <a:ext cx="1044116" cy="1044116"/>
          </a:xfrm>
          <a:prstGeom prst="ellipse">
            <a:avLst/>
          </a:prstGeom>
          <a:solidFill>
            <a:srgbClr val="2782A7"/>
          </a:solidFill>
          <a:ln>
            <a:noFill/>
          </a:ln>
          <a:effectLst>
            <a:reflection algn="bl" blurRad="6350" dir="5400000" endPos="35000" rotWithShape="0" stA="9000" sy="-100000"/>
          </a:effectLst>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37" name="Oval 36"/>
          <p:cNvSpPr/>
          <p:nvPr/>
        </p:nvSpPr>
        <p:spPr>
          <a:xfrm>
            <a:off x="7920373" y="1455627"/>
            <a:ext cx="1044116" cy="1044116"/>
          </a:xfrm>
          <a:prstGeom prst="ellipse">
            <a:avLst/>
          </a:prstGeom>
          <a:solidFill>
            <a:srgbClr val="2782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44" name="Oval 43"/>
          <p:cNvSpPr/>
          <p:nvPr/>
        </p:nvSpPr>
        <p:spPr>
          <a:xfrm>
            <a:off x="215517" y="1455627"/>
            <a:ext cx="1044116" cy="1044116"/>
          </a:xfrm>
          <a:prstGeom prst="ellipse">
            <a:avLst/>
          </a:prstGeom>
          <a:solidFill>
            <a:srgbClr val="2782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46" name="Oval 45"/>
          <p:cNvSpPr/>
          <p:nvPr/>
        </p:nvSpPr>
        <p:spPr>
          <a:xfrm>
            <a:off x="5940153" y="2607754"/>
            <a:ext cx="1044116" cy="1044116"/>
          </a:xfrm>
          <a:prstGeom prst="ellipse">
            <a:avLst/>
          </a:prstGeom>
          <a:solidFill>
            <a:srgbClr val="2782A7"/>
          </a:solidFill>
          <a:ln>
            <a:noFill/>
          </a:ln>
          <a:effectLst>
            <a:reflection algn="bl" blurRad="6350" dir="5400000" endPos="35000" rotWithShape="0" stA="9000" sy="-100000"/>
          </a:effectLst>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pic>
        <p:nvPicPr>
          <p:cNvPr id="3" name="Picture 2"/>
          <p:cNvPicPr>
            <a:picLocks noChangeAspect="1"/>
          </p:cNvPicPr>
          <p:nvPr/>
        </p:nvPicPr>
        <p:blipFill>
          <a:blip r:embed="rId7">
            <a:extLst>
              <a:ext uri="{28A0092B-C50C-407E-A947-70E740481C1C}">
                <a14:useLocalDpi/>
              </a:ext>
            </a:extLst>
          </a:blip>
          <a:stretch>
            <a:fillRect/>
          </a:stretch>
        </p:blipFill>
        <p:spPr>
          <a:xfrm>
            <a:off x="503154" y="2320405"/>
            <a:ext cx="8172400" cy="539378"/>
          </a:xfrm>
          <a:prstGeom prst="rect">
            <a:avLst/>
          </a:prstGeom>
        </p:spPr>
      </p:pic>
      <p:sp>
        <p:nvSpPr>
          <p:cNvPr id="48" name="TextBox 47"/>
          <p:cNvSpPr txBox="1"/>
          <p:nvPr/>
        </p:nvSpPr>
        <p:spPr>
          <a:xfrm>
            <a:off x="7740352" y="3075807"/>
            <a:ext cx="1584176" cy="365758"/>
          </a:xfrm>
          <a:prstGeom prst="rect">
            <a:avLst/>
          </a:prstGeom>
          <a:noFill/>
        </p:spPr>
        <p:txBody>
          <a:bodyPr bIns="45719" lIns="91438" rIns="91438" rtlCol="0" tIns="45719" wrap="square">
            <a:spAutoFit/>
          </a:bodyPr>
          <a:lstStyle/>
          <a:p>
            <a:pPr algn="ctr"/>
            <a:r>
              <a:rPr lang="tr-TR" smtClean="0">
                <a:solidFill>
                  <a:srgbClr val="2782A7"/>
                </a:solidFill>
                <a:latin charset="0" pitchFamily="34" typeface="Bebas Neue"/>
              </a:rPr>
              <a:t>shıppıng</a:t>
            </a:r>
          </a:p>
        </p:txBody>
      </p:sp>
      <p:sp>
        <p:nvSpPr>
          <p:cNvPr id="49" name="TextBox 48"/>
          <p:cNvSpPr txBox="1"/>
          <p:nvPr/>
        </p:nvSpPr>
        <p:spPr>
          <a:xfrm>
            <a:off x="6948265" y="3437008"/>
            <a:ext cx="2016224" cy="853438"/>
          </a:xfrm>
          <a:prstGeom prst="rect">
            <a:avLst/>
          </a:prstGeom>
          <a:noFill/>
        </p:spPr>
        <p:txBody>
          <a:bodyPr bIns="45719" lIns="91438" rIns="91438" rtlCol="0" tIns="45719" wrap="square">
            <a:spAutoFit/>
          </a:bodyPr>
          <a:lstStyle/>
          <a:p>
            <a:pPr algn="r"/>
            <a:r>
              <a:rPr lang="tr-TR" sz="1000">
                <a:solidFill>
                  <a:srgbClr val="2782A7"/>
                </a:solidFill>
                <a:latin charset="0" pitchFamily="34" typeface="Open Sans"/>
                <a:ea charset="0" pitchFamily="34" typeface="Open Sans"/>
                <a:cs charset="0" pitchFamily="34" typeface="Open Sans"/>
              </a:rPr>
              <a:t>Lorem ipsum dolor sit amet, consectetur adipisicing elit, sed do eiusmod tempor incididunt ut labore et dolore magna aliqua. Ut enim ad minim veniam, quis</a:t>
            </a:r>
          </a:p>
        </p:txBody>
      </p:sp>
      <p:sp>
        <p:nvSpPr>
          <p:cNvPr id="50" name="TextBox 49"/>
          <p:cNvSpPr txBox="1"/>
          <p:nvPr/>
        </p:nvSpPr>
        <p:spPr>
          <a:xfrm>
            <a:off x="179512" y="3075807"/>
            <a:ext cx="1584176" cy="365758"/>
          </a:xfrm>
          <a:prstGeom prst="rect">
            <a:avLst/>
          </a:prstGeom>
          <a:noFill/>
        </p:spPr>
        <p:txBody>
          <a:bodyPr bIns="45719" lIns="91438" rIns="91438" rtlCol="0" tIns="45719" wrap="square">
            <a:spAutoFit/>
          </a:bodyPr>
          <a:lstStyle/>
          <a:p>
            <a:r>
              <a:rPr lang="tr-TR" smtClean="0">
                <a:solidFill>
                  <a:srgbClr val="2782A7"/>
                </a:solidFill>
                <a:latin charset="0" pitchFamily="34" typeface="Bebas Neue"/>
              </a:rPr>
              <a:t>research</a:t>
            </a:r>
          </a:p>
        </p:txBody>
      </p:sp>
      <p:sp>
        <p:nvSpPr>
          <p:cNvPr id="51" name="TextBox 50"/>
          <p:cNvSpPr txBox="1"/>
          <p:nvPr/>
        </p:nvSpPr>
        <p:spPr>
          <a:xfrm>
            <a:off x="179512" y="3437008"/>
            <a:ext cx="2016224" cy="853438"/>
          </a:xfrm>
          <a:prstGeom prst="rect">
            <a:avLst/>
          </a:prstGeom>
          <a:noFill/>
        </p:spPr>
        <p:txBody>
          <a:bodyPr bIns="45719" lIns="91438" rIns="91438" rtlCol="0" tIns="45719" wrap="square">
            <a:spAutoFit/>
          </a:bodyPr>
          <a:lstStyle/>
          <a:p>
            <a:r>
              <a:rPr lang="tr-TR" sz="1000">
                <a:solidFill>
                  <a:srgbClr val="2782A7"/>
                </a:solidFill>
                <a:latin charset="0" pitchFamily="34" typeface="Open Sans"/>
                <a:ea charset="0" pitchFamily="34" typeface="Open Sans"/>
                <a:cs charset="0" pitchFamily="34" typeface="Open Sans"/>
              </a:rPr>
              <a:t>Lorem ipsum dolor sit amet, consectetur adipisicing elit, sed do eiusmod tempor incididunt ut labore et dolore magna aliqua. Ut enim ad minim veniam, quis</a:t>
            </a:r>
          </a:p>
        </p:txBody>
      </p:sp>
      <p:sp>
        <p:nvSpPr>
          <p:cNvPr id="52" name="TextBox 51"/>
          <p:cNvSpPr txBox="1"/>
          <p:nvPr/>
        </p:nvSpPr>
        <p:spPr>
          <a:xfrm>
            <a:off x="1854746" y="1698363"/>
            <a:ext cx="1584176" cy="365758"/>
          </a:xfrm>
          <a:prstGeom prst="rect">
            <a:avLst/>
          </a:prstGeom>
          <a:noFill/>
        </p:spPr>
        <p:txBody>
          <a:bodyPr bIns="45719" lIns="91438" rIns="91438" rtlCol="0" tIns="45719" wrap="square">
            <a:spAutoFit/>
          </a:bodyPr>
          <a:lstStyle/>
          <a:p>
            <a:pPr algn="ctr"/>
            <a:r>
              <a:rPr lang="tr-TR" smtClean="0">
                <a:solidFill>
                  <a:srgbClr val="2782A7"/>
                </a:solidFill>
                <a:latin charset="0" pitchFamily="34" typeface="Bebas Neue"/>
              </a:rPr>
              <a:t>evalutatıon</a:t>
            </a:r>
          </a:p>
        </p:txBody>
      </p:sp>
      <p:sp>
        <p:nvSpPr>
          <p:cNvPr id="53" name="TextBox 52"/>
          <p:cNvSpPr txBox="1"/>
          <p:nvPr/>
        </p:nvSpPr>
        <p:spPr>
          <a:xfrm>
            <a:off x="1663105" y="987574"/>
            <a:ext cx="2016224" cy="701038"/>
          </a:xfrm>
          <a:prstGeom prst="rect">
            <a:avLst/>
          </a:prstGeom>
          <a:noFill/>
        </p:spPr>
        <p:txBody>
          <a:bodyPr bIns="45719" lIns="91438" rIns="91438" rtlCol="0" tIns="45719" wrap="square">
            <a:spAutoFit/>
          </a:bodyPr>
          <a:lstStyle/>
          <a:p>
            <a:pPr algn="ctr"/>
            <a:r>
              <a:rPr lang="tr-TR" sz="1000">
                <a:solidFill>
                  <a:srgbClr val="2782A7"/>
                </a:solidFill>
                <a:latin charset="0" pitchFamily="34" typeface="Open Sans"/>
                <a:ea charset="0" pitchFamily="34" typeface="Open Sans"/>
                <a:cs charset="0" pitchFamily="34" typeface="Open Sans"/>
              </a:rPr>
              <a:t>Lorem ipsum dolor sit amet, consectetur adipisicing elit, sed do eiusmod tempor incididunt ut labore et</a:t>
            </a:r>
          </a:p>
        </p:txBody>
      </p:sp>
      <p:sp>
        <p:nvSpPr>
          <p:cNvPr id="54" name="TextBox 53"/>
          <p:cNvSpPr txBox="1"/>
          <p:nvPr/>
        </p:nvSpPr>
        <p:spPr>
          <a:xfrm>
            <a:off x="5680696" y="1698363"/>
            <a:ext cx="1584176" cy="365758"/>
          </a:xfrm>
          <a:prstGeom prst="rect">
            <a:avLst/>
          </a:prstGeom>
          <a:noFill/>
        </p:spPr>
        <p:txBody>
          <a:bodyPr bIns="45719" lIns="91438" rIns="91438" rtlCol="0" tIns="45719" wrap="square">
            <a:spAutoFit/>
          </a:bodyPr>
          <a:lstStyle/>
          <a:p>
            <a:pPr algn="ctr"/>
            <a:r>
              <a:rPr lang="tr-TR" smtClean="0">
                <a:solidFill>
                  <a:srgbClr val="2782A7"/>
                </a:solidFill>
                <a:latin charset="0" pitchFamily="34" typeface="Bebas Neue"/>
              </a:rPr>
              <a:t>securıty</a:t>
            </a:r>
          </a:p>
        </p:txBody>
      </p:sp>
      <p:sp>
        <p:nvSpPr>
          <p:cNvPr id="55" name="TextBox 54"/>
          <p:cNvSpPr txBox="1"/>
          <p:nvPr/>
        </p:nvSpPr>
        <p:spPr>
          <a:xfrm>
            <a:off x="5489055" y="987574"/>
            <a:ext cx="2016224" cy="701038"/>
          </a:xfrm>
          <a:prstGeom prst="rect">
            <a:avLst/>
          </a:prstGeom>
          <a:noFill/>
        </p:spPr>
        <p:txBody>
          <a:bodyPr bIns="45719" lIns="91438" rIns="91438" rtlCol="0" tIns="45719" wrap="square">
            <a:spAutoFit/>
          </a:bodyPr>
          <a:lstStyle/>
          <a:p>
            <a:pPr algn="ctr"/>
            <a:r>
              <a:rPr lang="tr-TR" sz="1000">
                <a:solidFill>
                  <a:srgbClr val="2782A7"/>
                </a:solidFill>
                <a:latin charset="0" pitchFamily="34" typeface="Open Sans"/>
                <a:ea charset="0" pitchFamily="34" typeface="Open Sans"/>
                <a:cs charset="0" pitchFamily="34" typeface="Open Sans"/>
              </a:rPr>
              <a:t>Lorem ipsum dolor sit amet, consectetur adipisicing elit, sed do eiusmod tempor incididunt ut labore et</a:t>
            </a:r>
          </a:p>
        </p:txBody>
      </p:sp>
      <p:sp>
        <p:nvSpPr>
          <p:cNvPr id="57" name="TextBox 56"/>
          <p:cNvSpPr txBox="1"/>
          <p:nvPr/>
        </p:nvSpPr>
        <p:spPr>
          <a:xfrm>
            <a:off x="2696400" y="45543"/>
            <a:ext cx="3747808" cy="761998"/>
          </a:xfrm>
          <a:prstGeom prst="rect">
            <a:avLst/>
          </a:prstGeom>
          <a:noFill/>
        </p:spPr>
        <p:txBody>
          <a:bodyPr bIns="45719" lIns="91438" rIns="91438" rtlCol="0" tIns="45719" wrap="square">
            <a:spAutoFit/>
          </a:bodyPr>
          <a:lstStyle/>
          <a:p>
            <a:pPr algn="ctr"/>
            <a:r>
              <a:rPr lang="tr-TR" sz="4400">
                <a:solidFill>
                  <a:schemeClr val="bg1"/>
                </a:solidFill>
                <a:latin charset="0" pitchFamily="34" typeface="Bebas Neue"/>
              </a:rPr>
              <a:t>Our mıssıon</a:t>
            </a:r>
          </a:p>
        </p:txBody>
      </p:sp>
      <p:pic>
        <p:nvPicPr>
          <p:cNvPr id="38" name="Picture 37"/>
          <p:cNvPicPr>
            <a:picLocks noChangeAspect="1"/>
          </p:cNvPicPr>
          <p:nvPr/>
        </p:nvPicPr>
        <p:blipFill>
          <a:blip r:embed="rId8">
            <a:extLst>
              <a:ext uri="{28A0092B-C50C-407E-A947-70E740481C1C}">
                <a14:useLocalDpi/>
              </a:ext>
            </a:extLst>
          </a:blip>
          <a:stretch>
            <a:fillRect/>
          </a:stretch>
        </p:blipFill>
        <p:spPr>
          <a:xfrm>
            <a:off x="6208726" y="2851315"/>
            <a:ext cx="543669" cy="572283"/>
          </a:xfrm>
          <a:prstGeom prst="rect">
            <a:avLst/>
          </a:prstGeom>
        </p:spPr>
      </p:pic>
      <p:pic>
        <p:nvPicPr>
          <p:cNvPr id="40" name="Picture 39"/>
          <p:cNvPicPr>
            <a:picLocks noChangeAspect="1"/>
          </p:cNvPicPr>
          <p:nvPr/>
        </p:nvPicPr>
        <p:blipFill>
          <a:blip r:embed="rId9">
            <a:extLst>
              <a:ext uri="{28A0092B-C50C-407E-A947-70E740481C1C}">
                <a14:useLocalDpi/>
              </a:ext>
            </a:extLst>
          </a:blip>
          <a:stretch>
            <a:fillRect/>
          </a:stretch>
        </p:blipFill>
        <p:spPr>
          <a:xfrm>
            <a:off x="4301498" y="1647106"/>
            <a:ext cx="448170" cy="529655"/>
          </a:xfrm>
          <a:prstGeom prst="rect">
            <a:avLst/>
          </a:prstGeom>
        </p:spPr>
      </p:pic>
      <p:pic>
        <p:nvPicPr>
          <p:cNvPr id="42" name="Picture 41"/>
          <p:cNvPicPr>
            <a:picLocks noChangeAspect="1"/>
          </p:cNvPicPr>
          <p:nvPr/>
        </p:nvPicPr>
        <p:blipFill>
          <a:blip r:embed="rId10">
            <a:extLst>
              <a:ext uri="{28A0092B-C50C-407E-A947-70E740481C1C}">
                <a14:useLocalDpi/>
              </a:ext>
            </a:extLst>
          </a:blip>
          <a:stretch>
            <a:fillRect/>
          </a:stretch>
        </p:blipFill>
        <p:spPr>
          <a:xfrm>
            <a:off x="470853" y="1659492"/>
            <a:ext cx="476903" cy="476903"/>
          </a:xfrm>
          <a:prstGeom prst="rect">
            <a:avLst/>
          </a:prstGeom>
        </p:spPr>
      </p:pic>
      <p:pic>
        <p:nvPicPr>
          <p:cNvPr id="58" name="Picture 57"/>
          <p:cNvPicPr>
            <a:picLocks noChangeAspect="1"/>
          </p:cNvPicPr>
          <p:nvPr/>
        </p:nvPicPr>
        <p:blipFill>
          <a:blip r:embed="rId11">
            <a:extLst>
              <a:ext uri="{28A0092B-C50C-407E-A947-70E740481C1C}">
                <a14:useLocalDpi/>
              </a:ext>
            </a:extLst>
          </a:blip>
          <a:stretch>
            <a:fillRect/>
          </a:stretch>
        </p:blipFill>
        <p:spPr>
          <a:xfrm>
            <a:off x="8179117" y="1700800"/>
            <a:ext cx="558437" cy="420471"/>
          </a:xfrm>
          <a:prstGeom prst="rect">
            <a:avLst/>
          </a:prstGeom>
        </p:spPr>
      </p:pic>
      <p:pic>
        <p:nvPicPr>
          <p:cNvPr id="60" name="Picture 59"/>
          <p:cNvPicPr>
            <a:picLocks noChangeAspect="1"/>
          </p:cNvPicPr>
          <p:nvPr/>
        </p:nvPicPr>
        <p:blipFill>
          <a:blip r:embed="rId12">
            <a:extLst>
              <a:ext uri="{28A0092B-C50C-407E-A947-70E740481C1C}">
                <a14:useLocalDpi/>
              </a:ext>
            </a:extLst>
          </a:blip>
          <a:stretch>
            <a:fillRect/>
          </a:stretch>
        </p:blipFill>
        <p:spPr>
          <a:xfrm>
            <a:off x="2413503" y="2861810"/>
            <a:ext cx="458974" cy="496187"/>
          </a:xfrm>
          <a:prstGeom prst="rect">
            <a:avLst/>
          </a:prstGeom>
        </p:spPr>
      </p:pic>
    </p:spTree>
    <p:extLst>
      <p:ext uri="{BB962C8B-B14F-4D97-AF65-F5344CB8AC3E}">
        <p14:creationId val="669923077"/>
      </p:ext>
    </p:extLst>
  </p:cSld>
  <p:clrMapOvr>
    <a:masterClrMapping/>
  </p:clrMapOvr>
  <p:transition>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57"/>
                                        </p:tgtEl>
                                        <p:attrNameLst>
                                          <p:attrName>style.visibility</p:attrName>
                                        </p:attrNameLst>
                                      </p:cBhvr>
                                      <p:to>
                                        <p:strVal val="visible"/>
                                      </p:to>
                                    </p:set>
                                    <p:animEffect filter="fade" transition="in">
                                      <p:cBhvr>
                                        <p:cTn dur="300" id="7"/>
                                        <p:tgtEl>
                                          <p:spTgt spid="57"/>
                                        </p:tgtEl>
                                      </p:cBhvr>
                                    </p:animEffect>
                                  </p:childTnLst>
                                </p:cTn>
                              </p:par>
                            </p:childTnLst>
                          </p:cTn>
                        </p:par>
                        <p:par>
                          <p:cTn fill="hold" id="8" nodeType="afterGroup">
                            <p:stCondLst>
                              <p:cond delay="300"/>
                            </p:stCondLst>
                            <p:childTnLst>
                              <p:par>
                                <p:cTn fill="hold" id="9" nodeType="afterEffect" presetClass="entr" presetID="10" presetSubtype="0">
                                  <p:stCondLst>
                                    <p:cond delay="0"/>
                                  </p:stCondLst>
                                  <p:childTnLst>
                                    <p:set>
                                      <p:cBhvr>
                                        <p:cTn dur="1" fill="hold" id="10">
                                          <p:stCondLst>
                                            <p:cond delay="0"/>
                                          </p:stCondLst>
                                        </p:cTn>
                                        <p:tgtEl>
                                          <p:spTgt spid="42"/>
                                        </p:tgtEl>
                                        <p:attrNameLst>
                                          <p:attrName>style.visibility</p:attrName>
                                        </p:attrNameLst>
                                      </p:cBhvr>
                                      <p:to>
                                        <p:strVal val="visible"/>
                                      </p:to>
                                    </p:set>
                                    <p:animEffect filter="fade" transition="in">
                                      <p:cBhvr>
                                        <p:cTn dur="500" id="11"/>
                                        <p:tgtEl>
                                          <p:spTgt spid="42"/>
                                        </p:tgtEl>
                                      </p:cBhvr>
                                    </p:animEffect>
                                  </p:childTnLst>
                                </p:cTn>
                              </p:par>
                              <p:par>
                                <p:cTn fill="hold" id="12" nodeType="withEffect" presetClass="entr" presetID="10" presetSubtype="0">
                                  <p:stCondLst>
                                    <p:cond delay="0"/>
                                  </p:stCondLst>
                                  <p:childTnLst>
                                    <p:set>
                                      <p:cBhvr>
                                        <p:cTn dur="1" fill="hold" id="13">
                                          <p:stCondLst>
                                            <p:cond delay="0"/>
                                          </p:stCondLst>
                                        </p:cTn>
                                        <p:tgtEl>
                                          <p:spTgt spid="60"/>
                                        </p:tgtEl>
                                        <p:attrNameLst>
                                          <p:attrName>style.visibility</p:attrName>
                                        </p:attrNameLst>
                                      </p:cBhvr>
                                      <p:to>
                                        <p:strVal val="visible"/>
                                      </p:to>
                                    </p:set>
                                    <p:animEffect filter="fade" transition="in">
                                      <p:cBhvr>
                                        <p:cTn dur="500" id="14"/>
                                        <p:tgtEl>
                                          <p:spTgt spid="60"/>
                                        </p:tgtEl>
                                      </p:cBhvr>
                                    </p:animEffect>
                                  </p:childTnLst>
                                </p:cTn>
                              </p:par>
                              <p:par>
                                <p:cTn fill="hold" id="15" nodeType="withEffect" presetClass="entr" presetID="10" presetSubtype="0">
                                  <p:stCondLst>
                                    <p:cond delay="0"/>
                                  </p:stCondLst>
                                  <p:childTnLst>
                                    <p:set>
                                      <p:cBhvr>
                                        <p:cTn dur="1" fill="hold" id="16">
                                          <p:stCondLst>
                                            <p:cond delay="0"/>
                                          </p:stCondLst>
                                        </p:cTn>
                                        <p:tgtEl>
                                          <p:spTgt spid="40"/>
                                        </p:tgtEl>
                                        <p:attrNameLst>
                                          <p:attrName>style.visibility</p:attrName>
                                        </p:attrNameLst>
                                      </p:cBhvr>
                                      <p:to>
                                        <p:strVal val="visible"/>
                                      </p:to>
                                    </p:set>
                                    <p:animEffect filter="fade" transition="in">
                                      <p:cBhvr>
                                        <p:cTn dur="500" id="17"/>
                                        <p:tgtEl>
                                          <p:spTgt spid="40"/>
                                        </p:tgtEl>
                                      </p:cBhvr>
                                    </p:animEffect>
                                  </p:childTnLst>
                                </p:cTn>
                              </p:par>
                              <p:par>
                                <p:cTn fill="hold" id="18" nodeType="withEffect" presetClass="entr" presetID="10" presetSubtype="0">
                                  <p:stCondLst>
                                    <p:cond delay="0"/>
                                  </p:stCondLst>
                                  <p:childTnLst>
                                    <p:set>
                                      <p:cBhvr>
                                        <p:cTn dur="1" fill="hold" id="19">
                                          <p:stCondLst>
                                            <p:cond delay="0"/>
                                          </p:stCondLst>
                                        </p:cTn>
                                        <p:tgtEl>
                                          <p:spTgt spid="38"/>
                                        </p:tgtEl>
                                        <p:attrNameLst>
                                          <p:attrName>style.visibility</p:attrName>
                                        </p:attrNameLst>
                                      </p:cBhvr>
                                      <p:to>
                                        <p:strVal val="visible"/>
                                      </p:to>
                                    </p:set>
                                    <p:animEffect filter="fade" transition="in">
                                      <p:cBhvr>
                                        <p:cTn dur="500" id="20"/>
                                        <p:tgtEl>
                                          <p:spTgt spid="38"/>
                                        </p:tgtEl>
                                      </p:cBhvr>
                                    </p:animEffect>
                                  </p:childTnLst>
                                </p:cTn>
                              </p:par>
                              <p:par>
                                <p:cTn fill="hold" id="21" nodeType="withEffect" presetClass="entr" presetID="10" presetSubtype="0">
                                  <p:stCondLst>
                                    <p:cond delay="0"/>
                                  </p:stCondLst>
                                  <p:childTnLst>
                                    <p:set>
                                      <p:cBhvr>
                                        <p:cTn dur="1" fill="hold" id="22">
                                          <p:stCondLst>
                                            <p:cond delay="0"/>
                                          </p:stCondLst>
                                        </p:cTn>
                                        <p:tgtEl>
                                          <p:spTgt spid="58"/>
                                        </p:tgtEl>
                                        <p:attrNameLst>
                                          <p:attrName>style.visibility</p:attrName>
                                        </p:attrNameLst>
                                      </p:cBhvr>
                                      <p:to>
                                        <p:strVal val="visible"/>
                                      </p:to>
                                    </p:set>
                                    <p:animEffect filter="fade" transition="in">
                                      <p:cBhvr>
                                        <p:cTn dur="500" id="23"/>
                                        <p:tgtEl>
                                          <p:spTgt spid="58"/>
                                        </p:tgtEl>
                                      </p:cBhvr>
                                    </p:animEffect>
                                  </p:childTnLst>
                                </p:cTn>
                              </p:par>
                            </p:childTnLst>
                          </p:cTn>
                        </p:par>
                        <p:par>
                          <p:cTn fill="hold" id="24" nodeType="afterGroup">
                            <p:stCondLst>
                              <p:cond delay="800"/>
                            </p:stCondLst>
                            <p:childTnLst>
                              <p:par>
                                <p:cTn fill="hold" grpId="0" id="25" nodeType="afterEffect" presetClass="entr" presetID="10" presetSubtype="0">
                                  <p:stCondLst>
                                    <p:cond delay="0"/>
                                  </p:stCondLst>
                                  <p:childTnLst>
                                    <p:set>
                                      <p:cBhvr>
                                        <p:cTn dur="1" fill="hold" id="26">
                                          <p:stCondLst>
                                            <p:cond delay="0"/>
                                          </p:stCondLst>
                                        </p:cTn>
                                        <p:tgtEl>
                                          <p:spTgt spid="35"/>
                                        </p:tgtEl>
                                        <p:attrNameLst>
                                          <p:attrName>style.visibility</p:attrName>
                                        </p:attrNameLst>
                                      </p:cBhvr>
                                      <p:to>
                                        <p:strVal val="visible"/>
                                      </p:to>
                                    </p:set>
                                    <p:animEffect filter="fade" transition="in">
                                      <p:cBhvr>
                                        <p:cTn dur="500" id="27"/>
                                        <p:tgtEl>
                                          <p:spTgt spid="35"/>
                                        </p:tgtEl>
                                      </p:cBhvr>
                                    </p:animEffect>
                                  </p:childTnLst>
                                </p:cTn>
                              </p:par>
                              <p:par>
                                <p:cTn fill="hold" grpId="0" id="28" nodeType="withEffect" presetClass="entr" presetID="10" presetSubtype="0">
                                  <p:stCondLst>
                                    <p:cond delay="0"/>
                                  </p:stCondLst>
                                  <p:childTnLst>
                                    <p:set>
                                      <p:cBhvr>
                                        <p:cTn dur="1" fill="hold" id="29">
                                          <p:stCondLst>
                                            <p:cond delay="0"/>
                                          </p:stCondLst>
                                        </p:cTn>
                                        <p:tgtEl>
                                          <p:spTgt spid="41"/>
                                        </p:tgtEl>
                                        <p:attrNameLst>
                                          <p:attrName>style.visibility</p:attrName>
                                        </p:attrNameLst>
                                      </p:cBhvr>
                                      <p:to>
                                        <p:strVal val="visible"/>
                                      </p:to>
                                    </p:set>
                                    <p:animEffect filter="fade" transition="in">
                                      <p:cBhvr>
                                        <p:cTn dur="500" id="30"/>
                                        <p:tgtEl>
                                          <p:spTgt spid="41"/>
                                        </p:tgtEl>
                                      </p:cBhvr>
                                    </p:animEffect>
                                  </p:childTnLst>
                                </p:cTn>
                              </p:par>
                              <p:par>
                                <p:cTn fill="hold" grpId="0" id="31" nodeType="withEffect" presetClass="entr" presetID="10" presetSubtype="0">
                                  <p:stCondLst>
                                    <p:cond delay="0"/>
                                  </p:stCondLst>
                                  <p:childTnLst>
                                    <p:set>
                                      <p:cBhvr>
                                        <p:cTn dur="1" fill="hold" id="32">
                                          <p:stCondLst>
                                            <p:cond delay="0"/>
                                          </p:stCondLst>
                                        </p:cTn>
                                        <p:tgtEl>
                                          <p:spTgt spid="48"/>
                                        </p:tgtEl>
                                        <p:attrNameLst>
                                          <p:attrName>style.visibility</p:attrName>
                                        </p:attrNameLst>
                                      </p:cBhvr>
                                      <p:to>
                                        <p:strVal val="visible"/>
                                      </p:to>
                                    </p:set>
                                    <p:animEffect filter="fade" transition="in">
                                      <p:cBhvr>
                                        <p:cTn dur="500" id="33"/>
                                        <p:tgtEl>
                                          <p:spTgt spid="48"/>
                                        </p:tgtEl>
                                      </p:cBhvr>
                                    </p:animEffect>
                                  </p:childTnLst>
                                </p:cTn>
                              </p:par>
                              <p:par>
                                <p:cTn fill="hold" grpId="0" id="34" nodeType="withEffect" presetClass="entr" presetID="10" presetSubtype="0">
                                  <p:stCondLst>
                                    <p:cond delay="0"/>
                                  </p:stCondLst>
                                  <p:childTnLst>
                                    <p:set>
                                      <p:cBhvr>
                                        <p:cTn dur="1" fill="hold" id="35">
                                          <p:stCondLst>
                                            <p:cond delay="0"/>
                                          </p:stCondLst>
                                        </p:cTn>
                                        <p:tgtEl>
                                          <p:spTgt spid="49"/>
                                        </p:tgtEl>
                                        <p:attrNameLst>
                                          <p:attrName>style.visibility</p:attrName>
                                        </p:attrNameLst>
                                      </p:cBhvr>
                                      <p:to>
                                        <p:strVal val="visible"/>
                                      </p:to>
                                    </p:set>
                                    <p:animEffect filter="fade" transition="in">
                                      <p:cBhvr>
                                        <p:cTn dur="500" id="36"/>
                                        <p:tgtEl>
                                          <p:spTgt spid="49"/>
                                        </p:tgtEl>
                                      </p:cBhvr>
                                    </p:animEffect>
                                  </p:childTnLst>
                                </p:cTn>
                              </p:par>
                              <p:par>
                                <p:cTn fill="hold" grpId="0" id="37" nodeType="withEffect" presetClass="entr" presetID="10" presetSubtype="0">
                                  <p:stCondLst>
                                    <p:cond delay="0"/>
                                  </p:stCondLst>
                                  <p:childTnLst>
                                    <p:set>
                                      <p:cBhvr>
                                        <p:cTn dur="1" fill="hold" id="38">
                                          <p:stCondLst>
                                            <p:cond delay="0"/>
                                          </p:stCondLst>
                                        </p:cTn>
                                        <p:tgtEl>
                                          <p:spTgt spid="50"/>
                                        </p:tgtEl>
                                        <p:attrNameLst>
                                          <p:attrName>style.visibility</p:attrName>
                                        </p:attrNameLst>
                                      </p:cBhvr>
                                      <p:to>
                                        <p:strVal val="visible"/>
                                      </p:to>
                                    </p:set>
                                    <p:animEffect filter="fade" transition="in">
                                      <p:cBhvr>
                                        <p:cTn dur="500" id="39"/>
                                        <p:tgtEl>
                                          <p:spTgt spid="50"/>
                                        </p:tgtEl>
                                      </p:cBhvr>
                                    </p:animEffect>
                                  </p:childTnLst>
                                </p:cTn>
                              </p:par>
                              <p:par>
                                <p:cTn fill="hold" grpId="0" id="40" nodeType="withEffect" presetClass="entr" presetID="10" presetSubtype="0">
                                  <p:stCondLst>
                                    <p:cond delay="0"/>
                                  </p:stCondLst>
                                  <p:childTnLst>
                                    <p:set>
                                      <p:cBhvr>
                                        <p:cTn dur="1" fill="hold" id="41">
                                          <p:stCondLst>
                                            <p:cond delay="0"/>
                                          </p:stCondLst>
                                        </p:cTn>
                                        <p:tgtEl>
                                          <p:spTgt spid="51"/>
                                        </p:tgtEl>
                                        <p:attrNameLst>
                                          <p:attrName>style.visibility</p:attrName>
                                        </p:attrNameLst>
                                      </p:cBhvr>
                                      <p:to>
                                        <p:strVal val="visible"/>
                                      </p:to>
                                    </p:set>
                                    <p:animEffect filter="fade" transition="in">
                                      <p:cBhvr>
                                        <p:cTn dur="500" id="42"/>
                                        <p:tgtEl>
                                          <p:spTgt spid="51"/>
                                        </p:tgtEl>
                                      </p:cBhvr>
                                    </p:animEffect>
                                  </p:childTnLst>
                                </p:cTn>
                              </p:par>
                              <p:par>
                                <p:cTn fill="hold" grpId="0" id="43" nodeType="withEffect" presetClass="entr" presetID="10" presetSubtype="0">
                                  <p:stCondLst>
                                    <p:cond delay="0"/>
                                  </p:stCondLst>
                                  <p:childTnLst>
                                    <p:set>
                                      <p:cBhvr>
                                        <p:cTn dur="1" fill="hold" id="44">
                                          <p:stCondLst>
                                            <p:cond delay="0"/>
                                          </p:stCondLst>
                                        </p:cTn>
                                        <p:tgtEl>
                                          <p:spTgt spid="52"/>
                                        </p:tgtEl>
                                        <p:attrNameLst>
                                          <p:attrName>style.visibility</p:attrName>
                                        </p:attrNameLst>
                                      </p:cBhvr>
                                      <p:to>
                                        <p:strVal val="visible"/>
                                      </p:to>
                                    </p:set>
                                    <p:animEffect filter="fade" transition="in">
                                      <p:cBhvr>
                                        <p:cTn dur="500" id="45"/>
                                        <p:tgtEl>
                                          <p:spTgt spid="52"/>
                                        </p:tgtEl>
                                      </p:cBhvr>
                                    </p:animEffect>
                                  </p:childTnLst>
                                </p:cTn>
                              </p:par>
                              <p:par>
                                <p:cTn fill="hold" grpId="0" id="46" nodeType="withEffect" presetClass="entr" presetID="10" presetSubtype="0">
                                  <p:stCondLst>
                                    <p:cond delay="0"/>
                                  </p:stCondLst>
                                  <p:childTnLst>
                                    <p:set>
                                      <p:cBhvr>
                                        <p:cTn dur="1" fill="hold" id="47">
                                          <p:stCondLst>
                                            <p:cond delay="0"/>
                                          </p:stCondLst>
                                        </p:cTn>
                                        <p:tgtEl>
                                          <p:spTgt spid="53"/>
                                        </p:tgtEl>
                                        <p:attrNameLst>
                                          <p:attrName>style.visibility</p:attrName>
                                        </p:attrNameLst>
                                      </p:cBhvr>
                                      <p:to>
                                        <p:strVal val="visible"/>
                                      </p:to>
                                    </p:set>
                                    <p:animEffect filter="fade" transition="in">
                                      <p:cBhvr>
                                        <p:cTn dur="500" id="48"/>
                                        <p:tgtEl>
                                          <p:spTgt spid="53"/>
                                        </p:tgtEl>
                                      </p:cBhvr>
                                    </p:animEffect>
                                  </p:childTnLst>
                                </p:cTn>
                              </p:par>
                              <p:par>
                                <p:cTn fill="hold" grpId="0" id="49" nodeType="withEffect" presetClass="entr" presetID="10" presetSubtype="0">
                                  <p:stCondLst>
                                    <p:cond delay="0"/>
                                  </p:stCondLst>
                                  <p:childTnLst>
                                    <p:set>
                                      <p:cBhvr>
                                        <p:cTn dur="1" fill="hold" id="50">
                                          <p:stCondLst>
                                            <p:cond delay="0"/>
                                          </p:stCondLst>
                                        </p:cTn>
                                        <p:tgtEl>
                                          <p:spTgt spid="54"/>
                                        </p:tgtEl>
                                        <p:attrNameLst>
                                          <p:attrName>style.visibility</p:attrName>
                                        </p:attrNameLst>
                                      </p:cBhvr>
                                      <p:to>
                                        <p:strVal val="visible"/>
                                      </p:to>
                                    </p:set>
                                    <p:animEffect filter="fade" transition="in">
                                      <p:cBhvr>
                                        <p:cTn dur="500" id="51"/>
                                        <p:tgtEl>
                                          <p:spTgt spid="54"/>
                                        </p:tgtEl>
                                      </p:cBhvr>
                                    </p:animEffect>
                                  </p:childTnLst>
                                </p:cTn>
                              </p:par>
                              <p:par>
                                <p:cTn fill="hold" grpId="0" id="52" nodeType="withEffect" presetClass="entr" presetID="10" presetSubtype="0">
                                  <p:stCondLst>
                                    <p:cond delay="0"/>
                                  </p:stCondLst>
                                  <p:childTnLst>
                                    <p:set>
                                      <p:cBhvr>
                                        <p:cTn dur="1" fill="hold" id="53">
                                          <p:stCondLst>
                                            <p:cond delay="0"/>
                                          </p:stCondLst>
                                        </p:cTn>
                                        <p:tgtEl>
                                          <p:spTgt spid="55"/>
                                        </p:tgtEl>
                                        <p:attrNameLst>
                                          <p:attrName>style.visibility</p:attrName>
                                        </p:attrNameLst>
                                      </p:cBhvr>
                                      <p:to>
                                        <p:strVal val="visible"/>
                                      </p:to>
                                    </p:set>
                                    <p:animEffect filter="fade" transition="in">
                                      <p:cBhvr>
                                        <p:cTn dur="500" id="54"/>
                                        <p:tgtEl>
                                          <p:spTgt spid="5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41"/>
      <p:bldP grpId="0" spid="48"/>
      <p:bldP grpId="0" spid="49"/>
      <p:bldP grpId="0" spid="50"/>
      <p:bldP grpId="0" spid="51"/>
      <p:bldP grpId="0" spid="52"/>
      <p:bldP grpId="0" spid="53"/>
      <p:bldP grpId="0" spid="54"/>
      <p:bldP grpId="0" spid="55"/>
      <p:bldP grpId="0" spid="57"/>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0" name="Rectangle 39"/>
          <p:cNvSpPr/>
          <p:nvPr/>
        </p:nvSpPr>
        <p:spPr>
          <a:xfrm>
            <a:off x="0" y="851902"/>
            <a:ext cx="9144000" cy="3906377"/>
          </a:xfrm>
          <a:prstGeom prst="rect">
            <a:avLst/>
          </a:prstGeom>
          <a:solidFill>
            <a:srgbClr val="2782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pic>
        <p:nvPicPr>
          <p:cNvPr id="4" name="Picture 3"/>
          <p:cNvPicPr>
            <a:picLocks noChangeAspect="1"/>
          </p:cNvPicPr>
          <p:nvPr/>
        </p:nvPicPr>
        <p:blipFill>
          <a:blip r:embed="rId3">
            <a:extLst>
              <a:ext uri="{28A0092B-C50C-407E-A947-70E740481C1C}">
                <a14:useLocalDpi/>
              </a:ext>
            </a:extLst>
          </a:blip>
          <a:stretch>
            <a:fillRect/>
          </a:stretch>
        </p:blipFill>
        <p:spPr>
          <a:xfrm>
            <a:off x="1331640" y="979654"/>
            <a:ext cx="6480720" cy="3752337"/>
          </a:xfrm>
          <a:prstGeom prst="rect">
            <a:avLst/>
          </a:prstGeom>
        </p:spPr>
      </p:pic>
      <p:pic>
        <p:nvPicPr>
          <p:cNvPr id="1027" name="Picture 3"/>
          <p:cNvPicPr>
            <a:picLocks noChangeArrowheads="1" noChangeAspect="1"/>
          </p:cNvPicPr>
          <p:nvPr/>
        </p:nvPicPr>
        <p:blipFill>
          <a:blip r:embed="rId4">
            <a:extLst>
              <a:ext uri="{28A0092B-C50C-407E-A947-70E740481C1C}">
                <a14:useLocalDpi/>
              </a:ext>
            </a:extLst>
          </a:blip>
          <a:stretch>
            <a:fillRect/>
          </a:stretch>
        </p:blipFill>
        <p:spPr bwMode="auto">
          <a:xfrm>
            <a:off x="0" y="4758280"/>
            <a:ext cx="9144000" cy="4571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
        <p:nvSpPr>
          <p:cNvPr id="13" name="TextBox 12"/>
          <p:cNvSpPr txBox="1"/>
          <p:nvPr/>
        </p:nvSpPr>
        <p:spPr>
          <a:xfrm>
            <a:off x="1904313" y="4828977"/>
            <a:ext cx="3747808" cy="289558"/>
          </a:xfrm>
          <a:prstGeom prst="rect">
            <a:avLst/>
          </a:prstGeom>
          <a:noFill/>
        </p:spPr>
        <p:txBody>
          <a:bodyPr bIns="45719" lIns="91438" rIns="91438" rtlCol="0" tIns="45719" wrap="square">
            <a:spAutoFit/>
          </a:bodyPr>
          <a:lstStyle/>
          <a:p>
            <a:pPr algn="ctr"/>
            <a:r>
              <a:rPr lang="en-US" sz="1300">
                <a:solidFill>
                  <a:srgbClr val="2782A7"/>
                </a:solidFill>
                <a:latin charset="0" pitchFamily="34" typeface="Bebas Neue"/>
              </a:rPr>
              <a:t>WWW.YOURWEBSITE.COM</a:t>
            </a:r>
          </a:p>
        </p:txBody>
      </p:sp>
      <p:sp>
        <p:nvSpPr>
          <p:cNvPr id="17" name="TextBox 16"/>
          <p:cNvSpPr txBox="1"/>
          <p:nvPr/>
        </p:nvSpPr>
        <p:spPr>
          <a:xfrm>
            <a:off x="3779912" y="4833574"/>
            <a:ext cx="4122589" cy="274318"/>
          </a:xfrm>
          <a:prstGeom prst="rect">
            <a:avLst/>
          </a:prstGeom>
          <a:noFill/>
        </p:spPr>
        <p:txBody>
          <a:bodyPr bIns="45719" lIns="91438" rIns="91438" rtlCol="0" tIns="45719" wrap="square">
            <a:spAutoFit/>
          </a:bodyPr>
          <a:lstStyle/>
          <a:p>
            <a:pPr algn="ctr"/>
            <a:r>
              <a:rPr lang="en-US" sz="1200">
                <a:solidFill>
                  <a:srgbClr val="2782A7"/>
                </a:solidFill>
                <a:latin charset="0" pitchFamily="34" typeface="Bebas Neue"/>
              </a:rPr>
              <a:t>2-45-6565-776-6</a:t>
            </a:r>
          </a:p>
        </p:txBody>
      </p:sp>
      <p:pic>
        <p:nvPicPr>
          <p:cNvPr id="14" name="Picture 13"/>
          <p:cNvPicPr>
            <a:picLocks noChangeAspect="1"/>
          </p:cNvPicPr>
          <p:nvPr/>
        </p:nvPicPr>
        <p:blipFill>
          <a:blip r:embed="rId5">
            <a:extLst>
              <a:ext uri="{28A0092B-C50C-407E-A947-70E740481C1C}">
                <a14:useLocalDpi/>
              </a:ext>
            </a:extLst>
          </a:blip>
          <a:stretch>
            <a:fillRect/>
          </a:stretch>
        </p:blipFill>
        <p:spPr>
          <a:xfrm>
            <a:off x="2912425" y="4855861"/>
            <a:ext cx="219278" cy="232423"/>
          </a:xfrm>
          <a:prstGeom prst="rect">
            <a:avLst/>
          </a:prstGeom>
        </p:spPr>
      </p:pic>
      <p:pic>
        <p:nvPicPr>
          <p:cNvPr id="15" name="Picture 14"/>
          <p:cNvPicPr>
            <a:picLocks noChangeAspect="1"/>
          </p:cNvPicPr>
          <p:nvPr/>
        </p:nvPicPr>
        <p:blipFill>
          <a:blip r:embed="rId6">
            <a:extLst>
              <a:ext uri="{28A0092B-C50C-407E-A947-70E740481C1C}">
                <a14:useLocalDpi/>
              </a:ext>
            </a:extLst>
          </a:blip>
          <a:stretch>
            <a:fillRect/>
          </a:stretch>
        </p:blipFill>
        <p:spPr>
          <a:xfrm>
            <a:off x="7092280" y="4834342"/>
            <a:ext cx="263318" cy="279104"/>
          </a:xfrm>
          <a:prstGeom prst="rect">
            <a:avLst/>
          </a:prstGeom>
        </p:spPr>
      </p:pic>
      <p:pic>
        <p:nvPicPr>
          <p:cNvPr id="16" name="Picture 15"/>
          <p:cNvPicPr>
            <a:picLocks noChangeAspect="1"/>
          </p:cNvPicPr>
          <p:nvPr/>
        </p:nvPicPr>
        <p:blipFill>
          <a:blip r:embed="rId7">
            <a:extLst>
              <a:ext uri="{28A0092B-C50C-407E-A947-70E740481C1C}">
                <a14:useLocalDpi/>
              </a:ext>
            </a:extLst>
          </a:blip>
          <a:stretch>
            <a:fillRect/>
          </a:stretch>
        </p:blipFill>
        <p:spPr>
          <a:xfrm>
            <a:off x="5158642" y="4803999"/>
            <a:ext cx="277455" cy="294088"/>
          </a:xfrm>
          <a:prstGeom prst="rect">
            <a:avLst/>
          </a:prstGeom>
        </p:spPr>
      </p:pic>
      <p:sp>
        <p:nvSpPr>
          <p:cNvPr id="27" name="Rectangle 26"/>
          <p:cNvSpPr/>
          <p:nvPr/>
        </p:nvSpPr>
        <p:spPr>
          <a:xfrm>
            <a:off x="1" y="4781139"/>
            <a:ext cx="2258743" cy="362350"/>
          </a:xfrm>
          <a:prstGeom prst="rect">
            <a:avLst/>
          </a:prstGeom>
          <a:solidFill>
            <a:srgbClr val="2782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28" name="TextBox 27"/>
          <p:cNvSpPr txBox="1"/>
          <p:nvPr/>
        </p:nvSpPr>
        <p:spPr>
          <a:xfrm>
            <a:off x="-14414" y="4808446"/>
            <a:ext cx="2210150" cy="289558"/>
          </a:xfrm>
          <a:prstGeom prst="rect">
            <a:avLst/>
          </a:prstGeom>
          <a:noFill/>
        </p:spPr>
        <p:txBody>
          <a:bodyPr bIns="45719" lIns="91438" rIns="91438" rtlCol="0" tIns="45719" wrap="square">
            <a:spAutoFit/>
          </a:bodyPr>
          <a:lstStyle/>
          <a:p>
            <a:pPr algn="ctr"/>
            <a:r>
              <a:rPr lang="tr-TR" sz="1300">
                <a:solidFill>
                  <a:schemeClr val="bg1"/>
                </a:solidFill>
                <a:latin charset="0" pitchFamily="34" typeface="Bebas Neue"/>
              </a:rPr>
              <a:t>Company name/logo</a:t>
            </a:r>
          </a:p>
        </p:txBody>
      </p:sp>
      <p:sp>
        <p:nvSpPr>
          <p:cNvPr id="39" name="TextBox 38"/>
          <p:cNvSpPr txBox="1"/>
          <p:nvPr/>
        </p:nvSpPr>
        <p:spPr>
          <a:xfrm>
            <a:off x="7236297" y="4833550"/>
            <a:ext cx="1440160" cy="289558"/>
          </a:xfrm>
          <a:prstGeom prst="rect">
            <a:avLst/>
          </a:prstGeom>
          <a:noFill/>
        </p:spPr>
        <p:txBody>
          <a:bodyPr bIns="45719" lIns="91438" rIns="91438" rtlCol="0" tIns="45719" wrap="square">
            <a:spAutoFit/>
          </a:bodyPr>
          <a:lstStyle/>
          <a:p>
            <a:pPr algn="ctr"/>
            <a:r>
              <a:rPr lang="en-US" sz="1300">
                <a:solidFill>
                  <a:srgbClr val="2782A7"/>
                </a:solidFill>
                <a:latin charset="0" pitchFamily="34" typeface="Bebas Neue"/>
              </a:rPr>
              <a:t>mail@yourmail.com</a:t>
            </a:r>
          </a:p>
        </p:txBody>
      </p:sp>
      <p:sp>
        <p:nvSpPr>
          <p:cNvPr id="52" name="TextBox 51"/>
          <p:cNvSpPr txBox="1"/>
          <p:nvPr/>
        </p:nvSpPr>
        <p:spPr>
          <a:xfrm>
            <a:off x="179513" y="3150717"/>
            <a:ext cx="2304257" cy="365758"/>
          </a:xfrm>
          <a:prstGeom prst="rect">
            <a:avLst/>
          </a:prstGeom>
          <a:noFill/>
        </p:spPr>
        <p:txBody>
          <a:bodyPr bIns="45719" lIns="91438" rIns="91438" rtlCol="0" tIns="45719" wrap="square">
            <a:spAutoFit/>
          </a:bodyPr>
          <a:lstStyle/>
          <a:p>
            <a:pPr algn="ctr"/>
            <a:r>
              <a:rPr lang="tr-TR" smtClean="0">
                <a:solidFill>
                  <a:schemeClr val="bg1"/>
                </a:solidFill>
                <a:latin charset="0" pitchFamily="34" typeface="Bebas Neue"/>
              </a:rPr>
              <a:t>We’re all over the globe</a:t>
            </a:r>
          </a:p>
        </p:txBody>
      </p:sp>
      <p:sp>
        <p:nvSpPr>
          <p:cNvPr id="53" name="TextBox 52"/>
          <p:cNvSpPr txBox="1"/>
          <p:nvPr/>
        </p:nvSpPr>
        <p:spPr>
          <a:xfrm>
            <a:off x="280096" y="3448040"/>
            <a:ext cx="2016224" cy="701038"/>
          </a:xfrm>
          <a:prstGeom prst="rect">
            <a:avLst/>
          </a:prstGeom>
          <a:noFill/>
        </p:spPr>
        <p:txBody>
          <a:bodyPr bIns="45719" lIns="91438" rIns="91438" rtlCol="0" tIns="45719" wrap="square">
            <a:spAutoFit/>
          </a:bodyPr>
          <a:lstStyle/>
          <a:p>
            <a:r>
              <a:rPr lang="tr-TR" sz="1000">
                <a:solidFill>
                  <a:schemeClr val="bg1"/>
                </a:solidFill>
                <a:latin charset="0" pitchFamily="34" typeface="Open Sans"/>
                <a:ea charset="0" pitchFamily="34" typeface="Open Sans"/>
                <a:cs charset="0" pitchFamily="34" typeface="Open Sans"/>
              </a:rPr>
              <a:t>Lorem ipsum dolor sit amet, consectetur adipisicing elit, sed do eiusmod tempor incididunt ut labore et</a:t>
            </a:r>
          </a:p>
        </p:txBody>
      </p:sp>
      <p:sp>
        <p:nvSpPr>
          <p:cNvPr id="57" name="TextBox 56"/>
          <p:cNvSpPr txBox="1"/>
          <p:nvPr/>
        </p:nvSpPr>
        <p:spPr>
          <a:xfrm>
            <a:off x="1331510" y="45543"/>
            <a:ext cx="3747808" cy="761998"/>
          </a:xfrm>
          <a:prstGeom prst="rect">
            <a:avLst/>
          </a:prstGeom>
          <a:noFill/>
        </p:spPr>
        <p:txBody>
          <a:bodyPr bIns="45719" lIns="91438" rIns="91438" rtlCol="0" tIns="45719" wrap="square">
            <a:spAutoFit/>
          </a:bodyPr>
          <a:lstStyle/>
          <a:p>
            <a:pPr algn="ctr"/>
            <a:r>
              <a:rPr lang="tr-TR" sz="4400">
                <a:solidFill>
                  <a:srgbClr val="2681A7"/>
                </a:solidFill>
                <a:latin charset="0" pitchFamily="34" typeface="Bebas Neue"/>
              </a:rPr>
              <a:t>Our locatıons</a:t>
            </a:r>
          </a:p>
        </p:txBody>
      </p:sp>
      <p:pic>
        <p:nvPicPr>
          <p:cNvPr id="6" name="Picture 5"/>
          <p:cNvPicPr>
            <a:picLocks noChangeAspect="1"/>
          </p:cNvPicPr>
          <p:nvPr/>
        </p:nvPicPr>
        <p:blipFill>
          <a:blip r:embed="rId8">
            <a:extLst>
              <a:ext uri="{28A0092B-C50C-407E-A947-70E740481C1C}">
                <a14:useLocalDpi/>
              </a:ext>
            </a:extLst>
          </a:blip>
          <a:stretch>
            <a:fillRect/>
          </a:stretch>
        </p:blipFill>
        <p:spPr>
          <a:xfrm>
            <a:off x="251521" y="2283719"/>
            <a:ext cx="671845" cy="981927"/>
          </a:xfrm>
          <a:prstGeom prst="rect">
            <a:avLst/>
          </a:prstGeom>
        </p:spPr>
      </p:pic>
      <p:sp>
        <p:nvSpPr>
          <p:cNvPr id="10" name="Oval 9"/>
          <p:cNvSpPr/>
          <p:nvPr/>
        </p:nvSpPr>
        <p:spPr>
          <a:xfrm>
            <a:off x="4788025" y="3651871"/>
            <a:ext cx="72008" cy="72008"/>
          </a:xfrm>
          <a:prstGeom prst="ellipse">
            <a:avLst/>
          </a:prstGeom>
          <a:solidFill>
            <a:srgbClr val="2681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60" name="Oval 59"/>
          <p:cNvSpPr/>
          <p:nvPr/>
        </p:nvSpPr>
        <p:spPr>
          <a:xfrm>
            <a:off x="4880817" y="3651871"/>
            <a:ext cx="72008" cy="72008"/>
          </a:xfrm>
          <a:prstGeom prst="ellipse">
            <a:avLst/>
          </a:prstGeom>
          <a:solidFill>
            <a:srgbClr val="2681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61" name="Oval 60"/>
          <p:cNvSpPr/>
          <p:nvPr/>
        </p:nvSpPr>
        <p:spPr>
          <a:xfrm>
            <a:off x="4788025" y="3737734"/>
            <a:ext cx="72008" cy="72008"/>
          </a:xfrm>
          <a:prstGeom prst="ellipse">
            <a:avLst/>
          </a:prstGeom>
          <a:solidFill>
            <a:srgbClr val="2681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62" name="Oval 61"/>
          <p:cNvSpPr/>
          <p:nvPr/>
        </p:nvSpPr>
        <p:spPr>
          <a:xfrm>
            <a:off x="4880817" y="3737734"/>
            <a:ext cx="72008" cy="72008"/>
          </a:xfrm>
          <a:prstGeom prst="ellipse">
            <a:avLst/>
          </a:prstGeom>
          <a:solidFill>
            <a:srgbClr val="2681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64" name="Oval 63"/>
          <p:cNvSpPr/>
          <p:nvPr/>
        </p:nvSpPr>
        <p:spPr>
          <a:xfrm>
            <a:off x="4788406" y="3562884"/>
            <a:ext cx="72008" cy="72008"/>
          </a:xfrm>
          <a:prstGeom prst="ellipse">
            <a:avLst/>
          </a:prstGeom>
          <a:solidFill>
            <a:srgbClr val="2681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65" name="Oval 64"/>
          <p:cNvSpPr/>
          <p:nvPr/>
        </p:nvSpPr>
        <p:spPr>
          <a:xfrm>
            <a:off x="4881198" y="3562884"/>
            <a:ext cx="72008" cy="72008"/>
          </a:xfrm>
          <a:prstGeom prst="ellipse">
            <a:avLst/>
          </a:prstGeom>
          <a:solidFill>
            <a:srgbClr val="2681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66" name="Oval 65"/>
          <p:cNvSpPr/>
          <p:nvPr/>
        </p:nvSpPr>
        <p:spPr>
          <a:xfrm>
            <a:off x="6804249" y="3939903"/>
            <a:ext cx="72008" cy="72008"/>
          </a:xfrm>
          <a:prstGeom prst="ellipse">
            <a:avLst/>
          </a:prstGeom>
          <a:solidFill>
            <a:srgbClr val="2681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67" name="Oval 66"/>
          <p:cNvSpPr/>
          <p:nvPr/>
        </p:nvSpPr>
        <p:spPr>
          <a:xfrm>
            <a:off x="6897040" y="3939903"/>
            <a:ext cx="72008" cy="72008"/>
          </a:xfrm>
          <a:prstGeom prst="ellipse">
            <a:avLst/>
          </a:prstGeom>
          <a:solidFill>
            <a:srgbClr val="2681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68" name="Oval 67"/>
          <p:cNvSpPr/>
          <p:nvPr/>
        </p:nvSpPr>
        <p:spPr>
          <a:xfrm>
            <a:off x="6804249" y="3848644"/>
            <a:ext cx="72008" cy="72008"/>
          </a:xfrm>
          <a:prstGeom prst="ellipse">
            <a:avLst/>
          </a:prstGeom>
          <a:solidFill>
            <a:srgbClr val="2681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69" name="Oval 68"/>
          <p:cNvSpPr/>
          <p:nvPr/>
        </p:nvSpPr>
        <p:spPr>
          <a:xfrm>
            <a:off x="6897040" y="3848644"/>
            <a:ext cx="72008" cy="72008"/>
          </a:xfrm>
          <a:prstGeom prst="ellipse">
            <a:avLst/>
          </a:prstGeom>
          <a:solidFill>
            <a:srgbClr val="2681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70" name="Oval 69"/>
          <p:cNvSpPr/>
          <p:nvPr/>
        </p:nvSpPr>
        <p:spPr>
          <a:xfrm>
            <a:off x="6423424" y="1851670"/>
            <a:ext cx="72008" cy="72008"/>
          </a:xfrm>
          <a:prstGeom prst="ellipse">
            <a:avLst/>
          </a:prstGeom>
          <a:solidFill>
            <a:srgbClr val="2681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71" name="Oval 70"/>
          <p:cNvSpPr/>
          <p:nvPr/>
        </p:nvSpPr>
        <p:spPr>
          <a:xfrm>
            <a:off x="6516217" y="1851670"/>
            <a:ext cx="72008" cy="72008"/>
          </a:xfrm>
          <a:prstGeom prst="ellipse">
            <a:avLst/>
          </a:prstGeom>
          <a:solidFill>
            <a:srgbClr val="2681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72" name="Oval 71"/>
          <p:cNvSpPr/>
          <p:nvPr/>
        </p:nvSpPr>
        <p:spPr>
          <a:xfrm>
            <a:off x="6423424" y="1760413"/>
            <a:ext cx="72008" cy="72008"/>
          </a:xfrm>
          <a:prstGeom prst="ellipse">
            <a:avLst/>
          </a:prstGeom>
          <a:solidFill>
            <a:srgbClr val="2681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73" name="Oval 72"/>
          <p:cNvSpPr/>
          <p:nvPr/>
        </p:nvSpPr>
        <p:spPr>
          <a:xfrm>
            <a:off x="6516217" y="1760413"/>
            <a:ext cx="72008" cy="72008"/>
          </a:xfrm>
          <a:prstGeom prst="ellipse">
            <a:avLst/>
          </a:prstGeom>
          <a:solidFill>
            <a:srgbClr val="2681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74" name="Oval 73"/>
          <p:cNvSpPr/>
          <p:nvPr/>
        </p:nvSpPr>
        <p:spPr>
          <a:xfrm>
            <a:off x="6234046" y="1847473"/>
            <a:ext cx="72008" cy="72008"/>
          </a:xfrm>
          <a:prstGeom prst="ellipse">
            <a:avLst/>
          </a:prstGeom>
          <a:solidFill>
            <a:srgbClr val="2681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75" name="Oval 74"/>
          <p:cNvSpPr/>
          <p:nvPr/>
        </p:nvSpPr>
        <p:spPr>
          <a:xfrm>
            <a:off x="6326839" y="1847473"/>
            <a:ext cx="72008" cy="72008"/>
          </a:xfrm>
          <a:prstGeom prst="ellipse">
            <a:avLst/>
          </a:prstGeom>
          <a:solidFill>
            <a:srgbClr val="2681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76" name="Oval 75"/>
          <p:cNvSpPr/>
          <p:nvPr/>
        </p:nvSpPr>
        <p:spPr>
          <a:xfrm>
            <a:off x="6234046" y="1756215"/>
            <a:ext cx="72008" cy="72008"/>
          </a:xfrm>
          <a:prstGeom prst="ellipse">
            <a:avLst/>
          </a:prstGeom>
          <a:solidFill>
            <a:srgbClr val="2681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77" name="Oval 76"/>
          <p:cNvSpPr/>
          <p:nvPr/>
        </p:nvSpPr>
        <p:spPr>
          <a:xfrm>
            <a:off x="6326839" y="1756215"/>
            <a:ext cx="72008" cy="72008"/>
          </a:xfrm>
          <a:prstGeom prst="ellipse">
            <a:avLst/>
          </a:prstGeom>
          <a:solidFill>
            <a:srgbClr val="2681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78" name="Oval 77"/>
          <p:cNvSpPr/>
          <p:nvPr/>
        </p:nvSpPr>
        <p:spPr>
          <a:xfrm>
            <a:off x="2246961" y="2355727"/>
            <a:ext cx="72008" cy="72008"/>
          </a:xfrm>
          <a:prstGeom prst="ellipse">
            <a:avLst/>
          </a:prstGeom>
          <a:solidFill>
            <a:srgbClr val="2681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79" name="Oval 78"/>
          <p:cNvSpPr/>
          <p:nvPr/>
        </p:nvSpPr>
        <p:spPr>
          <a:xfrm>
            <a:off x="2339752" y="2355727"/>
            <a:ext cx="72008" cy="72008"/>
          </a:xfrm>
          <a:prstGeom prst="ellipse">
            <a:avLst/>
          </a:prstGeom>
          <a:solidFill>
            <a:srgbClr val="2681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80" name="Oval 79"/>
          <p:cNvSpPr/>
          <p:nvPr/>
        </p:nvSpPr>
        <p:spPr>
          <a:xfrm>
            <a:off x="2246961" y="2264469"/>
            <a:ext cx="72008" cy="72008"/>
          </a:xfrm>
          <a:prstGeom prst="ellipse">
            <a:avLst/>
          </a:prstGeom>
          <a:solidFill>
            <a:srgbClr val="2681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81" name="Oval 80"/>
          <p:cNvSpPr/>
          <p:nvPr/>
        </p:nvSpPr>
        <p:spPr>
          <a:xfrm>
            <a:off x="2339752" y="2264469"/>
            <a:ext cx="72008" cy="72008"/>
          </a:xfrm>
          <a:prstGeom prst="ellipse">
            <a:avLst/>
          </a:prstGeom>
          <a:solidFill>
            <a:srgbClr val="2681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82" name="Oval 81"/>
          <p:cNvSpPr/>
          <p:nvPr/>
        </p:nvSpPr>
        <p:spPr>
          <a:xfrm>
            <a:off x="2246961" y="2170677"/>
            <a:ext cx="72008" cy="72008"/>
          </a:xfrm>
          <a:prstGeom prst="ellipse">
            <a:avLst/>
          </a:prstGeom>
          <a:solidFill>
            <a:srgbClr val="2681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83" name="Oval 82"/>
          <p:cNvSpPr/>
          <p:nvPr/>
        </p:nvSpPr>
        <p:spPr>
          <a:xfrm>
            <a:off x="2339752" y="2170677"/>
            <a:ext cx="72008" cy="72008"/>
          </a:xfrm>
          <a:prstGeom prst="ellipse">
            <a:avLst/>
          </a:prstGeom>
          <a:solidFill>
            <a:srgbClr val="2681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84" name="Oval 83"/>
          <p:cNvSpPr/>
          <p:nvPr/>
        </p:nvSpPr>
        <p:spPr>
          <a:xfrm>
            <a:off x="2246961" y="2079418"/>
            <a:ext cx="72008" cy="72008"/>
          </a:xfrm>
          <a:prstGeom prst="ellipse">
            <a:avLst/>
          </a:prstGeom>
          <a:solidFill>
            <a:srgbClr val="2681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85" name="Oval 84"/>
          <p:cNvSpPr/>
          <p:nvPr/>
        </p:nvSpPr>
        <p:spPr>
          <a:xfrm>
            <a:off x="2339752" y="2079418"/>
            <a:ext cx="72008" cy="72008"/>
          </a:xfrm>
          <a:prstGeom prst="ellipse">
            <a:avLst/>
          </a:prstGeom>
          <a:solidFill>
            <a:srgbClr val="2681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44" name="TextBox 43"/>
          <p:cNvSpPr txBox="1"/>
          <p:nvPr/>
        </p:nvSpPr>
        <p:spPr>
          <a:xfrm>
            <a:off x="3707904" y="184041"/>
            <a:ext cx="4752528" cy="487678"/>
          </a:xfrm>
          <a:prstGeom prst="rect">
            <a:avLst/>
          </a:prstGeom>
          <a:noFill/>
        </p:spPr>
        <p:txBody>
          <a:bodyPr bIns="45719" lIns="91438" rIns="91438" rtlCol="0" tIns="45719" wrap="square">
            <a:spAutoFit/>
          </a:bodyPr>
          <a:lstStyle/>
          <a:p>
            <a:pPr algn="ctr"/>
            <a:r>
              <a:rPr lang="tr-TR" sz="2600">
                <a:solidFill>
                  <a:srgbClr val="2681A7"/>
                </a:solidFill>
                <a:latin charset="0" pitchFamily="34" typeface="Bebas Neue"/>
              </a:rPr>
              <a:t>Where we are on the map</a:t>
            </a:r>
          </a:p>
        </p:txBody>
      </p:sp>
    </p:spTree>
    <p:extLst>
      <p:ext uri="{BB962C8B-B14F-4D97-AF65-F5344CB8AC3E}">
        <p14:creationId val="213768750"/>
      </p:ext>
    </p:extLst>
  </p:cSld>
  <p:clrMapOvr>
    <a:masterClrMapping/>
  </p:clrMapOvr>
  <p:transition>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57"/>
                                        </p:tgtEl>
                                        <p:attrNameLst>
                                          <p:attrName>style.visibility</p:attrName>
                                        </p:attrNameLst>
                                      </p:cBhvr>
                                      <p:to>
                                        <p:strVal val="visible"/>
                                      </p:to>
                                    </p:set>
                                    <p:animEffect filter="fade" transition="in">
                                      <p:cBhvr>
                                        <p:cTn dur="300" id="7"/>
                                        <p:tgtEl>
                                          <p:spTgt spid="57"/>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44"/>
                                        </p:tgtEl>
                                        <p:attrNameLst>
                                          <p:attrName>style.visibility</p:attrName>
                                        </p:attrNameLst>
                                      </p:cBhvr>
                                      <p:to>
                                        <p:strVal val="visible"/>
                                      </p:to>
                                    </p:set>
                                    <p:animEffect filter="fade" transition="in">
                                      <p:cBhvr>
                                        <p:cTn dur="300" id="10"/>
                                        <p:tgtEl>
                                          <p:spTgt spid="44"/>
                                        </p:tgtEl>
                                      </p:cBhvr>
                                    </p:animEffect>
                                  </p:childTnLst>
                                </p:cTn>
                              </p:par>
                            </p:childTnLst>
                          </p:cTn>
                        </p:par>
                        <p:par>
                          <p:cTn fill="hold" id="11" nodeType="afterGroup">
                            <p:stCondLst>
                              <p:cond delay="300"/>
                            </p:stCondLst>
                            <p:childTnLst>
                              <p:par>
                                <p:cTn fill="hold" grpId="0" id="12" nodeType="afterEffect" presetClass="entr" presetID="10" presetSubtype="0">
                                  <p:stCondLst>
                                    <p:cond delay="0"/>
                                  </p:stCondLst>
                                  <p:childTnLst>
                                    <p:set>
                                      <p:cBhvr>
                                        <p:cTn dur="1" fill="hold" id="13">
                                          <p:stCondLst>
                                            <p:cond delay="0"/>
                                          </p:stCondLst>
                                        </p:cTn>
                                        <p:tgtEl>
                                          <p:spTgt spid="52"/>
                                        </p:tgtEl>
                                        <p:attrNameLst>
                                          <p:attrName>style.visibility</p:attrName>
                                        </p:attrNameLst>
                                      </p:cBhvr>
                                      <p:to>
                                        <p:strVal val="visible"/>
                                      </p:to>
                                    </p:set>
                                    <p:animEffect filter="fade" transition="in">
                                      <p:cBhvr>
                                        <p:cTn dur="500" id="14"/>
                                        <p:tgtEl>
                                          <p:spTgt spid="52"/>
                                        </p:tgtEl>
                                      </p:cBhvr>
                                    </p:animEffect>
                                  </p:childTnLst>
                                </p:cTn>
                              </p:par>
                              <p:par>
                                <p:cTn fill="hold" grpId="0" id="15" nodeType="withEffect" presetClass="entr" presetID="10" presetSubtype="0">
                                  <p:stCondLst>
                                    <p:cond delay="0"/>
                                  </p:stCondLst>
                                  <p:childTnLst>
                                    <p:set>
                                      <p:cBhvr>
                                        <p:cTn dur="1" fill="hold" id="16">
                                          <p:stCondLst>
                                            <p:cond delay="0"/>
                                          </p:stCondLst>
                                        </p:cTn>
                                        <p:tgtEl>
                                          <p:spTgt spid="53"/>
                                        </p:tgtEl>
                                        <p:attrNameLst>
                                          <p:attrName>style.visibility</p:attrName>
                                        </p:attrNameLst>
                                      </p:cBhvr>
                                      <p:to>
                                        <p:strVal val="visible"/>
                                      </p:to>
                                    </p:set>
                                    <p:animEffect filter="fade" transition="in">
                                      <p:cBhvr>
                                        <p:cTn dur="500" id="17"/>
                                        <p:tgtEl>
                                          <p:spTgt spid="53"/>
                                        </p:tgtEl>
                                      </p:cBhvr>
                                    </p:animEffect>
                                  </p:childTnLst>
                                </p:cTn>
                              </p:par>
                            </p:childTnLst>
                          </p:cTn>
                        </p:par>
                        <p:par>
                          <p:cTn fill="hold" id="18" nodeType="afterGroup">
                            <p:stCondLst>
                              <p:cond delay="800"/>
                            </p:stCondLst>
                            <p:childTnLst>
                              <p:par>
                                <p:cTn fill="hold" grpId="0" id="19" nodeType="afterEffect" presetClass="entr" presetID="10" presetSubtype="0">
                                  <p:stCondLst>
                                    <p:cond delay="0"/>
                                  </p:stCondLst>
                                  <p:childTnLst>
                                    <p:set>
                                      <p:cBhvr>
                                        <p:cTn dur="1" fill="hold" id="20">
                                          <p:stCondLst>
                                            <p:cond delay="0"/>
                                          </p:stCondLst>
                                        </p:cTn>
                                        <p:tgtEl>
                                          <p:spTgt spid="10"/>
                                        </p:tgtEl>
                                        <p:attrNameLst>
                                          <p:attrName>style.visibility</p:attrName>
                                        </p:attrNameLst>
                                      </p:cBhvr>
                                      <p:to>
                                        <p:strVal val="visible"/>
                                      </p:to>
                                    </p:set>
                                    <p:animEffect filter="fade" transition="in">
                                      <p:cBhvr>
                                        <p:cTn dur="400" id="21"/>
                                        <p:tgtEl>
                                          <p:spTgt spid="10"/>
                                        </p:tgtEl>
                                      </p:cBhvr>
                                    </p:animEffect>
                                  </p:childTnLst>
                                </p:cTn>
                              </p:par>
                              <p:par>
                                <p:cTn fill="hold" grpId="0" id="22" nodeType="withEffect" presetClass="entr" presetID="10" presetSubtype="0">
                                  <p:stCondLst>
                                    <p:cond delay="0"/>
                                  </p:stCondLst>
                                  <p:childTnLst>
                                    <p:set>
                                      <p:cBhvr>
                                        <p:cTn dur="1" fill="hold" id="23">
                                          <p:stCondLst>
                                            <p:cond delay="0"/>
                                          </p:stCondLst>
                                        </p:cTn>
                                        <p:tgtEl>
                                          <p:spTgt spid="60"/>
                                        </p:tgtEl>
                                        <p:attrNameLst>
                                          <p:attrName>style.visibility</p:attrName>
                                        </p:attrNameLst>
                                      </p:cBhvr>
                                      <p:to>
                                        <p:strVal val="visible"/>
                                      </p:to>
                                    </p:set>
                                    <p:animEffect filter="fade" transition="in">
                                      <p:cBhvr>
                                        <p:cTn dur="400" id="24"/>
                                        <p:tgtEl>
                                          <p:spTgt spid="60"/>
                                        </p:tgtEl>
                                      </p:cBhvr>
                                    </p:animEffect>
                                  </p:childTnLst>
                                </p:cTn>
                              </p:par>
                              <p:par>
                                <p:cTn fill="hold" grpId="0" id="25" nodeType="withEffect" presetClass="entr" presetID="10" presetSubtype="0">
                                  <p:stCondLst>
                                    <p:cond delay="0"/>
                                  </p:stCondLst>
                                  <p:childTnLst>
                                    <p:set>
                                      <p:cBhvr>
                                        <p:cTn dur="1" fill="hold" id="26">
                                          <p:stCondLst>
                                            <p:cond delay="0"/>
                                          </p:stCondLst>
                                        </p:cTn>
                                        <p:tgtEl>
                                          <p:spTgt spid="61"/>
                                        </p:tgtEl>
                                        <p:attrNameLst>
                                          <p:attrName>style.visibility</p:attrName>
                                        </p:attrNameLst>
                                      </p:cBhvr>
                                      <p:to>
                                        <p:strVal val="visible"/>
                                      </p:to>
                                    </p:set>
                                    <p:animEffect filter="fade" transition="in">
                                      <p:cBhvr>
                                        <p:cTn dur="400" id="27"/>
                                        <p:tgtEl>
                                          <p:spTgt spid="61"/>
                                        </p:tgtEl>
                                      </p:cBhvr>
                                    </p:animEffect>
                                  </p:childTnLst>
                                </p:cTn>
                              </p:par>
                              <p:par>
                                <p:cTn fill="hold" grpId="0" id="28" nodeType="withEffect" presetClass="entr" presetID="10" presetSubtype="0">
                                  <p:stCondLst>
                                    <p:cond delay="0"/>
                                  </p:stCondLst>
                                  <p:childTnLst>
                                    <p:set>
                                      <p:cBhvr>
                                        <p:cTn dur="1" fill="hold" id="29">
                                          <p:stCondLst>
                                            <p:cond delay="0"/>
                                          </p:stCondLst>
                                        </p:cTn>
                                        <p:tgtEl>
                                          <p:spTgt spid="62"/>
                                        </p:tgtEl>
                                        <p:attrNameLst>
                                          <p:attrName>style.visibility</p:attrName>
                                        </p:attrNameLst>
                                      </p:cBhvr>
                                      <p:to>
                                        <p:strVal val="visible"/>
                                      </p:to>
                                    </p:set>
                                    <p:animEffect filter="fade" transition="in">
                                      <p:cBhvr>
                                        <p:cTn dur="400" id="30"/>
                                        <p:tgtEl>
                                          <p:spTgt spid="62"/>
                                        </p:tgtEl>
                                      </p:cBhvr>
                                    </p:animEffect>
                                  </p:childTnLst>
                                </p:cTn>
                              </p:par>
                              <p:par>
                                <p:cTn fill="hold" grpId="0" id="31" nodeType="withEffect" presetClass="entr" presetID="10" presetSubtype="0">
                                  <p:stCondLst>
                                    <p:cond delay="0"/>
                                  </p:stCondLst>
                                  <p:childTnLst>
                                    <p:set>
                                      <p:cBhvr>
                                        <p:cTn dur="1" fill="hold" id="32">
                                          <p:stCondLst>
                                            <p:cond delay="0"/>
                                          </p:stCondLst>
                                        </p:cTn>
                                        <p:tgtEl>
                                          <p:spTgt spid="64"/>
                                        </p:tgtEl>
                                        <p:attrNameLst>
                                          <p:attrName>style.visibility</p:attrName>
                                        </p:attrNameLst>
                                      </p:cBhvr>
                                      <p:to>
                                        <p:strVal val="visible"/>
                                      </p:to>
                                    </p:set>
                                    <p:animEffect filter="fade" transition="in">
                                      <p:cBhvr>
                                        <p:cTn dur="400" id="33"/>
                                        <p:tgtEl>
                                          <p:spTgt spid="64"/>
                                        </p:tgtEl>
                                      </p:cBhvr>
                                    </p:animEffect>
                                  </p:childTnLst>
                                </p:cTn>
                              </p:par>
                              <p:par>
                                <p:cTn fill="hold" grpId="0" id="34" nodeType="withEffect" presetClass="entr" presetID="10" presetSubtype="0">
                                  <p:stCondLst>
                                    <p:cond delay="0"/>
                                  </p:stCondLst>
                                  <p:childTnLst>
                                    <p:set>
                                      <p:cBhvr>
                                        <p:cTn dur="1" fill="hold" id="35">
                                          <p:stCondLst>
                                            <p:cond delay="0"/>
                                          </p:stCondLst>
                                        </p:cTn>
                                        <p:tgtEl>
                                          <p:spTgt spid="65"/>
                                        </p:tgtEl>
                                        <p:attrNameLst>
                                          <p:attrName>style.visibility</p:attrName>
                                        </p:attrNameLst>
                                      </p:cBhvr>
                                      <p:to>
                                        <p:strVal val="visible"/>
                                      </p:to>
                                    </p:set>
                                    <p:animEffect filter="fade" transition="in">
                                      <p:cBhvr>
                                        <p:cTn dur="400" id="36"/>
                                        <p:tgtEl>
                                          <p:spTgt spid="65"/>
                                        </p:tgtEl>
                                      </p:cBhvr>
                                    </p:animEffect>
                                  </p:childTnLst>
                                </p:cTn>
                              </p:par>
                            </p:childTnLst>
                          </p:cTn>
                        </p:par>
                        <p:par>
                          <p:cTn fill="hold" id="37" nodeType="afterGroup">
                            <p:stCondLst>
                              <p:cond delay="1200"/>
                            </p:stCondLst>
                            <p:childTnLst>
                              <p:par>
                                <p:cTn fill="hold" grpId="0" id="38" nodeType="afterEffect" presetClass="entr" presetID="10" presetSubtype="0">
                                  <p:stCondLst>
                                    <p:cond delay="0"/>
                                  </p:stCondLst>
                                  <p:childTnLst>
                                    <p:set>
                                      <p:cBhvr>
                                        <p:cTn dur="1" fill="hold" id="39">
                                          <p:stCondLst>
                                            <p:cond delay="0"/>
                                          </p:stCondLst>
                                        </p:cTn>
                                        <p:tgtEl>
                                          <p:spTgt spid="66"/>
                                        </p:tgtEl>
                                        <p:attrNameLst>
                                          <p:attrName>style.visibility</p:attrName>
                                        </p:attrNameLst>
                                      </p:cBhvr>
                                      <p:to>
                                        <p:strVal val="visible"/>
                                      </p:to>
                                    </p:set>
                                    <p:animEffect filter="fade" transition="in">
                                      <p:cBhvr>
                                        <p:cTn dur="400" id="40"/>
                                        <p:tgtEl>
                                          <p:spTgt spid="66"/>
                                        </p:tgtEl>
                                      </p:cBhvr>
                                    </p:animEffect>
                                  </p:childTnLst>
                                </p:cTn>
                              </p:par>
                              <p:par>
                                <p:cTn fill="hold" grpId="0" id="41" nodeType="withEffect" presetClass="entr" presetID="10" presetSubtype="0">
                                  <p:stCondLst>
                                    <p:cond delay="0"/>
                                  </p:stCondLst>
                                  <p:childTnLst>
                                    <p:set>
                                      <p:cBhvr>
                                        <p:cTn dur="1" fill="hold" id="42">
                                          <p:stCondLst>
                                            <p:cond delay="0"/>
                                          </p:stCondLst>
                                        </p:cTn>
                                        <p:tgtEl>
                                          <p:spTgt spid="67"/>
                                        </p:tgtEl>
                                        <p:attrNameLst>
                                          <p:attrName>style.visibility</p:attrName>
                                        </p:attrNameLst>
                                      </p:cBhvr>
                                      <p:to>
                                        <p:strVal val="visible"/>
                                      </p:to>
                                    </p:set>
                                    <p:animEffect filter="fade" transition="in">
                                      <p:cBhvr>
                                        <p:cTn dur="400" id="43"/>
                                        <p:tgtEl>
                                          <p:spTgt spid="67"/>
                                        </p:tgtEl>
                                      </p:cBhvr>
                                    </p:animEffect>
                                  </p:childTnLst>
                                </p:cTn>
                              </p:par>
                              <p:par>
                                <p:cTn fill="hold" grpId="0" id="44" nodeType="withEffect" presetClass="entr" presetID="10" presetSubtype="0">
                                  <p:stCondLst>
                                    <p:cond delay="0"/>
                                  </p:stCondLst>
                                  <p:childTnLst>
                                    <p:set>
                                      <p:cBhvr>
                                        <p:cTn dur="1" fill="hold" id="45">
                                          <p:stCondLst>
                                            <p:cond delay="0"/>
                                          </p:stCondLst>
                                        </p:cTn>
                                        <p:tgtEl>
                                          <p:spTgt spid="68"/>
                                        </p:tgtEl>
                                        <p:attrNameLst>
                                          <p:attrName>style.visibility</p:attrName>
                                        </p:attrNameLst>
                                      </p:cBhvr>
                                      <p:to>
                                        <p:strVal val="visible"/>
                                      </p:to>
                                    </p:set>
                                    <p:animEffect filter="fade" transition="in">
                                      <p:cBhvr>
                                        <p:cTn dur="400" id="46"/>
                                        <p:tgtEl>
                                          <p:spTgt spid="68"/>
                                        </p:tgtEl>
                                      </p:cBhvr>
                                    </p:animEffect>
                                  </p:childTnLst>
                                </p:cTn>
                              </p:par>
                              <p:par>
                                <p:cTn fill="hold" grpId="0" id="47" nodeType="withEffect" presetClass="entr" presetID="10" presetSubtype="0">
                                  <p:stCondLst>
                                    <p:cond delay="0"/>
                                  </p:stCondLst>
                                  <p:childTnLst>
                                    <p:set>
                                      <p:cBhvr>
                                        <p:cTn dur="1" fill="hold" id="48">
                                          <p:stCondLst>
                                            <p:cond delay="0"/>
                                          </p:stCondLst>
                                        </p:cTn>
                                        <p:tgtEl>
                                          <p:spTgt spid="69"/>
                                        </p:tgtEl>
                                        <p:attrNameLst>
                                          <p:attrName>style.visibility</p:attrName>
                                        </p:attrNameLst>
                                      </p:cBhvr>
                                      <p:to>
                                        <p:strVal val="visible"/>
                                      </p:to>
                                    </p:set>
                                    <p:animEffect filter="fade" transition="in">
                                      <p:cBhvr>
                                        <p:cTn dur="400" id="49"/>
                                        <p:tgtEl>
                                          <p:spTgt spid="69"/>
                                        </p:tgtEl>
                                      </p:cBhvr>
                                    </p:animEffect>
                                  </p:childTnLst>
                                </p:cTn>
                              </p:par>
                            </p:childTnLst>
                          </p:cTn>
                        </p:par>
                        <p:par>
                          <p:cTn fill="hold" id="50" nodeType="afterGroup">
                            <p:stCondLst>
                              <p:cond delay="1600"/>
                            </p:stCondLst>
                            <p:childTnLst>
                              <p:par>
                                <p:cTn fill="hold" grpId="0" id="51" nodeType="afterEffect" presetClass="entr" presetID="10" presetSubtype="0">
                                  <p:stCondLst>
                                    <p:cond delay="0"/>
                                  </p:stCondLst>
                                  <p:childTnLst>
                                    <p:set>
                                      <p:cBhvr>
                                        <p:cTn dur="1" fill="hold" id="52">
                                          <p:stCondLst>
                                            <p:cond delay="0"/>
                                          </p:stCondLst>
                                        </p:cTn>
                                        <p:tgtEl>
                                          <p:spTgt spid="70"/>
                                        </p:tgtEl>
                                        <p:attrNameLst>
                                          <p:attrName>style.visibility</p:attrName>
                                        </p:attrNameLst>
                                      </p:cBhvr>
                                      <p:to>
                                        <p:strVal val="visible"/>
                                      </p:to>
                                    </p:set>
                                    <p:animEffect filter="fade" transition="in">
                                      <p:cBhvr>
                                        <p:cTn dur="400" id="53"/>
                                        <p:tgtEl>
                                          <p:spTgt spid="70"/>
                                        </p:tgtEl>
                                      </p:cBhvr>
                                    </p:animEffect>
                                  </p:childTnLst>
                                </p:cTn>
                              </p:par>
                              <p:par>
                                <p:cTn fill="hold" grpId="0" id="54" nodeType="withEffect" presetClass="entr" presetID="10" presetSubtype="0">
                                  <p:stCondLst>
                                    <p:cond delay="0"/>
                                  </p:stCondLst>
                                  <p:childTnLst>
                                    <p:set>
                                      <p:cBhvr>
                                        <p:cTn dur="1" fill="hold" id="55">
                                          <p:stCondLst>
                                            <p:cond delay="0"/>
                                          </p:stCondLst>
                                        </p:cTn>
                                        <p:tgtEl>
                                          <p:spTgt spid="71"/>
                                        </p:tgtEl>
                                        <p:attrNameLst>
                                          <p:attrName>style.visibility</p:attrName>
                                        </p:attrNameLst>
                                      </p:cBhvr>
                                      <p:to>
                                        <p:strVal val="visible"/>
                                      </p:to>
                                    </p:set>
                                    <p:animEffect filter="fade" transition="in">
                                      <p:cBhvr>
                                        <p:cTn dur="400" id="56"/>
                                        <p:tgtEl>
                                          <p:spTgt spid="71"/>
                                        </p:tgtEl>
                                      </p:cBhvr>
                                    </p:animEffect>
                                  </p:childTnLst>
                                </p:cTn>
                              </p:par>
                              <p:par>
                                <p:cTn fill="hold" grpId="0" id="57" nodeType="withEffect" presetClass="entr" presetID="10" presetSubtype="0">
                                  <p:stCondLst>
                                    <p:cond delay="0"/>
                                  </p:stCondLst>
                                  <p:childTnLst>
                                    <p:set>
                                      <p:cBhvr>
                                        <p:cTn dur="1" fill="hold" id="58">
                                          <p:stCondLst>
                                            <p:cond delay="0"/>
                                          </p:stCondLst>
                                        </p:cTn>
                                        <p:tgtEl>
                                          <p:spTgt spid="72"/>
                                        </p:tgtEl>
                                        <p:attrNameLst>
                                          <p:attrName>style.visibility</p:attrName>
                                        </p:attrNameLst>
                                      </p:cBhvr>
                                      <p:to>
                                        <p:strVal val="visible"/>
                                      </p:to>
                                    </p:set>
                                    <p:animEffect filter="fade" transition="in">
                                      <p:cBhvr>
                                        <p:cTn dur="400" id="59"/>
                                        <p:tgtEl>
                                          <p:spTgt spid="72"/>
                                        </p:tgtEl>
                                      </p:cBhvr>
                                    </p:animEffect>
                                  </p:childTnLst>
                                </p:cTn>
                              </p:par>
                              <p:par>
                                <p:cTn fill="hold" grpId="0" id="60" nodeType="withEffect" presetClass="entr" presetID="10" presetSubtype="0">
                                  <p:stCondLst>
                                    <p:cond delay="0"/>
                                  </p:stCondLst>
                                  <p:childTnLst>
                                    <p:set>
                                      <p:cBhvr>
                                        <p:cTn dur="1" fill="hold" id="61">
                                          <p:stCondLst>
                                            <p:cond delay="0"/>
                                          </p:stCondLst>
                                        </p:cTn>
                                        <p:tgtEl>
                                          <p:spTgt spid="73"/>
                                        </p:tgtEl>
                                        <p:attrNameLst>
                                          <p:attrName>style.visibility</p:attrName>
                                        </p:attrNameLst>
                                      </p:cBhvr>
                                      <p:to>
                                        <p:strVal val="visible"/>
                                      </p:to>
                                    </p:set>
                                    <p:animEffect filter="fade" transition="in">
                                      <p:cBhvr>
                                        <p:cTn dur="400" id="62"/>
                                        <p:tgtEl>
                                          <p:spTgt spid="73"/>
                                        </p:tgtEl>
                                      </p:cBhvr>
                                    </p:animEffect>
                                  </p:childTnLst>
                                </p:cTn>
                              </p:par>
                              <p:par>
                                <p:cTn fill="hold" grpId="0" id="63" nodeType="withEffect" presetClass="entr" presetID="10" presetSubtype="0">
                                  <p:stCondLst>
                                    <p:cond delay="0"/>
                                  </p:stCondLst>
                                  <p:childTnLst>
                                    <p:set>
                                      <p:cBhvr>
                                        <p:cTn dur="1" fill="hold" id="64">
                                          <p:stCondLst>
                                            <p:cond delay="0"/>
                                          </p:stCondLst>
                                        </p:cTn>
                                        <p:tgtEl>
                                          <p:spTgt spid="74"/>
                                        </p:tgtEl>
                                        <p:attrNameLst>
                                          <p:attrName>style.visibility</p:attrName>
                                        </p:attrNameLst>
                                      </p:cBhvr>
                                      <p:to>
                                        <p:strVal val="visible"/>
                                      </p:to>
                                    </p:set>
                                    <p:animEffect filter="fade" transition="in">
                                      <p:cBhvr>
                                        <p:cTn dur="400" id="65"/>
                                        <p:tgtEl>
                                          <p:spTgt spid="74"/>
                                        </p:tgtEl>
                                      </p:cBhvr>
                                    </p:animEffect>
                                  </p:childTnLst>
                                </p:cTn>
                              </p:par>
                              <p:par>
                                <p:cTn fill="hold" grpId="0" id="66" nodeType="withEffect" presetClass="entr" presetID="10" presetSubtype="0">
                                  <p:stCondLst>
                                    <p:cond delay="0"/>
                                  </p:stCondLst>
                                  <p:childTnLst>
                                    <p:set>
                                      <p:cBhvr>
                                        <p:cTn dur="1" fill="hold" id="67">
                                          <p:stCondLst>
                                            <p:cond delay="0"/>
                                          </p:stCondLst>
                                        </p:cTn>
                                        <p:tgtEl>
                                          <p:spTgt spid="75"/>
                                        </p:tgtEl>
                                        <p:attrNameLst>
                                          <p:attrName>style.visibility</p:attrName>
                                        </p:attrNameLst>
                                      </p:cBhvr>
                                      <p:to>
                                        <p:strVal val="visible"/>
                                      </p:to>
                                    </p:set>
                                    <p:animEffect filter="fade" transition="in">
                                      <p:cBhvr>
                                        <p:cTn dur="400" id="68"/>
                                        <p:tgtEl>
                                          <p:spTgt spid="75"/>
                                        </p:tgtEl>
                                      </p:cBhvr>
                                    </p:animEffect>
                                  </p:childTnLst>
                                </p:cTn>
                              </p:par>
                              <p:par>
                                <p:cTn fill="hold" grpId="0" id="69" nodeType="withEffect" presetClass="entr" presetID="10" presetSubtype="0">
                                  <p:stCondLst>
                                    <p:cond delay="0"/>
                                  </p:stCondLst>
                                  <p:childTnLst>
                                    <p:set>
                                      <p:cBhvr>
                                        <p:cTn dur="1" fill="hold" id="70">
                                          <p:stCondLst>
                                            <p:cond delay="0"/>
                                          </p:stCondLst>
                                        </p:cTn>
                                        <p:tgtEl>
                                          <p:spTgt spid="76"/>
                                        </p:tgtEl>
                                        <p:attrNameLst>
                                          <p:attrName>style.visibility</p:attrName>
                                        </p:attrNameLst>
                                      </p:cBhvr>
                                      <p:to>
                                        <p:strVal val="visible"/>
                                      </p:to>
                                    </p:set>
                                    <p:animEffect filter="fade" transition="in">
                                      <p:cBhvr>
                                        <p:cTn dur="400" id="71"/>
                                        <p:tgtEl>
                                          <p:spTgt spid="76"/>
                                        </p:tgtEl>
                                      </p:cBhvr>
                                    </p:animEffect>
                                  </p:childTnLst>
                                </p:cTn>
                              </p:par>
                              <p:par>
                                <p:cTn fill="hold" grpId="0" id="72" nodeType="withEffect" presetClass="entr" presetID="10" presetSubtype="0">
                                  <p:stCondLst>
                                    <p:cond delay="0"/>
                                  </p:stCondLst>
                                  <p:childTnLst>
                                    <p:set>
                                      <p:cBhvr>
                                        <p:cTn dur="1" fill="hold" id="73">
                                          <p:stCondLst>
                                            <p:cond delay="0"/>
                                          </p:stCondLst>
                                        </p:cTn>
                                        <p:tgtEl>
                                          <p:spTgt spid="77"/>
                                        </p:tgtEl>
                                        <p:attrNameLst>
                                          <p:attrName>style.visibility</p:attrName>
                                        </p:attrNameLst>
                                      </p:cBhvr>
                                      <p:to>
                                        <p:strVal val="visible"/>
                                      </p:to>
                                    </p:set>
                                    <p:animEffect filter="fade" transition="in">
                                      <p:cBhvr>
                                        <p:cTn dur="400" id="74"/>
                                        <p:tgtEl>
                                          <p:spTgt spid="77"/>
                                        </p:tgtEl>
                                      </p:cBhvr>
                                    </p:animEffect>
                                  </p:childTnLst>
                                </p:cTn>
                              </p:par>
                            </p:childTnLst>
                          </p:cTn>
                        </p:par>
                        <p:par>
                          <p:cTn fill="hold" id="75" nodeType="afterGroup">
                            <p:stCondLst>
                              <p:cond delay="2000"/>
                            </p:stCondLst>
                            <p:childTnLst>
                              <p:par>
                                <p:cTn fill="hold" grpId="0" id="76" nodeType="afterEffect" presetClass="entr" presetID="10" presetSubtype="0">
                                  <p:stCondLst>
                                    <p:cond delay="0"/>
                                  </p:stCondLst>
                                  <p:childTnLst>
                                    <p:set>
                                      <p:cBhvr>
                                        <p:cTn dur="1" fill="hold" id="77">
                                          <p:stCondLst>
                                            <p:cond delay="0"/>
                                          </p:stCondLst>
                                        </p:cTn>
                                        <p:tgtEl>
                                          <p:spTgt spid="79"/>
                                        </p:tgtEl>
                                        <p:attrNameLst>
                                          <p:attrName>style.visibility</p:attrName>
                                        </p:attrNameLst>
                                      </p:cBhvr>
                                      <p:to>
                                        <p:strVal val="visible"/>
                                      </p:to>
                                    </p:set>
                                    <p:animEffect filter="fade" transition="in">
                                      <p:cBhvr>
                                        <p:cTn dur="400" id="78"/>
                                        <p:tgtEl>
                                          <p:spTgt spid="79"/>
                                        </p:tgtEl>
                                      </p:cBhvr>
                                    </p:animEffect>
                                  </p:childTnLst>
                                </p:cTn>
                              </p:par>
                              <p:par>
                                <p:cTn fill="hold" grpId="0" id="79" nodeType="withEffect" presetClass="entr" presetID="10" presetSubtype="0">
                                  <p:stCondLst>
                                    <p:cond delay="0"/>
                                  </p:stCondLst>
                                  <p:childTnLst>
                                    <p:set>
                                      <p:cBhvr>
                                        <p:cTn dur="1" fill="hold" id="80">
                                          <p:stCondLst>
                                            <p:cond delay="0"/>
                                          </p:stCondLst>
                                        </p:cTn>
                                        <p:tgtEl>
                                          <p:spTgt spid="78"/>
                                        </p:tgtEl>
                                        <p:attrNameLst>
                                          <p:attrName>style.visibility</p:attrName>
                                        </p:attrNameLst>
                                      </p:cBhvr>
                                      <p:to>
                                        <p:strVal val="visible"/>
                                      </p:to>
                                    </p:set>
                                    <p:animEffect filter="fade" transition="in">
                                      <p:cBhvr>
                                        <p:cTn dur="400" id="81"/>
                                        <p:tgtEl>
                                          <p:spTgt spid="78"/>
                                        </p:tgtEl>
                                      </p:cBhvr>
                                    </p:animEffect>
                                  </p:childTnLst>
                                </p:cTn>
                              </p:par>
                              <p:par>
                                <p:cTn fill="hold" grpId="0" id="82" nodeType="withEffect" presetClass="entr" presetID="10" presetSubtype="0">
                                  <p:stCondLst>
                                    <p:cond delay="0"/>
                                  </p:stCondLst>
                                  <p:childTnLst>
                                    <p:set>
                                      <p:cBhvr>
                                        <p:cTn dur="1" fill="hold" id="83">
                                          <p:stCondLst>
                                            <p:cond delay="0"/>
                                          </p:stCondLst>
                                        </p:cTn>
                                        <p:tgtEl>
                                          <p:spTgt spid="80"/>
                                        </p:tgtEl>
                                        <p:attrNameLst>
                                          <p:attrName>style.visibility</p:attrName>
                                        </p:attrNameLst>
                                      </p:cBhvr>
                                      <p:to>
                                        <p:strVal val="visible"/>
                                      </p:to>
                                    </p:set>
                                    <p:animEffect filter="fade" transition="in">
                                      <p:cBhvr>
                                        <p:cTn dur="400" id="84"/>
                                        <p:tgtEl>
                                          <p:spTgt spid="80"/>
                                        </p:tgtEl>
                                      </p:cBhvr>
                                    </p:animEffect>
                                  </p:childTnLst>
                                </p:cTn>
                              </p:par>
                              <p:par>
                                <p:cTn fill="hold" grpId="0" id="85" nodeType="withEffect" presetClass="entr" presetID="10" presetSubtype="0">
                                  <p:stCondLst>
                                    <p:cond delay="0"/>
                                  </p:stCondLst>
                                  <p:childTnLst>
                                    <p:set>
                                      <p:cBhvr>
                                        <p:cTn dur="1" fill="hold" id="86">
                                          <p:stCondLst>
                                            <p:cond delay="0"/>
                                          </p:stCondLst>
                                        </p:cTn>
                                        <p:tgtEl>
                                          <p:spTgt spid="81"/>
                                        </p:tgtEl>
                                        <p:attrNameLst>
                                          <p:attrName>style.visibility</p:attrName>
                                        </p:attrNameLst>
                                      </p:cBhvr>
                                      <p:to>
                                        <p:strVal val="visible"/>
                                      </p:to>
                                    </p:set>
                                    <p:animEffect filter="fade" transition="in">
                                      <p:cBhvr>
                                        <p:cTn dur="400" id="87"/>
                                        <p:tgtEl>
                                          <p:spTgt spid="81"/>
                                        </p:tgtEl>
                                      </p:cBhvr>
                                    </p:animEffect>
                                  </p:childTnLst>
                                </p:cTn>
                              </p:par>
                              <p:par>
                                <p:cTn fill="hold" grpId="0" id="88" nodeType="withEffect" presetClass="entr" presetID="10" presetSubtype="0">
                                  <p:stCondLst>
                                    <p:cond delay="0"/>
                                  </p:stCondLst>
                                  <p:childTnLst>
                                    <p:set>
                                      <p:cBhvr>
                                        <p:cTn dur="1" fill="hold" id="89">
                                          <p:stCondLst>
                                            <p:cond delay="0"/>
                                          </p:stCondLst>
                                        </p:cTn>
                                        <p:tgtEl>
                                          <p:spTgt spid="83"/>
                                        </p:tgtEl>
                                        <p:attrNameLst>
                                          <p:attrName>style.visibility</p:attrName>
                                        </p:attrNameLst>
                                      </p:cBhvr>
                                      <p:to>
                                        <p:strVal val="visible"/>
                                      </p:to>
                                    </p:set>
                                    <p:animEffect filter="fade" transition="in">
                                      <p:cBhvr>
                                        <p:cTn dur="400" id="90"/>
                                        <p:tgtEl>
                                          <p:spTgt spid="83"/>
                                        </p:tgtEl>
                                      </p:cBhvr>
                                    </p:animEffect>
                                  </p:childTnLst>
                                </p:cTn>
                              </p:par>
                              <p:par>
                                <p:cTn fill="hold" grpId="0" id="91" nodeType="withEffect" presetClass="entr" presetID="10" presetSubtype="0">
                                  <p:stCondLst>
                                    <p:cond delay="0"/>
                                  </p:stCondLst>
                                  <p:childTnLst>
                                    <p:set>
                                      <p:cBhvr>
                                        <p:cTn dur="1" fill="hold" id="92">
                                          <p:stCondLst>
                                            <p:cond delay="0"/>
                                          </p:stCondLst>
                                        </p:cTn>
                                        <p:tgtEl>
                                          <p:spTgt spid="82"/>
                                        </p:tgtEl>
                                        <p:attrNameLst>
                                          <p:attrName>style.visibility</p:attrName>
                                        </p:attrNameLst>
                                      </p:cBhvr>
                                      <p:to>
                                        <p:strVal val="visible"/>
                                      </p:to>
                                    </p:set>
                                    <p:animEffect filter="fade" transition="in">
                                      <p:cBhvr>
                                        <p:cTn dur="400" id="93"/>
                                        <p:tgtEl>
                                          <p:spTgt spid="82"/>
                                        </p:tgtEl>
                                      </p:cBhvr>
                                    </p:animEffect>
                                  </p:childTnLst>
                                </p:cTn>
                              </p:par>
                              <p:par>
                                <p:cTn fill="hold" grpId="0" id="94" nodeType="withEffect" presetClass="entr" presetID="10" presetSubtype="0">
                                  <p:stCondLst>
                                    <p:cond delay="0"/>
                                  </p:stCondLst>
                                  <p:childTnLst>
                                    <p:set>
                                      <p:cBhvr>
                                        <p:cTn dur="1" fill="hold" id="95">
                                          <p:stCondLst>
                                            <p:cond delay="0"/>
                                          </p:stCondLst>
                                        </p:cTn>
                                        <p:tgtEl>
                                          <p:spTgt spid="84"/>
                                        </p:tgtEl>
                                        <p:attrNameLst>
                                          <p:attrName>style.visibility</p:attrName>
                                        </p:attrNameLst>
                                      </p:cBhvr>
                                      <p:to>
                                        <p:strVal val="visible"/>
                                      </p:to>
                                    </p:set>
                                    <p:animEffect filter="fade" transition="in">
                                      <p:cBhvr>
                                        <p:cTn dur="400" id="96"/>
                                        <p:tgtEl>
                                          <p:spTgt spid="84"/>
                                        </p:tgtEl>
                                      </p:cBhvr>
                                    </p:animEffect>
                                  </p:childTnLst>
                                </p:cTn>
                              </p:par>
                              <p:par>
                                <p:cTn fill="hold" grpId="0" id="97" nodeType="withEffect" presetClass="entr" presetID="10" presetSubtype="0">
                                  <p:stCondLst>
                                    <p:cond delay="0"/>
                                  </p:stCondLst>
                                  <p:childTnLst>
                                    <p:set>
                                      <p:cBhvr>
                                        <p:cTn dur="1" fill="hold" id="98">
                                          <p:stCondLst>
                                            <p:cond delay="0"/>
                                          </p:stCondLst>
                                        </p:cTn>
                                        <p:tgtEl>
                                          <p:spTgt spid="85"/>
                                        </p:tgtEl>
                                        <p:attrNameLst>
                                          <p:attrName>style.visibility</p:attrName>
                                        </p:attrNameLst>
                                      </p:cBhvr>
                                      <p:to>
                                        <p:strVal val="visible"/>
                                      </p:to>
                                    </p:set>
                                    <p:animEffect filter="fade" transition="in">
                                      <p:cBhvr>
                                        <p:cTn dur="400" id="99"/>
                                        <p:tgtEl>
                                          <p:spTgt spid="8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2"/>
      <p:bldP grpId="0" spid="53"/>
      <p:bldP grpId="0" spid="57"/>
      <p:bldP grpId="0" spid="10"/>
      <p:bldP grpId="0" spid="60"/>
      <p:bldP grpId="0" spid="61"/>
      <p:bldP grpId="0" spid="62"/>
      <p:bldP grpId="0" spid="64"/>
      <p:bldP grpId="0" spid="65"/>
      <p:bldP grpId="0" spid="66"/>
      <p:bldP grpId="0" spid="67"/>
      <p:bldP grpId="0" spid="68"/>
      <p:bldP grpId="0" spid="69"/>
      <p:bldP grpId="0" spid="70"/>
      <p:bldP grpId="0" spid="71"/>
      <p:bldP grpId="0" spid="72"/>
      <p:bldP grpId="0" spid="73"/>
      <p:bldP grpId="0" spid="74"/>
      <p:bldP grpId="0" spid="75"/>
      <p:bldP grpId="0" spid="76"/>
      <p:bldP grpId="0" spid="77"/>
      <p:bldP grpId="0" spid="78"/>
      <p:bldP grpId="0" spid="79"/>
      <p:bldP grpId="0" spid="80"/>
      <p:bldP grpId="0" spid="81"/>
      <p:bldP grpId="0" spid="82"/>
      <p:bldP grpId="0" spid="83"/>
      <p:bldP grpId="0" spid="84"/>
      <p:bldP grpId="0" spid="85"/>
      <p:bldP grpId="0" spid="44"/>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8" name="Rectangle 37"/>
          <p:cNvSpPr/>
          <p:nvPr/>
        </p:nvSpPr>
        <p:spPr>
          <a:xfrm>
            <a:off x="0" y="1912338"/>
            <a:ext cx="9144000" cy="1663735"/>
          </a:xfrm>
          <a:prstGeom prst="rect">
            <a:avLst/>
          </a:prstGeom>
          <a:solidFill>
            <a:srgbClr val="2782A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graphicFrame>
        <p:nvGraphicFramePr>
          <p:cNvPr id="4" name="Diagram 3"/>
          <p:cNvGraphicFramePr/>
          <p:nvPr>
            <p:extLst>
              <p:ext uri="{D42A27DB-BD31-4B8C-83A1-F6EECF244321}">
                <p14:modId val="2019721590"/>
              </p:ext>
            </p:extLst>
          </p:nvPr>
        </p:nvGraphicFramePr>
        <p:xfrm>
          <a:off x="-324544" y="1203598"/>
          <a:ext cx="4320480" cy="2880320"/>
        </p:xfrm>
        <a:graphic>
          <a:graphicData uri="http://schemas.openxmlformats.org/drawingml/2006/diagram">
            <dgm:relIds xmlns:dgm="http://schemas.openxmlformats.org/drawingml/2006/diagram" r:cs="rId7" r:dm="rId4" r:lo="rId5" r:qs="rId6"/>
          </a:graphicData>
        </a:graphic>
      </p:graphicFrame>
      <p:sp>
        <p:nvSpPr>
          <p:cNvPr id="56" name="Rectangle 55"/>
          <p:cNvSpPr/>
          <p:nvPr/>
        </p:nvSpPr>
        <p:spPr>
          <a:xfrm>
            <a:off x="0" y="0"/>
            <a:ext cx="9144000" cy="843558"/>
          </a:xfrm>
          <a:prstGeom prst="rect">
            <a:avLst/>
          </a:prstGeom>
          <a:solidFill>
            <a:srgbClr val="2782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pic>
        <p:nvPicPr>
          <p:cNvPr id="1027" name="Picture 3"/>
          <p:cNvPicPr>
            <a:picLocks noChangeArrowheads="1" noChangeAspect="1"/>
          </p:cNvPicPr>
          <p:nvPr/>
        </p:nvPicPr>
        <p:blipFill>
          <a:blip r:embed="rId8">
            <a:extLst>
              <a:ext uri="{28A0092B-C50C-407E-A947-70E740481C1C}">
                <a14:useLocalDpi/>
              </a:ext>
            </a:extLst>
          </a:blip>
          <a:stretch>
            <a:fillRect/>
          </a:stretch>
        </p:blipFill>
        <p:spPr bwMode="auto">
          <a:xfrm>
            <a:off x="0" y="4758280"/>
            <a:ext cx="9144000" cy="4571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
        <p:nvSpPr>
          <p:cNvPr id="13" name="TextBox 12"/>
          <p:cNvSpPr txBox="1"/>
          <p:nvPr/>
        </p:nvSpPr>
        <p:spPr>
          <a:xfrm>
            <a:off x="1904313" y="4828977"/>
            <a:ext cx="3747808" cy="289558"/>
          </a:xfrm>
          <a:prstGeom prst="rect">
            <a:avLst/>
          </a:prstGeom>
          <a:noFill/>
        </p:spPr>
        <p:txBody>
          <a:bodyPr bIns="45719" lIns="91438" rIns="91438" rtlCol="0" tIns="45719" wrap="square">
            <a:spAutoFit/>
          </a:bodyPr>
          <a:lstStyle/>
          <a:p>
            <a:pPr algn="ctr"/>
            <a:r>
              <a:rPr lang="en-US" sz="1300">
                <a:solidFill>
                  <a:srgbClr val="2782A7"/>
                </a:solidFill>
                <a:latin charset="0" pitchFamily="34" typeface="Bebas Neue"/>
              </a:rPr>
              <a:t>WWW.YOURWEBSITE.COM</a:t>
            </a:r>
          </a:p>
        </p:txBody>
      </p:sp>
      <p:sp>
        <p:nvSpPr>
          <p:cNvPr id="17" name="TextBox 16"/>
          <p:cNvSpPr txBox="1"/>
          <p:nvPr/>
        </p:nvSpPr>
        <p:spPr>
          <a:xfrm>
            <a:off x="3779912" y="4833574"/>
            <a:ext cx="4122589" cy="274318"/>
          </a:xfrm>
          <a:prstGeom prst="rect">
            <a:avLst/>
          </a:prstGeom>
          <a:noFill/>
        </p:spPr>
        <p:txBody>
          <a:bodyPr bIns="45719" lIns="91438" rIns="91438" rtlCol="0" tIns="45719" wrap="square">
            <a:spAutoFit/>
          </a:bodyPr>
          <a:lstStyle/>
          <a:p>
            <a:pPr algn="ctr"/>
            <a:r>
              <a:rPr lang="en-US" sz="1200">
                <a:solidFill>
                  <a:srgbClr val="2782A7"/>
                </a:solidFill>
                <a:latin charset="0" pitchFamily="34" typeface="Bebas Neue"/>
              </a:rPr>
              <a:t>2-45-6565-776-6</a:t>
            </a:r>
          </a:p>
        </p:txBody>
      </p:sp>
      <p:pic>
        <p:nvPicPr>
          <p:cNvPr id="14" name="Picture 13"/>
          <p:cNvPicPr>
            <a:picLocks noChangeAspect="1"/>
          </p:cNvPicPr>
          <p:nvPr/>
        </p:nvPicPr>
        <p:blipFill>
          <a:blip r:embed="rId9">
            <a:extLst>
              <a:ext uri="{28A0092B-C50C-407E-A947-70E740481C1C}">
                <a14:useLocalDpi/>
              </a:ext>
            </a:extLst>
          </a:blip>
          <a:stretch>
            <a:fillRect/>
          </a:stretch>
        </p:blipFill>
        <p:spPr>
          <a:xfrm>
            <a:off x="2912425" y="4855861"/>
            <a:ext cx="219278" cy="232423"/>
          </a:xfrm>
          <a:prstGeom prst="rect">
            <a:avLst/>
          </a:prstGeom>
        </p:spPr>
      </p:pic>
      <p:pic>
        <p:nvPicPr>
          <p:cNvPr id="15" name="Picture 14"/>
          <p:cNvPicPr>
            <a:picLocks noChangeAspect="1"/>
          </p:cNvPicPr>
          <p:nvPr/>
        </p:nvPicPr>
        <p:blipFill>
          <a:blip r:embed="rId10">
            <a:extLst>
              <a:ext uri="{28A0092B-C50C-407E-A947-70E740481C1C}">
                <a14:useLocalDpi/>
              </a:ext>
            </a:extLst>
          </a:blip>
          <a:stretch>
            <a:fillRect/>
          </a:stretch>
        </p:blipFill>
        <p:spPr>
          <a:xfrm>
            <a:off x="7092280" y="4834342"/>
            <a:ext cx="263318" cy="279104"/>
          </a:xfrm>
          <a:prstGeom prst="rect">
            <a:avLst/>
          </a:prstGeom>
        </p:spPr>
      </p:pic>
      <p:pic>
        <p:nvPicPr>
          <p:cNvPr id="16" name="Picture 15"/>
          <p:cNvPicPr>
            <a:picLocks noChangeAspect="1"/>
          </p:cNvPicPr>
          <p:nvPr/>
        </p:nvPicPr>
        <p:blipFill>
          <a:blip r:embed="rId11">
            <a:extLst>
              <a:ext uri="{28A0092B-C50C-407E-A947-70E740481C1C}">
                <a14:useLocalDpi/>
              </a:ext>
            </a:extLst>
          </a:blip>
          <a:stretch>
            <a:fillRect/>
          </a:stretch>
        </p:blipFill>
        <p:spPr>
          <a:xfrm>
            <a:off x="5158642" y="4803999"/>
            <a:ext cx="277455" cy="294088"/>
          </a:xfrm>
          <a:prstGeom prst="rect">
            <a:avLst/>
          </a:prstGeom>
        </p:spPr>
      </p:pic>
      <p:sp>
        <p:nvSpPr>
          <p:cNvPr id="27" name="Rectangle 26"/>
          <p:cNvSpPr/>
          <p:nvPr/>
        </p:nvSpPr>
        <p:spPr>
          <a:xfrm>
            <a:off x="1" y="4781139"/>
            <a:ext cx="2258743" cy="362350"/>
          </a:xfrm>
          <a:prstGeom prst="rect">
            <a:avLst/>
          </a:prstGeom>
          <a:solidFill>
            <a:srgbClr val="2782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28" name="TextBox 27"/>
          <p:cNvSpPr txBox="1"/>
          <p:nvPr/>
        </p:nvSpPr>
        <p:spPr>
          <a:xfrm>
            <a:off x="-14414" y="4808446"/>
            <a:ext cx="2210150" cy="289558"/>
          </a:xfrm>
          <a:prstGeom prst="rect">
            <a:avLst/>
          </a:prstGeom>
          <a:noFill/>
        </p:spPr>
        <p:txBody>
          <a:bodyPr bIns="45719" lIns="91438" rIns="91438" rtlCol="0" tIns="45719" wrap="square">
            <a:spAutoFit/>
          </a:bodyPr>
          <a:lstStyle/>
          <a:p>
            <a:pPr algn="ctr"/>
            <a:r>
              <a:rPr lang="tr-TR" sz="1300">
                <a:solidFill>
                  <a:schemeClr val="bg1"/>
                </a:solidFill>
                <a:latin charset="0" pitchFamily="34" typeface="Bebas Neue"/>
              </a:rPr>
              <a:t>Company name/logo</a:t>
            </a:r>
          </a:p>
        </p:txBody>
      </p:sp>
      <p:sp>
        <p:nvSpPr>
          <p:cNvPr id="35" name="TextBox 34"/>
          <p:cNvSpPr txBox="1"/>
          <p:nvPr/>
        </p:nvSpPr>
        <p:spPr>
          <a:xfrm>
            <a:off x="3381772" y="1999585"/>
            <a:ext cx="1584176" cy="365758"/>
          </a:xfrm>
          <a:prstGeom prst="rect">
            <a:avLst/>
          </a:prstGeom>
          <a:noFill/>
        </p:spPr>
        <p:txBody>
          <a:bodyPr bIns="45719" lIns="91438" rIns="91438" rtlCol="0" tIns="45719" wrap="square">
            <a:spAutoFit/>
          </a:bodyPr>
          <a:lstStyle/>
          <a:p>
            <a:pPr algn="ctr"/>
            <a:r>
              <a:rPr lang="tr-TR" smtClean="0">
                <a:solidFill>
                  <a:srgbClr val="2782A7"/>
                </a:solidFill>
                <a:latin charset="0" pitchFamily="34" typeface="Bebas Neue"/>
              </a:rPr>
              <a:t>DEVELOPMENT</a:t>
            </a:r>
          </a:p>
        </p:txBody>
      </p:sp>
      <p:sp>
        <p:nvSpPr>
          <p:cNvPr id="41" name="TextBox 40"/>
          <p:cNvSpPr txBox="1"/>
          <p:nvPr/>
        </p:nvSpPr>
        <p:spPr>
          <a:xfrm>
            <a:off x="3275857" y="2280067"/>
            <a:ext cx="1730333" cy="1158238"/>
          </a:xfrm>
          <a:prstGeom prst="rect">
            <a:avLst/>
          </a:prstGeom>
          <a:noFill/>
        </p:spPr>
        <p:txBody>
          <a:bodyPr bIns="45719" lIns="91438" rIns="91438" rtlCol="0" tIns="45719" wrap="square">
            <a:spAutoFit/>
          </a:bodyPr>
          <a:lstStyle/>
          <a:p>
            <a:pPr algn="ctr"/>
            <a:r>
              <a:rPr lang="tr-TR" sz="1000">
                <a:solidFill>
                  <a:srgbClr val="2782A7"/>
                </a:solidFill>
                <a:latin charset="0" pitchFamily="34" typeface="Open Sans"/>
                <a:ea charset="0" pitchFamily="34" typeface="Open Sans"/>
                <a:cs charset="0" pitchFamily="34" typeface="Open Sans"/>
              </a:rPr>
              <a:t>Lorem ipsum dolor sit amet, consectetur adipisicing elit, sed do eiusmod tempor incididunt ut labore et dolore magna aliqua. Ut enim ad minim veniam</a:t>
            </a:r>
          </a:p>
        </p:txBody>
      </p:sp>
      <p:sp>
        <p:nvSpPr>
          <p:cNvPr id="39" name="TextBox 38"/>
          <p:cNvSpPr txBox="1"/>
          <p:nvPr/>
        </p:nvSpPr>
        <p:spPr>
          <a:xfrm>
            <a:off x="7236297" y="4833550"/>
            <a:ext cx="1440160" cy="289558"/>
          </a:xfrm>
          <a:prstGeom prst="rect">
            <a:avLst/>
          </a:prstGeom>
          <a:noFill/>
        </p:spPr>
        <p:txBody>
          <a:bodyPr bIns="45719" lIns="91438" rIns="91438" rtlCol="0" tIns="45719" wrap="square">
            <a:spAutoFit/>
          </a:bodyPr>
          <a:lstStyle/>
          <a:p>
            <a:pPr algn="ctr"/>
            <a:r>
              <a:rPr lang="en-US" sz="1300">
                <a:solidFill>
                  <a:srgbClr val="2782A7"/>
                </a:solidFill>
                <a:latin charset="0" pitchFamily="34" typeface="Bebas Neue"/>
              </a:rPr>
              <a:t>mail@yourmail.com</a:t>
            </a:r>
          </a:p>
        </p:txBody>
      </p:sp>
      <p:sp>
        <p:nvSpPr>
          <p:cNvPr id="57" name="TextBox 56"/>
          <p:cNvSpPr txBox="1"/>
          <p:nvPr/>
        </p:nvSpPr>
        <p:spPr>
          <a:xfrm>
            <a:off x="2696400" y="45543"/>
            <a:ext cx="3747808" cy="761998"/>
          </a:xfrm>
          <a:prstGeom prst="rect">
            <a:avLst/>
          </a:prstGeom>
          <a:noFill/>
        </p:spPr>
        <p:txBody>
          <a:bodyPr bIns="45719" lIns="91438" rIns="91438" rtlCol="0" tIns="45719" wrap="square">
            <a:spAutoFit/>
          </a:bodyPr>
          <a:lstStyle/>
          <a:p>
            <a:pPr algn="ctr"/>
            <a:r>
              <a:rPr lang="tr-TR" sz="4400">
                <a:solidFill>
                  <a:schemeClr val="bg1"/>
                </a:solidFill>
                <a:latin charset="0" pitchFamily="34" typeface="Bebas Neue"/>
              </a:rPr>
              <a:t>DIVISIONS</a:t>
            </a:r>
          </a:p>
        </p:txBody>
      </p:sp>
      <p:sp>
        <p:nvSpPr>
          <p:cNvPr id="40" name="TextBox 39"/>
          <p:cNvSpPr txBox="1"/>
          <p:nvPr/>
        </p:nvSpPr>
        <p:spPr>
          <a:xfrm>
            <a:off x="5181973" y="2009458"/>
            <a:ext cx="1584176" cy="365758"/>
          </a:xfrm>
          <a:prstGeom prst="rect">
            <a:avLst/>
          </a:prstGeom>
          <a:noFill/>
        </p:spPr>
        <p:txBody>
          <a:bodyPr bIns="45719" lIns="91438" rIns="91438" rtlCol="0" tIns="45719" wrap="square">
            <a:spAutoFit/>
          </a:bodyPr>
          <a:lstStyle/>
          <a:p>
            <a:pPr algn="ctr"/>
            <a:r>
              <a:rPr lang="tr-TR" smtClean="0">
                <a:solidFill>
                  <a:srgbClr val="2782A7"/>
                </a:solidFill>
                <a:latin charset="0" pitchFamily="34" typeface="Bebas Neue"/>
              </a:rPr>
              <a:t>RESEARCH</a:t>
            </a:r>
          </a:p>
        </p:txBody>
      </p:sp>
      <p:sp>
        <p:nvSpPr>
          <p:cNvPr id="42" name="TextBox 41"/>
          <p:cNvSpPr txBox="1"/>
          <p:nvPr/>
        </p:nvSpPr>
        <p:spPr>
          <a:xfrm>
            <a:off x="5076057" y="2289938"/>
            <a:ext cx="1730333" cy="1158238"/>
          </a:xfrm>
          <a:prstGeom prst="rect">
            <a:avLst/>
          </a:prstGeom>
          <a:noFill/>
        </p:spPr>
        <p:txBody>
          <a:bodyPr bIns="45719" lIns="91438" rIns="91438" rtlCol="0" tIns="45719" wrap="square">
            <a:spAutoFit/>
          </a:bodyPr>
          <a:lstStyle/>
          <a:p>
            <a:pPr algn="ctr"/>
            <a:r>
              <a:rPr lang="tr-TR" sz="1000">
                <a:solidFill>
                  <a:srgbClr val="2782A7"/>
                </a:solidFill>
                <a:latin charset="0" pitchFamily="34" typeface="Open Sans"/>
                <a:ea charset="0" pitchFamily="34" typeface="Open Sans"/>
                <a:cs charset="0" pitchFamily="34" typeface="Open Sans"/>
              </a:rPr>
              <a:t>Lorem ipsum dolor sit amet, consectetur adipisicing elit, sed do eiusmod tempor incididunt ut labore et dolore magna aliqua. Ut enim ad minim veniam</a:t>
            </a:r>
          </a:p>
        </p:txBody>
      </p:sp>
      <p:sp>
        <p:nvSpPr>
          <p:cNvPr id="58" name="TextBox 57"/>
          <p:cNvSpPr txBox="1"/>
          <p:nvPr/>
        </p:nvSpPr>
        <p:spPr>
          <a:xfrm>
            <a:off x="7052040" y="2009458"/>
            <a:ext cx="1584176" cy="365758"/>
          </a:xfrm>
          <a:prstGeom prst="rect">
            <a:avLst/>
          </a:prstGeom>
          <a:noFill/>
        </p:spPr>
        <p:txBody>
          <a:bodyPr bIns="45719" lIns="91438" rIns="91438" rtlCol="0" tIns="45719" wrap="square">
            <a:spAutoFit/>
          </a:bodyPr>
          <a:lstStyle/>
          <a:p>
            <a:pPr algn="ctr"/>
            <a:r>
              <a:rPr lang="tr-TR" smtClean="0">
                <a:solidFill>
                  <a:srgbClr val="2782A7"/>
                </a:solidFill>
                <a:latin charset="0" pitchFamily="34" typeface="Bebas Neue"/>
              </a:rPr>
              <a:t>MARKETING</a:t>
            </a:r>
          </a:p>
        </p:txBody>
      </p:sp>
      <p:sp>
        <p:nvSpPr>
          <p:cNvPr id="59" name="TextBox 58"/>
          <p:cNvSpPr txBox="1"/>
          <p:nvPr/>
        </p:nvSpPr>
        <p:spPr>
          <a:xfrm>
            <a:off x="6946123" y="2289938"/>
            <a:ext cx="1730333" cy="1158238"/>
          </a:xfrm>
          <a:prstGeom prst="rect">
            <a:avLst/>
          </a:prstGeom>
          <a:noFill/>
        </p:spPr>
        <p:txBody>
          <a:bodyPr bIns="45719" lIns="91438" rIns="91438" rtlCol="0" tIns="45719" wrap="square">
            <a:spAutoFit/>
          </a:bodyPr>
          <a:lstStyle/>
          <a:p>
            <a:pPr algn="ctr"/>
            <a:r>
              <a:rPr lang="tr-TR" sz="1000">
                <a:solidFill>
                  <a:srgbClr val="2782A7"/>
                </a:solidFill>
                <a:latin charset="0" pitchFamily="34" typeface="Open Sans"/>
                <a:ea charset="0" pitchFamily="34" typeface="Open Sans"/>
                <a:cs charset="0" pitchFamily="34" typeface="Open Sans"/>
              </a:rPr>
              <a:t>Lorem ipsum dolor sit amet, consectetur adipisicing elit, sed do eiusmod tempor incididunt ut labore et dolore magna aliqua. Ut enim ad minim veniam</a:t>
            </a:r>
          </a:p>
        </p:txBody>
      </p:sp>
    </p:spTree>
    <p:extLst>
      <p:ext uri="{BB962C8B-B14F-4D97-AF65-F5344CB8AC3E}">
        <p14:creationId val="1753083290"/>
      </p:ext>
    </p:extLst>
  </p:cSld>
  <p:clrMapOvr>
    <a:masterClrMapping/>
  </p:clrMapOvr>
  <p:transition>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57"/>
                                        </p:tgtEl>
                                        <p:attrNameLst>
                                          <p:attrName>style.visibility</p:attrName>
                                        </p:attrNameLst>
                                      </p:cBhvr>
                                      <p:to>
                                        <p:strVal val="visible"/>
                                      </p:to>
                                    </p:set>
                                    <p:animEffect filter="fade" transition="in">
                                      <p:cBhvr>
                                        <p:cTn dur="300" id="7"/>
                                        <p:tgtEl>
                                          <p:spTgt spid="57"/>
                                        </p:tgtEl>
                                      </p:cBhvr>
                                    </p:animEffect>
                                  </p:childTnLst>
                                </p:cTn>
                              </p:par>
                            </p:childTnLst>
                          </p:cTn>
                        </p:par>
                        <p:par>
                          <p:cTn fill="hold" id="8" nodeType="afterGroup">
                            <p:stCondLst>
                              <p:cond delay="300"/>
                            </p:stCondLst>
                            <p:childTnLst>
                              <p:par>
                                <p:cTn fill="hold" grpId="0" id="9" nodeType="afterEffect" presetClass="entr" presetID="10" presetSubtype="0">
                                  <p:stCondLst>
                                    <p:cond delay="0"/>
                                  </p:stCondLst>
                                  <p:childTnLst>
                                    <p:set>
                                      <p:cBhvr>
                                        <p:cTn dur="1" fill="hold" id="10">
                                          <p:stCondLst>
                                            <p:cond delay="0"/>
                                          </p:stCondLst>
                                        </p:cTn>
                                        <p:tgtEl>
                                          <p:spTgt spid="35"/>
                                        </p:tgtEl>
                                        <p:attrNameLst>
                                          <p:attrName>style.visibility</p:attrName>
                                        </p:attrNameLst>
                                      </p:cBhvr>
                                      <p:to>
                                        <p:strVal val="visible"/>
                                      </p:to>
                                    </p:set>
                                    <p:animEffect filter="fade" transition="in">
                                      <p:cBhvr>
                                        <p:cTn dur="500" id="11"/>
                                        <p:tgtEl>
                                          <p:spTgt spid="35"/>
                                        </p:tgtEl>
                                      </p:cBhvr>
                                    </p:animEffect>
                                  </p:childTnLst>
                                </p:cTn>
                              </p:par>
                              <p:par>
                                <p:cTn fill="hold" grpId="0" id="12" nodeType="withEffect" presetClass="entr" presetID="10" presetSubtype="0">
                                  <p:stCondLst>
                                    <p:cond delay="0"/>
                                  </p:stCondLst>
                                  <p:childTnLst>
                                    <p:set>
                                      <p:cBhvr>
                                        <p:cTn dur="1" fill="hold" id="13">
                                          <p:stCondLst>
                                            <p:cond delay="0"/>
                                          </p:stCondLst>
                                        </p:cTn>
                                        <p:tgtEl>
                                          <p:spTgt spid="41"/>
                                        </p:tgtEl>
                                        <p:attrNameLst>
                                          <p:attrName>style.visibility</p:attrName>
                                        </p:attrNameLst>
                                      </p:cBhvr>
                                      <p:to>
                                        <p:strVal val="visible"/>
                                      </p:to>
                                    </p:set>
                                    <p:animEffect filter="fade" transition="in">
                                      <p:cBhvr>
                                        <p:cTn dur="500" id="14"/>
                                        <p:tgtEl>
                                          <p:spTgt spid="41"/>
                                        </p:tgtEl>
                                      </p:cBhvr>
                                    </p:animEffect>
                                  </p:childTnLst>
                                </p:cTn>
                              </p:par>
                              <p:par>
                                <p:cTn fill="hold" grpId="0" id="15" nodeType="withEffect" presetClass="entr" presetID="10" presetSubtype="0">
                                  <p:stCondLst>
                                    <p:cond delay="0"/>
                                  </p:stCondLst>
                                  <p:childTnLst>
                                    <p:set>
                                      <p:cBhvr>
                                        <p:cTn dur="1" fill="hold" id="16">
                                          <p:stCondLst>
                                            <p:cond delay="0"/>
                                          </p:stCondLst>
                                        </p:cTn>
                                        <p:tgtEl>
                                          <p:spTgt spid="40"/>
                                        </p:tgtEl>
                                        <p:attrNameLst>
                                          <p:attrName>style.visibility</p:attrName>
                                        </p:attrNameLst>
                                      </p:cBhvr>
                                      <p:to>
                                        <p:strVal val="visible"/>
                                      </p:to>
                                    </p:set>
                                    <p:animEffect filter="fade" transition="in">
                                      <p:cBhvr>
                                        <p:cTn dur="500" id="17"/>
                                        <p:tgtEl>
                                          <p:spTgt spid="40"/>
                                        </p:tgtEl>
                                      </p:cBhvr>
                                    </p:animEffect>
                                  </p:childTnLst>
                                </p:cTn>
                              </p:par>
                              <p:par>
                                <p:cTn fill="hold" grpId="0" id="18" nodeType="withEffect" presetClass="entr" presetID="10" presetSubtype="0">
                                  <p:stCondLst>
                                    <p:cond delay="0"/>
                                  </p:stCondLst>
                                  <p:childTnLst>
                                    <p:set>
                                      <p:cBhvr>
                                        <p:cTn dur="1" fill="hold" id="19">
                                          <p:stCondLst>
                                            <p:cond delay="0"/>
                                          </p:stCondLst>
                                        </p:cTn>
                                        <p:tgtEl>
                                          <p:spTgt spid="42"/>
                                        </p:tgtEl>
                                        <p:attrNameLst>
                                          <p:attrName>style.visibility</p:attrName>
                                        </p:attrNameLst>
                                      </p:cBhvr>
                                      <p:to>
                                        <p:strVal val="visible"/>
                                      </p:to>
                                    </p:set>
                                    <p:animEffect filter="fade" transition="in">
                                      <p:cBhvr>
                                        <p:cTn dur="500" id="20"/>
                                        <p:tgtEl>
                                          <p:spTgt spid="42"/>
                                        </p:tgtEl>
                                      </p:cBhvr>
                                    </p:animEffect>
                                  </p:childTnLst>
                                </p:cTn>
                              </p:par>
                              <p:par>
                                <p:cTn fill="hold" grpId="0" id="21" nodeType="withEffect" presetClass="entr" presetID="10" presetSubtype="0">
                                  <p:stCondLst>
                                    <p:cond delay="0"/>
                                  </p:stCondLst>
                                  <p:childTnLst>
                                    <p:set>
                                      <p:cBhvr>
                                        <p:cTn dur="1" fill="hold" id="22">
                                          <p:stCondLst>
                                            <p:cond delay="0"/>
                                          </p:stCondLst>
                                        </p:cTn>
                                        <p:tgtEl>
                                          <p:spTgt spid="58"/>
                                        </p:tgtEl>
                                        <p:attrNameLst>
                                          <p:attrName>style.visibility</p:attrName>
                                        </p:attrNameLst>
                                      </p:cBhvr>
                                      <p:to>
                                        <p:strVal val="visible"/>
                                      </p:to>
                                    </p:set>
                                    <p:animEffect filter="fade" transition="in">
                                      <p:cBhvr>
                                        <p:cTn dur="500" id="23"/>
                                        <p:tgtEl>
                                          <p:spTgt spid="58"/>
                                        </p:tgtEl>
                                      </p:cBhvr>
                                    </p:animEffect>
                                  </p:childTnLst>
                                </p:cTn>
                              </p:par>
                              <p:par>
                                <p:cTn fill="hold" grpId="0" id="24" nodeType="withEffect" presetClass="entr" presetID="10" presetSubtype="0">
                                  <p:stCondLst>
                                    <p:cond delay="0"/>
                                  </p:stCondLst>
                                  <p:childTnLst>
                                    <p:set>
                                      <p:cBhvr>
                                        <p:cTn dur="1" fill="hold" id="25">
                                          <p:stCondLst>
                                            <p:cond delay="0"/>
                                          </p:stCondLst>
                                        </p:cTn>
                                        <p:tgtEl>
                                          <p:spTgt spid="59"/>
                                        </p:tgtEl>
                                        <p:attrNameLst>
                                          <p:attrName>style.visibility</p:attrName>
                                        </p:attrNameLst>
                                      </p:cBhvr>
                                      <p:to>
                                        <p:strVal val="visible"/>
                                      </p:to>
                                    </p:set>
                                    <p:animEffect filter="fade" transition="in">
                                      <p:cBhvr>
                                        <p:cTn dur="500" id="26"/>
                                        <p:tgtEl>
                                          <p:spTgt spid="59"/>
                                        </p:tgtEl>
                                      </p:cBhvr>
                                    </p:animEffect>
                                  </p:childTnLst>
                                </p:cTn>
                              </p:par>
                              <p:par>
                                <p:cTn fill="hold" grpId="0" id="27" nodeType="withEffect" presetClass="entr" presetID="10" presetSubtype="0">
                                  <p:stCondLst>
                                    <p:cond delay="0"/>
                                  </p:stCondLst>
                                  <p:childTnLst>
                                    <p:set>
                                      <p:cBhvr>
                                        <p:cTn dur="1" fill="hold" id="28">
                                          <p:stCondLst>
                                            <p:cond delay="0"/>
                                          </p:stCondLst>
                                        </p:cTn>
                                        <p:tgtEl>
                                          <p:spTgt spid="4"/>
                                        </p:tgtEl>
                                        <p:attrNameLst>
                                          <p:attrName>style.visibility</p:attrName>
                                        </p:attrNameLst>
                                      </p:cBhvr>
                                      <p:to>
                                        <p:strVal val="visible"/>
                                      </p:to>
                                    </p:set>
                                    <p:animEffect filter="fade" transition="in">
                                      <p:cBhvr>
                                        <p:cTn dur="500" id="29"/>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41"/>
      <p:bldP grpId="0" spid="57"/>
      <p:bldP grpId="0" spid="40"/>
      <p:bldP grpId="0" spid="42"/>
      <p:bldP grpId="0" spid="58"/>
      <p:bldP grpId="0" spid="59"/>
      <p:bldGraphic grpId="0" spid="4">
        <p:bldAsOne/>
      </p:bldGraphic>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7" name="Rectangle 36"/>
          <p:cNvSpPr/>
          <p:nvPr/>
        </p:nvSpPr>
        <p:spPr>
          <a:xfrm>
            <a:off x="1508" y="843559"/>
            <a:ext cx="9144000" cy="2016224"/>
          </a:xfrm>
          <a:prstGeom prst="rect">
            <a:avLst/>
          </a:prstGeom>
          <a:solidFill>
            <a:srgbClr val="2782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pic>
        <p:nvPicPr>
          <p:cNvPr id="1027" name="Picture 3"/>
          <p:cNvPicPr>
            <a:picLocks noChangeArrowheads="1" noChangeAspect="1"/>
          </p:cNvPicPr>
          <p:nvPr/>
        </p:nvPicPr>
        <p:blipFill>
          <a:blip r:embed="rId3">
            <a:extLst>
              <a:ext uri="{28A0092B-C50C-407E-A947-70E740481C1C}">
                <a14:useLocalDpi/>
              </a:ext>
            </a:extLst>
          </a:blip>
          <a:stretch>
            <a:fillRect/>
          </a:stretch>
        </p:blipFill>
        <p:spPr bwMode="auto">
          <a:xfrm>
            <a:off x="0" y="4758280"/>
            <a:ext cx="9144000" cy="4571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
        <p:nvSpPr>
          <p:cNvPr id="13" name="TextBox 12"/>
          <p:cNvSpPr txBox="1"/>
          <p:nvPr/>
        </p:nvSpPr>
        <p:spPr>
          <a:xfrm>
            <a:off x="1904313" y="4828977"/>
            <a:ext cx="3747808" cy="289558"/>
          </a:xfrm>
          <a:prstGeom prst="rect">
            <a:avLst/>
          </a:prstGeom>
          <a:noFill/>
        </p:spPr>
        <p:txBody>
          <a:bodyPr bIns="45719" lIns="91438" rIns="91438" rtlCol="0" tIns="45719" wrap="square">
            <a:spAutoFit/>
          </a:bodyPr>
          <a:lstStyle/>
          <a:p>
            <a:pPr algn="ctr"/>
            <a:r>
              <a:rPr lang="en-US" sz="1300">
                <a:solidFill>
                  <a:srgbClr val="2782A7"/>
                </a:solidFill>
                <a:latin charset="0" pitchFamily="34" typeface="Bebas Neue"/>
              </a:rPr>
              <a:t>WWW.YOURWEBSITE.COM</a:t>
            </a:r>
          </a:p>
        </p:txBody>
      </p:sp>
      <p:sp>
        <p:nvSpPr>
          <p:cNvPr id="17" name="TextBox 16"/>
          <p:cNvSpPr txBox="1"/>
          <p:nvPr/>
        </p:nvSpPr>
        <p:spPr>
          <a:xfrm>
            <a:off x="3779912" y="4833574"/>
            <a:ext cx="4122589" cy="274318"/>
          </a:xfrm>
          <a:prstGeom prst="rect">
            <a:avLst/>
          </a:prstGeom>
          <a:noFill/>
        </p:spPr>
        <p:txBody>
          <a:bodyPr bIns="45719" lIns="91438" rIns="91438" rtlCol="0" tIns="45719" wrap="square">
            <a:spAutoFit/>
          </a:bodyPr>
          <a:lstStyle/>
          <a:p>
            <a:pPr algn="ctr"/>
            <a:r>
              <a:rPr lang="en-US" sz="1200">
                <a:solidFill>
                  <a:srgbClr val="2782A7"/>
                </a:solidFill>
                <a:latin charset="0" pitchFamily="34" typeface="Bebas Neue"/>
              </a:rPr>
              <a:t>2-45-6565-776-6</a:t>
            </a:r>
          </a:p>
        </p:txBody>
      </p:sp>
      <p:pic>
        <p:nvPicPr>
          <p:cNvPr id="14" name="Picture 13"/>
          <p:cNvPicPr>
            <a:picLocks noChangeAspect="1"/>
          </p:cNvPicPr>
          <p:nvPr/>
        </p:nvPicPr>
        <p:blipFill>
          <a:blip r:embed="rId4">
            <a:extLst>
              <a:ext uri="{28A0092B-C50C-407E-A947-70E740481C1C}">
                <a14:useLocalDpi/>
              </a:ext>
            </a:extLst>
          </a:blip>
          <a:stretch>
            <a:fillRect/>
          </a:stretch>
        </p:blipFill>
        <p:spPr>
          <a:xfrm>
            <a:off x="2912425" y="4855861"/>
            <a:ext cx="219278" cy="232423"/>
          </a:xfrm>
          <a:prstGeom prst="rect">
            <a:avLst/>
          </a:prstGeom>
        </p:spPr>
      </p:pic>
      <p:pic>
        <p:nvPicPr>
          <p:cNvPr id="15" name="Picture 14"/>
          <p:cNvPicPr>
            <a:picLocks noChangeAspect="1"/>
          </p:cNvPicPr>
          <p:nvPr/>
        </p:nvPicPr>
        <p:blipFill>
          <a:blip r:embed="rId5">
            <a:extLst>
              <a:ext uri="{28A0092B-C50C-407E-A947-70E740481C1C}">
                <a14:useLocalDpi/>
              </a:ext>
            </a:extLst>
          </a:blip>
          <a:stretch>
            <a:fillRect/>
          </a:stretch>
        </p:blipFill>
        <p:spPr>
          <a:xfrm>
            <a:off x="7092280" y="4834342"/>
            <a:ext cx="263318" cy="279104"/>
          </a:xfrm>
          <a:prstGeom prst="rect">
            <a:avLst/>
          </a:prstGeom>
        </p:spPr>
      </p:pic>
      <p:pic>
        <p:nvPicPr>
          <p:cNvPr id="16" name="Picture 15"/>
          <p:cNvPicPr>
            <a:picLocks noChangeAspect="1"/>
          </p:cNvPicPr>
          <p:nvPr/>
        </p:nvPicPr>
        <p:blipFill>
          <a:blip r:embed="rId6">
            <a:extLst>
              <a:ext uri="{28A0092B-C50C-407E-A947-70E740481C1C}">
                <a14:useLocalDpi/>
              </a:ext>
            </a:extLst>
          </a:blip>
          <a:stretch>
            <a:fillRect/>
          </a:stretch>
        </p:blipFill>
        <p:spPr>
          <a:xfrm>
            <a:off x="5158642" y="4803999"/>
            <a:ext cx="277455" cy="294088"/>
          </a:xfrm>
          <a:prstGeom prst="rect">
            <a:avLst/>
          </a:prstGeom>
        </p:spPr>
      </p:pic>
      <p:sp>
        <p:nvSpPr>
          <p:cNvPr id="27" name="Rectangle 26"/>
          <p:cNvSpPr/>
          <p:nvPr/>
        </p:nvSpPr>
        <p:spPr>
          <a:xfrm>
            <a:off x="1" y="4781139"/>
            <a:ext cx="2258743" cy="362350"/>
          </a:xfrm>
          <a:prstGeom prst="rect">
            <a:avLst/>
          </a:prstGeom>
          <a:solidFill>
            <a:srgbClr val="2782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28" name="TextBox 27"/>
          <p:cNvSpPr txBox="1"/>
          <p:nvPr/>
        </p:nvSpPr>
        <p:spPr>
          <a:xfrm>
            <a:off x="-14414" y="4808446"/>
            <a:ext cx="2210150" cy="289558"/>
          </a:xfrm>
          <a:prstGeom prst="rect">
            <a:avLst/>
          </a:prstGeom>
          <a:noFill/>
        </p:spPr>
        <p:txBody>
          <a:bodyPr bIns="45719" lIns="91438" rIns="91438" rtlCol="0" tIns="45719" wrap="square">
            <a:spAutoFit/>
          </a:bodyPr>
          <a:lstStyle/>
          <a:p>
            <a:pPr algn="ctr"/>
            <a:r>
              <a:rPr lang="tr-TR" sz="1300">
                <a:solidFill>
                  <a:schemeClr val="bg1"/>
                </a:solidFill>
                <a:latin charset="0" pitchFamily="34" typeface="Bebas Neue"/>
              </a:rPr>
              <a:t>Company name/logo</a:t>
            </a:r>
          </a:p>
        </p:txBody>
      </p:sp>
      <p:sp>
        <p:nvSpPr>
          <p:cNvPr id="39" name="TextBox 38"/>
          <p:cNvSpPr txBox="1"/>
          <p:nvPr/>
        </p:nvSpPr>
        <p:spPr>
          <a:xfrm>
            <a:off x="7236297" y="4833550"/>
            <a:ext cx="1440160" cy="289558"/>
          </a:xfrm>
          <a:prstGeom prst="rect">
            <a:avLst/>
          </a:prstGeom>
          <a:noFill/>
        </p:spPr>
        <p:txBody>
          <a:bodyPr bIns="45719" lIns="91438" rIns="91438" rtlCol="0" tIns="45719" wrap="square">
            <a:spAutoFit/>
          </a:bodyPr>
          <a:lstStyle/>
          <a:p>
            <a:pPr algn="ctr"/>
            <a:r>
              <a:rPr lang="en-US" sz="1300">
                <a:solidFill>
                  <a:srgbClr val="2782A7"/>
                </a:solidFill>
                <a:latin charset="0" pitchFamily="34" typeface="Bebas Neue"/>
              </a:rPr>
              <a:t>mail@yourmail.com</a:t>
            </a:r>
          </a:p>
        </p:txBody>
      </p:sp>
      <p:sp>
        <p:nvSpPr>
          <p:cNvPr id="57" name="TextBox 56"/>
          <p:cNvSpPr txBox="1"/>
          <p:nvPr/>
        </p:nvSpPr>
        <p:spPr>
          <a:xfrm>
            <a:off x="2555776" y="45543"/>
            <a:ext cx="4035840" cy="761998"/>
          </a:xfrm>
          <a:prstGeom prst="rect">
            <a:avLst/>
          </a:prstGeom>
          <a:noFill/>
        </p:spPr>
        <p:txBody>
          <a:bodyPr bIns="45719" lIns="91438" rIns="91438" rtlCol="0" tIns="45719" wrap="square">
            <a:spAutoFit/>
          </a:bodyPr>
          <a:lstStyle/>
          <a:p>
            <a:pPr algn="ctr"/>
            <a:r>
              <a:rPr lang="tr-TR" sz="4400">
                <a:solidFill>
                  <a:srgbClr val="2681A7"/>
                </a:solidFill>
                <a:latin charset="0" pitchFamily="34" typeface="Bebas Neue"/>
              </a:rPr>
              <a:t>percentages</a:t>
            </a:r>
          </a:p>
        </p:txBody>
      </p:sp>
      <p:sp>
        <p:nvSpPr>
          <p:cNvPr id="62" name="TextBox 61"/>
          <p:cNvSpPr txBox="1"/>
          <p:nvPr/>
        </p:nvSpPr>
        <p:spPr>
          <a:xfrm>
            <a:off x="1242380" y="3507855"/>
            <a:ext cx="1379760" cy="457198"/>
          </a:xfrm>
          <a:prstGeom prst="rect">
            <a:avLst/>
          </a:prstGeom>
          <a:noFill/>
        </p:spPr>
        <p:txBody>
          <a:bodyPr bIns="45719" lIns="91438" rIns="91438" rtlCol="0" tIns="45719" wrap="square">
            <a:spAutoFit/>
          </a:bodyPr>
          <a:lstStyle/>
          <a:p>
            <a:pPr algn="ctr"/>
            <a:r>
              <a:rPr lang="tr-TR" sz="2400">
                <a:solidFill>
                  <a:srgbClr val="2681A7"/>
                </a:solidFill>
                <a:latin charset="0" pitchFamily="34" typeface="Bebas Neue"/>
              </a:rPr>
              <a:t>workforce</a:t>
            </a:r>
          </a:p>
        </p:txBody>
      </p:sp>
      <p:sp>
        <p:nvSpPr>
          <p:cNvPr id="63" name="TextBox 62"/>
          <p:cNvSpPr txBox="1"/>
          <p:nvPr/>
        </p:nvSpPr>
        <p:spPr>
          <a:xfrm>
            <a:off x="1242380" y="4043848"/>
            <a:ext cx="6657696" cy="396238"/>
          </a:xfrm>
          <a:prstGeom prst="rect">
            <a:avLst/>
          </a:prstGeom>
          <a:noFill/>
        </p:spPr>
        <p:txBody>
          <a:bodyPr bIns="45719" lIns="91438" rIns="91438" rtlCol="0" tIns="45719" wrap="square">
            <a:spAutoFit/>
          </a:bodyPr>
          <a:lstStyle/>
          <a:p>
            <a:pPr algn="ctr"/>
            <a:r>
              <a:rPr lang="tr-TR" sz="1000">
                <a:solidFill>
                  <a:srgbClr val="2782A7"/>
                </a:solidFill>
                <a:latin charset="0" pitchFamily="34" typeface="Open Sans"/>
                <a:ea charset="0" pitchFamily="34" typeface="Open Sans"/>
                <a:cs charset="0" pitchFamily="34" typeface="Open Sans"/>
              </a:rPr>
              <a:t>Lorem ipsum dolor sit amet, consectetur adipisicing elit, sed do eiusmod tempor incididunt ut labore et dolore magna aliqua. Ut enim ad minim veniam</a:t>
            </a:r>
          </a:p>
        </p:txBody>
      </p:sp>
      <p:pic>
        <p:nvPicPr>
          <p:cNvPr id="3" name="Picture 2"/>
          <p:cNvPicPr>
            <a:picLocks noChangeAspect="1"/>
          </p:cNvPicPr>
          <p:nvPr/>
        </p:nvPicPr>
        <p:blipFill>
          <a:blip r:embed="rId7">
            <a:extLst>
              <a:ext uri="{28A0092B-C50C-407E-A947-70E740481C1C}">
                <a14:useLocalDpi/>
              </a:ext>
            </a:extLst>
          </a:blip>
          <a:stretch>
            <a:fillRect/>
          </a:stretch>
        </p:blipFill>
        <p:spPr>
          <a:xfrm>
            <a:off x="2874426" y="1059583"/>
            <a:ext cx="1487038" cy="1578236"/>
          </a:xfrm>
          <a:prstGeom prst="rect">
            <a:avLst/>
          </a:prstGeom>
        </p:spPr>
      </p:pic>
      <p:pic>
        <p:nvPicPr>
          <p:cNvPr id="4" name="Picture 3"/>
          <p:cNvPicPr>
            <a:picLocks noChangeAspect="1"/>
          </p:cNvPicPr>
          <p:nvPr/>
        </p:nvPicPr>
        <p:blipFill>
          <a:blip r:embed="rId8">
            <a:extLst>
              <a:ext uri="{28A0092B-C50C-407E-A947-70E740481C1C}">
                <a14:useLocalDpi/>
              </a:ext>
            </a:extLst>
          </a:blip>
          <a:stretch>
            <a:fillRect/>
          </a:stretch>
        </p:blipFill>
        <p:spPr>
          <a:xfrm>
            <a:off x="1115616" y="1059583"/>
            <a:ext cx="1487038" cy="1578236"/>
          </a:xfrm>
          <a:prstGeom prst="rect">
            <a:avLst/>
          </a:prstGeom>
        </p:spPr>
      </p:pic>
      <p:pic>
        <p:nvPicPr>
          <p:cNvPr id="5" name="Picture 4"/>
          <p:cNvPicPr>
            <a:picLocks noChangeAspect="1"/>
          </p:cNvPicPr>
          <p:nvPr/>
        </p:nvPicPr>
        <p:blipFill>
          <a:blip r:embed="rId9">
            <a:extLst>
              <a:ext uri="{28A0092B-C50C-407E-A947-70E740481C1C}">
                <a14:useLocalDpi/>
              </a:ext>
            </a:extLst>
          </a:blip>
          <a:stretch>
            <a:fillRect/>
          </a:stretch>
        </p:blipFill>
        <p:spPr>
          <a:xfrm>
            <a:off x="4669139" y="1059583"/>
            <a:ext cx="1487038" cy="1578236"/>
          </a:xfrm>
          <a:prstGeom prst="rect">
            <a:avLst/>
          </a:prstGeom>
        </p:spPr>
      </p:pic>
      <p:pic>
        <p:nvPicPr>
          <p:cNvPr id="6" name="Picture 5"/>
          <p:cNvPicPr>
            <a:picLocks noChangeAspect="1"/>
          </p:cNvPicPr>
          <p:nvPr/>
        </p:nvPicPr>
        <p:blipFill>
          <a:blip r:embed="rId10">
            <a:extLst>
              <a:ext uri="{28A0092B-C50C-407E-A947-70E740481C1C}">
                <a14:useLocalDpi/>
              </a:ext>
            </a:extLst>
          </a:blip>
          <a:stretch>
            <a:fillRect/>
          </a:stretch>
        </p:blipFill>
        <p:spPr>
          <a:xfrm>
            <a:off x="6397331" y="1059583"/>
            <a:ext cx="1487038" cy="1578236"/>
          </a:xfrm>
          <a:prstGeom prst="rect">
            <a:avLst/>
          </a:prstGeom>
        </p:spPr>
      </p:pic>
      <p:sp>
        <p:nvSpPr>
          <p:cNvPr id="29" name="Rectangle 28"/>
          <p:cNvSpPr/>
          <p:nvPr/>
        </p:nvSpPr>
        <p:spPr>
          <a:xfrm>
            <a:off x="1696" y="2859783"/>
            <a:ext cx="9142304" cy="576064"/>
          </a:xfrm>
          <a:prstGeom prst="rect">
            <a:avLst/>
          </a:prstGeom>
          <a:solidFill>
            <a:srgbClr val="2782A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30" name="TextBox 29"/>
          <p:cNvSpPr txBox="1"/>
          <p:nvPr/>
        </p:nvSpPr>
        <p:spPr>
          <a:xfrm>
            <a:off x="1501908" y="2915776"/>
            <a:ext cx="860704" cy="457198"/>
          </a:xfrm>
          <a:prstGeom prst="rect">
            <a:avLst/>
          </a:prstGeom>
          <a:noFill/>
        </p:spPr>
        <p:txBody>
          <a:bodyPr bIns="45719" lIns="91438" rIns="91438" rtlCol="0" tIns="45719" wrap="square">
            <a:spAutoFit/>
          </a:bodyPr>
          <a:lstStyle/>
          <a:p>
            <a:pPr algn="ctr"/>
            <a:r>
              <a:rPr lang="tr-TR" sz="2400">
                <a:solidFill>
                  <a:srgbClr val="2681A7"/>
                </a:solidFill>
                <a:latin charset="0" pitchFamily="34" typeface="Bebas Neue"/>
              </a:rPr>
              <a:t>%50</a:t>
            </a:r>
          </a:p>
        </p:txBody>
      </p:sp>
      <p:sp>
        <p:nvSpPr>
          <p:cNvPr id="31" name="TextBox 30"/>
          <p:cNvSpPr txBox="1"/>
          <p:nvPr/>
        </p:nvSpPr>
        <p:spPr>
          <a:xfrm>
            <a:off x="3275856" y="2916551"/>
            <a:ext cx="860704" cy="457198"/>
          </a:xfrm>
          <a:prstGeom prst="rect">
            <a:avLst/>
          </a:prstGeom>
          <a:noFill/>
        </p:spPr>
        <p:txBody>
          <a:bodyPr bIns="45719" lIns="91438" rIns="91438" rtlCol="0" tIns="45719" wrap="square">
            <a:spAutoFit/>
          </a:bodyPr>
          <a:lstStyle/>
          <a:p>
            <a:pPr algn="ctr"/>
            <a:r>
              <a:rPr lang="tr-TR" sz="2400">
                <a:solidFill>
                  <a:srgbClr val="2681A7"/>
                </a:solidFill>
                <a:latin charset="0" pitchFamily="34" typeface="Bebas Neue"/>
              </a:rPr>
              <a:t>%75</a:t>
            </a:r>
          </a:p>
        </p:txBody>
      </p:sp>
      <p:sp>
        <p:nvSpPr>
          <p:cNvPr id="32" name="TextBox 31"/>
          <p:cNvSpPr txBox="1"/>
          <p:nvPr/>
        </p:nvSpPr>
        <p:spPr>
          <a:xfrm>
            <a:off x="5076057" y="2916982"/>
            <a:ext cx="860704" cy="457198"/>
          </a:xfrm>
          <a:prstGeom prst="rect">
            <a:avLst/>
          </a:prstGeom>
          <a:noFill/>
        </p:spPr>
        <p:txBody>
          <a:bodyPr bIns="45719" lIns="91438" rIns="91438" rtlCol="0" tIns="45719" wrap="square">
            <a:spAutoFit/>
          </a:bodyPr>
          <a:lstStyle/>
          <a:p>
            <a:pPr algn="ctr"/>
            <a:r>
              <a:rPr lang="tr-TR" sz="2400">
                <a:solidFill>
                  <a:srgbClr val="2681A7"/>
                </a:solidFill>
                <a:latin charset="0" pitchFamily="34" typeface="Bebas Neue"/>
              </a:rPr>
              <a:t>%60</a:t>
            </a:r>
          </a:p>
        </p:txBody>
      </p:sp>
      <p:sp>
        <p:nvSpPr>
          <p:cNvPr id="33" name="TextBox 32"/>
          <p:cNvSpPr txBox="1"/>
          <p:nvPr/>
        </p:nvSpPr>
        <p:spPr>
          <a:xfrm>
            <a:off x="6804249" y="2916982"/>
            <a:ext cx="860704" cy="457198"/>
          </a:xfrm>
          <a:prstGeom prst="rect">
            <a:avLst/>
          </a:prstGeom>
          <a:noFill/>
        </p:spPr>
        <p:txBody>
          <a:bodyPr bIns="45719" lIns="91438" rIns="91438" rtlCol="0" tIns="45719" wrap="square">
            <a:spAutoFit/>
          </a:bodyPr>
          <a:lstStyle/>
          <a:p>
            <a:pPr algn="ctr"/>
            <a:r>
              <a:rPr lang="tr-TR" sz="2400">
                <a:solidFill>
                  <a:srgbClr val="2681A7"/>
                </a:solidFill>
                <a:latin charset="0" pitchFamily="34" typeface="Bebas Neue"/>
              </a:rPr>
              <a:t>%25</a:t>
            </a:r>
          </a:p>
        </p:txBody>
      </p:sp>
      <p:sp>
        <p:nvSpPr>
          <p:cNvPr id="34" name="TextBox 33"/>
          <p:cNvSpPr txBox="1"/>
          <p:nvPr/>
        </p:nvSpPr>
        <p:spPr>
          <a:xfrm>
            <a:off x="3016328" y="3507854"/>
            <a:ext cx="1379760" cy="457198"/>
          </a:xfrm>
          <a:prstGeom prst="rect">
            <a:avLst/>
          </a:prstGeom>
          <a:noFill/>
        </p:spPr>
        <p:txBody>
          <a:bodyPr bIns="45719" lIns="91438" rIns="91438" rtlCol="0" tIns="45719" wrap="square">
            <a:spAutoFit/>
          </a:bodyPr>
          <a:lstStyle/>
          <a:p>
            <a:pPr algn="ctr"/>
            <a:r>
              <a:rPr lang="tr-TR" sz="2400">
                <a:solidFill>
                  <a:srgbClr val="2681A7"/>
                </a:solidFill>
                <a:latin charset="0" pitchFamily="34" typeface="Bebas Neue"/>
              </a:rPr>
              <a:t>effıcıency</a:t>
            </a:r>
          </a:p>
        </p:txBody>
      </p:sp>
      <p:sp>
        <p:nvSpPr>
          <p:cNvPr id="35" name="TextBox 34"/>
          <p:cNvSpPr txBox="1"/>
          <p:nvPr/>
        </p:nvSpPr>
        <p:spPr>
          <a:xfrm>
            <a:off x="4848424" y="3507853"/>
            <a:ext cx="1379760" cy="457198"/>
          </a:xfrm>
          <a:prstGeom prst="rect">
            <a:avLst/>
          </a:prstGeom>
          <a:noFill/>
        </p:spPr>
        <p:txBody>
          <a:bodyPr bIns="45719" lIns="91438" rIns="91438" rtlCol="0" tIns="45719" wrap="square">
            <a:spAutoFit/>
          </a:bodyPr>
          <a:lstStyle/>
          <a:p>
            <a:pPr algn="ctr"/>
            <a:r>
              <a:rPr lang="tr-TR" sz="2400">
                <a:solidFill>
                  <a:srgbClr val="2681A7"/>
                </a:solidFill>
                <a:latin charset="0" pitchFamily="34" typeface="Bebas Neue"/>
              </a:rPr>
              <a:t>profıt</a:t>
            </a:r>
          </a:p>
        </p:txBody>
      </p:sp>
      <p:sp>
        <p:nvSpPr>
          <p:cNvPr id="36" name="TextBox 35"/>
          <p:cNvSpPr txBox="1"/>
          <p:nvPr/>
        </p:nvSpPr>
        <p:spPr>
          <a:xfrm>
            <a:off x="6588224" y="3515475"/>
            <a:ext cx="1379760" cy="457198"/>
          </a:xfrm>
          <a:prstGeom prst="rect">
            <a:avLst/>
          </a:prstGeom>
          <a:noFill/>
        </p:spPr>
        <p:txBody>
          <a:bodyPr bIns="45719" lIns="91438" rIns="91438" rtlCol="0" tIns="45719" wrap="square">
            <a:spAutoFit/>
          </a:bodyPr>
          <a:lstStyle/>
          <a:p>
            <a:pPr algn="ctr"/>
            <a:r>
              <a:rPr lang="tr-TR" sz="2400">
                <a:solidFill>
                  <a:srgbClr val="2681A7"/>
                </a:solidFill>
                <a:latin charset="0" pitchFamily="34" typeface="Bebas Neue"/>
              </a:rPr>
              <a:t>loss</a:t>
            </a:r>
          </a:p>
        </p:txBody>
      </p:sp>
    </p:spTree>
    <p:extLst>
      <p:ext uri="{BB962C8B-B14F-4D97-AF65-F5344CB8AC3E}">
        <p14:creationId val="430742389"/>
      </p:ext>
    </p:extLst>
  </p:cSld>
  <p:clrMapOvr>
    <a:masterClrMapping/>
  </p:clrMapOvr>
  <p:transition>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57"/>
                                        </p:tgtEl>
                                        <p:attrNameLst>
                                          <p:attrName>style.visibility</p:attrName>
                                        </p:attrNameLst>
                                      </p:cBhvr>
                                      <p:to>
                                        <p:strVal val="visible"/>
                                      </p:to>
                                    </p:set>
                                    <p:animEffect filter="fade" transition="in">
                                      <p:cBhvr>
                                        <p:cTn dur="300" id="7"/>
                                        <p:tgtEl>
                                          <p:spTgt spid="57"/>
                                        </p:tgtEl>
                                      </p:cBhvr>
                                    </p:animEffect>
                                  </p:childTnLst>
                                </p:cTn>
                              </p:par>
                            </p:childTnLst>
                          </p:cTn>
                        </p:par>
                        <p:par>
                          <p:cTn fill="hold" id="8" nodeType="afterGroup">
                            <p:stCondLst>
                              <p:cond delay="300"/>
                            </p:stCondLst>
                            <p:childTnLst>
                              <p:par>
                                <p:cTn fill="hold" id="9" nodeType="afterEffect" presetClass="entr" presetID="10" presetSubtype="0">
                                  <p:stCondLst>
                                    <p:cond delay="0"/>
                                  </p:stCondLst>
                                  <p:childTnLst>
                                    <p:set>
                                      <p:cBhvr>
                                        <p:cTn dur="1" fill="hold" id="10">
                                          <p:stCondLst>
                                            <p:cond delay="0"/>
                                          </p:stCondLst>
                                        </p:cTn>
                                        <p:tgtEl>
                                          <p:spTgt spid="6"/>
                                        </p:tgtEl>
                                        <p:attrNameLst>
                                          <p:attrName>style.visibility</p:attrName>
                                        </p:attrNameLst>
                                      </p:cBhvr>
                                      <p:to>
                                        <p:strVal val="visible"/>
                                      </p:to>
                                    </p:set>
                                    <p:animEffect filter="fade" transition="in">
                                      <p:cBhvr>
                                        <p:cTn dur="500" id="11"/>
                                        <p:tgtEl>
                                          <p:spTgt spid="6"/>
                                        </p:tgtEl>
                                      </p:cBhvr>
                                    </p:animEffect>
                                  </p:childTnLst>
                                </p:cTn>
                              </p:par>
                              <p:par>
                                <p:cTn fill="hold" id="12" nodeType="withEffect" presetClass="entr" presetID="10" presetSubtype="0">
                                  <p:stCondLst>
                                    <p:cond delay="0"/>
                                  </p:stCondLst>
                                  <p:childTnLst>
                                    <p:set>
                                      <p:cBhvr>
                                        <p:cTn dur="1" fill="hold" id="13">
                                          <p:stCondLst>
                                            <p:cond delay="0"/>
                                          </p:stCondLst>
                                        </p:cTn>
                                        <p:tgtEl>
                                          <p:spTgt spid="5"/>
                                        </p:tgtEl>
                                        <p:attrNameLst>
                                          <p:attrName>style.visibility</p:attrName>
                                        </p:attrNameLst>
                                      </p:cBhvr>
                                      <p:to>
                                        <p:strVal val="visible"/>
                                      </p:to>
                                    </p:set>
                                    <p:animEffect filter="fade" transition="in">
                                      <p:cBhvr>
                                        <p:cTn dur="500" id="14"/>
                                        <p:tgtEl>
                                          <p:spTgt spid="5"/>
                                        </p:tgtEl>
                                      </p:cBhvr>
                                    </p:animEffect>
                                  </p:childTnLst>
                                </p:cTn>
                              </p:par>
                              <p:par>
                                <p:cTn fill="hold" id="15" nodeType="withEffect" presetClass="entr" presetID="10" presetSubtype="0">
                                  <p:stCondLst>
                                    <p:cond delay="0"/>
                                  </p:stCondLst>
                                  <p:childTnLst>
                                    <p:set>
                                      <p:cBhvr>
                                        <p:cTn dur="1" fill="hold" id="16">
                                          <p:stCondLst>
                                            <p:cond delay="0"/>
                                          </p:stCondLst>
                                        </p:cTn>
                                        <p:tgtEl>
                                          <p:spTgt spid="3"/>
                                        </p:tgtEl>
                                        <p:attrNameLst>
                                          <p:attrName>style.visibility</p:attrName>
                                        </p:attrNameLst>
                                      </p:cBhvr>
                                      <p:to>
                                        <p:strVal val="visible"/>
                                      </p:to>
                                    </p:set>
                                    <p:animEffect filter="fade" transition="in">
                                      <p:cBhvr>
                                        <p:cTn dur="500" id="17"/>
                                        <p:tgtEl>
                                          <p:spTgt spid="3"/>
                                        </p:tgtEl>
                                      </p:cBhvr>
                                    </p:animEffect>
                                  </p:childTnLst>
                                </p:cTn>
                              </p:par>
                              <p:par>
                                <p:cTn fill="hold" id="18" nodeType="withEffect" presetClass="entr" presetID="10" presetSubtype="0">
                                  <p:stCondLst>
                                    <p:cond delay="0"/>
                                  </p:stCondLst>
                                  <p:childTnLst>
                                    <p:set>
                                      <p:cBhvr>
                                        <p:cTn dur="1" fill="hold" id="19">
                                          <p:stCondLst>
                                            <p:cond delay="0"/>
                                          </p:stCondLst>
                                        </p:cTn>
                                        <p:tgtEl>
                                          <p:spTgt spid="4"/>
                                        </p:tgtEl>
                                        <p:attrNameLst>
                                          <p:attrName>style.visibility</p:attrName>
                                        </p:attrNameLst>
                                      </p:cBhvr>
                                      <p:to>
                                        <p:strVal val="visible"/>
                                      </p:to>
                                    </p:set>
                                    <p:animEffect filter="fade" transition="in">
                                      <p:cBhvr>
                                        <p:cTn dur="500" id="20"/>
                                        <p:tgtEl>
                                          <p:spTgt spid="4"/>
                                        </p:tgtEl>
                                      </p:cBhvr>
                                    </p:animEffect>
                                  </p:childTnLst>
                                </p:cTn>
                              </p:par>
                            </p:childTnLst>
                          </p:cTn>
                        </p:par>
                        <p:par>
                          <p:cTn fill="hold" id="21" nodeType="afterGroup">
                            <p:stCondLst>
                              <p:cond delay="800"/>
                            </p:stCondLst>
                            <p:childTnLst>
                              <p:par>
                                <p:cTn fill="hold" grpId="0" id="22" nodeType="afterEffect" presetClass="entr" presetID="10" presetSubtype="0">
                                  <p:stCondLst>
                                    <p:cond delay="0"/>
                                  </p:stCondLst>
                                  <p:childTnLst>
                                    <p:set>
                                      <p:cBhvr>
                                        <p:cTn dur="1" fill="hold" id="23">
                                          <p:stCondLst>
                                            <p:cond delay="0"/>
                                          </p:stCondLst>
                                        </p:cTn>
                                        <p:tgtEl>
                                          <p:spTgt spid="30"/>
                                        </p:tgtEl>
                                        <p:attrNameLst>
                                          <p:attrName>style.visibility</p:attrName>
                                        </p:attrNameLst>
                                      </p:cBhvr>
                                      <p:to>
                                        <p:strVal val="visible"/>
                                      </p:to>
                                    </p:set>
                                    <p:animEffect filter="fade" transition="in">
                                      <p:cBhvr>
                                        <p:cTn dur="500" id="24"/>
                                        <p:tgtEl>
                                          <p:spTgt spid="30"/>
                                        </p:tgtEl>
                                      </p:cBhvr>
                                    </p:animEffect>
                                  </p:childTnLst>
                                </p:cTn>
                              </p:par>
                              <p:par>
                                <p:cTn fill="hold" grpId="0" id="25" nodeType="withEffect" presetClass="entr" presetID="10" presetSubtype="0">
                                  <p:stCondLst>
                                    <p:cond delay="0"/>
                                  </p:stCondLst>
                                  <p:childTnLst>
                                    <p:set>
                                      <p:cBhvr>
                                        <p:cTn dur="1" fill="hold" id="26">
                                          <p:stCondLst>
                                            <p:cond delay="0"/>
                                          </p:stCondLst>
                                        </p:cTn>
                                        <p:tgtEl>
                                          <p:spTgt spid="31"/>
                                        </p:tgtEl>
                                        <p:attrNameLst>
                                          <p:attrName>style.visibility</p:attrName>
                                        </p:attrNameLst>
                                      </p:cBhvr>
                                      <p:to>
                                        <p:strVal val="visible"/>
                                      </p:to>
                                    </p:set>
                                    <p:animEffect filter="fade" transition="in">
                                      <p:cBhvr>
                                        <p:cTn dur="500" id="27"/>
                                        <p:tgtEl>
                                          <p:spTgt spid="31"/>
                                        </p:tgtEl>
                                      </p:cBhvr>
                                    </p:animEffect>
                                  </p:childTnLst>
                                </p:cTn>
                              </p:par>
                              <p:par>
                                <p:cTn fill="hold" grpId="0" id="28" nodeType="withEffect" presetClass="entr" presetID="10" presetSubtype="0">
                                  <p:stCondLst>
                                    <p:cond delay="0"/>
                                  </p:stCondLst>
                                  <p:childTnLst>
                                    <p:set>
                                      <p:cBhvr>
                                        <p:cTn dur="1" fill="hold" id="29">
                                          <p:stCondLst>
                                            <p:cond delay="0"/>
                                          </p:stCondLst>
                                        </p:cTn>
                                        <p:tgtEl>
                                          <p:spTgt spid="32"/>
                                        </p:tgtEl>
                                        <p:attrNameLst>
                                          <p:attrName>style.visibility</p:attrName>
                                        </p:attrNameLst>
                                      </p:cBhvr>
                                      <p:to>
                                        <p:strVal val="visible"/>
                                      </p:to>
                                    </p:set>
                                    <p:animEffect filter="fade" transition="in">
                                      <p:cBhvr>
                                        <p:cTn dur="500" id="30"/>
                                        <p:tgtEl>
                                          <p:spTgt spid="32"/>
                                        </p:tgtEl>
                                      </p:cBhvr>
                                    </p:animEffect>
                                  </p:childTnLst>
                                </p:cTn>
                              </p:par>
                              <p:par>
                                <p:cTn fill="hold" grpId="0" id="31" nodeType="withEffect" presetClass="entr" presetID="10" presetSubtype="0">
                                  <p:stCondLst>
                                    <p:cond delay="0"/>
                                  </p:stCondLst>
                                  <p:childTnLst>
                                    <p:set>
                                      <p:cBhvr>
                                        <p:cTn dur="1" fill="hold" id="32">
                                          <p:stCondLst>
                                            <p:cond delay="0"/>
                                          </p:stCondLst>
                                        </p:cTn>
                                        <p:tgtEl>
                                          <p:spTgt spid="33"/>
                                        </p:tgtEl>
                                        <p:attrNameLst>
                                          <p:attrName>style.visibility</p:attrName>
                                        </p:attrNameLst>
                                      </p:cBhvr>
                                      <p:to>
                                        <p:strVal val="visible"/>
                                      </p:to>
                                    </p:set>
                                    <p:animEffect filter="fade" transition="in">
                                      <p:cBhvr>
                                        <p:cTn dur="500" id="33"/>
                                        <p:tgtEl>
                                          <p:spTgt spid="33"/>
                                        </p:tgtEl>
                                      </p:cBhvr>
                                    </p:animEffect>
                                  </p:childTnLst>
                                </p:cTn>
                              </p:par>
                            </p:childTnLst>
                          </p:cTn>
                        </p:par>
                        <p:par>
                          <p:cTn fill="hold" id="34" nodeType="afterGroup">
                            <p:stCondLst>
                              <p:cond delay="1300"/>
                            </p:stCondLst>
                            <p:childTnLst>
                              <p:par>
                                <p:cTn fill="hold" grpId="0" id="35" nodeType="afterEffect" presetClass="entr" presetID="10" presetSubtype="0">
                                  <p:stCondLst>
                                    <p:cond delay="0"/>
                                  </p:stCondLst>
                                  <p:childTnLst>
                                    <p:set>
                                      <p:cBhvr>
                                        <p:cTn dur="1" fill="hold" id="36">
                                          <p:stCondLst>
                                            <p:cond delay="0"/>
                                          </p:stCondLst>
                                        </p:cTn>
                                        <p:tgtEl>
                                          <p:spTgt spid="62"/>
                                        </p:tgtEl>
                                        <p:attrNameLst>
                                          <p:attrName>style.visibility</p:attrName>
                                        </p:attrNameLst>
                                      </p:cBhvr>
                                      <p:to>
                                        <p:strVal val="visible"/>
                                      </p:to>
                                    </p:set>
                                    <p:animEffect filter="fade" transition="in">
                                      <p:cBhvr>
                                        <p:cTn dur="500" id="37"/>
                                        <p:tgtEl>
                                          <p:spTgt spid="62"/>
                                        </p:tgtEl>
                                      </p:cBhvr>
                                    </p:animEffect>
                                  </p:childTnLst>
                                </p:cTn>
                              </p:par>
                              <p:par>
                                <p:cTn fill="hold" grpId="0" id="38" nodeType="withEffect" presetClass="entr" presetID="10" presetSubtype="0">
                                  <p:stCondLst>
                                    <p:cond delay="0"/>
                                  </p:stCondLst>
                                  <p:childTnLst>
                                    <p:set>
                                      <p:cBhvr>
                                        <p:cTn dur="1" fill="hold" id="39">
                                          <p:stCondLst>
                                            <p:cond delay="0"/>
                                          </p:stCondLst>
                                        </p:cTn>
                                        <p:tgtEl>
                                          <p:spTgt spid="34"/>
                                        </p:tgtEl>
                                        <p:attrNameLst>
                                          <p:attrName>style.visibility</p:attrName>
                                        </p:attrNameLst>
                                      </p:cBhvr>
                                      <p:to>
                                        <p:strVal val="visible"/>
                                      </p:to>
                                    </p:set>
                                    <p:animEffect filter="fade" transition="in">
                                      <p:cBhvr>
                                        <p:cTn dur="500" id="40"/>
                                        <p:tgtEl>
                                          <p:spTgt spid="34"/>
                                        </p:tgtEl>
                                      </p:cBhvr>
                                    </p:animEffect>
                                  </p:childTnLst>
                                </p:cTn>
                              </p:par>
                              <p:par>
                                <p:cTn fill="hold" grpId="0" id="41" nodeType="withEffect" presetClass="entr" presetID="10" presetSubtype="0">
                                  <p:stCondLst>
                                    <p:cond delay="0"/>
                                  </p:stCondLst>
                                  <p:childTnLst>
                                    <p:set>
                                      <p:cBhvr>
                                        <p:cTn dur="1" fill="hold" id="42">
                                          <p:stCondLst>
                                            <p:cond delay="0"/>
                                          </p:stCondLst>
                                        </p:cTn>
                                        <p:tgtEl>
                                          <p:spTgt spid="35"/>
                                        </p:tgtEl>
                                        <p:attrNameLst>
                                          <p:attrName>style.visibility</p:attrName>
                                        </p:attrNameLst>
                                      </p:cBhvr>
                                      <p:to>
                                        <p:strVal val="visible"/>
                                      </p:to>
                                    </p:set>
                                    <p:animEffect filter="fade" transition="in">
                                      <p:cBhvr>
                                        <p:cTn dur="500" id="43"/>
                                        <p:tgtEl>
                                          <p:spTgt spid="35"/>
                                        </p:tgtEl>
                                      </p:cBhvr>
                                    </p:animEffect>
                                  </p:childTnLst>
                                </p:cTn>
                              </p:par>
                              <p:par>
                                <p:cTn fill="hold" grpId="0" id="44" nodeType="withEffect" presetClass="entr" presetID="10" presetSubtype="0">
                                  <p:stCondLst>
                                    <p:cond delay="0"/>
                                  </p:stCondLst>
                                  <p:childTnLst>
                                    <p:set>
                                      <p:cBhvr>
                                        <p:cTn dur="1" fill="hold" id="45">
                                          <p:stCondLst>
                                            <p:cond delay="0"/>
                                          </p:stCondLst>
                                        </p:cTn>
                                        <p:tgtEl>
                                          <p:spTgt spid="36"/>
                                        </p:tgtEl>
                                        <p:attrNameLst>
                                          <p:attrName>style.visibility</p:attrName>
                                        </p:attrNameLst>
                                      </p:cBhvr>
                                      <p:to>
                                        <p:strVal val="visible"/>
                                      </p:to>
                                    </p:set>
                                    <p:animEffect filter="fade" transition="in">
                                      <p:cBhvr>
                                        <p:cTn dur="500" id="46"/>
                                        <p:tgtEl>
                                          <p:spTgt spid="36"/>
                                        </p:tgtEl>
                                      </p:cBhvr>
                                    </p:animEffect>
                                  </p:childTnLst>
                                </p:cTn>
                              </p:par>
                              <p:par>
                                <p:cTn fill="hold" grpId="0" id="47" nodeType="withEffect" presetClass="entr" presetID="10" presetSubtype="0">
                                  <p:stCondLst>
                                    <p:cond delay="0"/>
                                  </p:stCondLst>
                                  <p:childTnLst>
                                    <p:set>
                                      <p:cBhvr>
                                        <p:cTn dur="1" fill="hold" id="48">
                                          <p:stCondLst>
                                            <p:cond delay="0"/>
                                          </p:stCondLst>
                                        </p:cTn>
                                        <p:tgtEl>
                                          <p:spTgt spid="63"/>
                                        </p:tgtEl>
                                        <p:attrNameLst>
                                          <p:attrName>style.visibility</p:attrName>
                                        </p:attrNameLst>
                                      </p:cBhvr>
                                      <p:to>
                                        <p:strVal val="visible"/>
                                      </p:to>
                                    </p:set>
                                    <p:animEffect filter="fade" transition="in">
                                      <p:cBhvr>
                                        <p:cTn dur="500" id="49"/>
                                        <p:tgtEl>
                                          <p:spTgt spid="6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7"/>
      <p:bldP grpId="0" spid="62"/>
      <p:bldP grpId="0" spid="63"/>
      <p:bldP grpId="0" spid="30"/>
      <p:bldP grpId="0" spid="31"/>
      <p:bldP grpId="0" spid="32"/>
      <p:bldP grpId="0" spid="33"/>
      <p:bldP grpId="0" spid="34"/>
      <p:bldP grpId="0" spid="35"/>
      <p:bldP grpId="0" spid="36"/>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1" name="Rectangle 60"/>
          <p:cNvSpPr/>
          <p:nvPr/>
        </p:nvSpPr>
        <p:spPr>
          <a:xfrm>
            <a:off x="-6794" y="3530684"/>
            <a:ext cx="9152302" cy="1080090"/>
          </a:xfrm>
          <a:prstGeom prst="rect">
            <a:avLst/>
          </a:prstGeom>
          <a:solidFill>
            <a:srgbClr val="2782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37" name="Rectangle 36"/>
          <p:cNvSpPr/>
          <p:nvPr/>
        </p:nvSpPr>
        <p:spPr>
          <a:xfrm>
            <a:off x="1508" y="2355726"/>
            <a:ext cx="9144000" cy="1080090"/>
          </a:xfrm>
          <a:prstGeom prst="rect">
            <a:avLst/>
          </a:prstGeom>
          <a:solidFill>
            <a:srgbClr val="2782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56" name="Rectangle 55"/>
          <p:cNvSpPr/>
          <p:nvPr/>
        </p:nvSpPr>
        <p:spPr>
          <a:xfrm>
            <a:off x="0" y="0"/>
            <a:ext cx="9144000" cy="843558"/>
          </a:xfrm>
          <a:prstGeom prst="rect">
            <a:avLst/>
          </a:prstGeom>
          <a:solidFill>
            <a:srgbClr val="2782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pic>
        <p:nvPicPr>
          <p:cNvPr id="1027" name="Picture 3"/>
          <p:cNvPicPr>
            <a:picLocks noChangeArrowheads="1" noChangeAspect="1"/>
          </p:cNvPicPr>
          <p:nvPr/>
        </p:nvPicPr>
        <p:blipFill>
          <a:blip r:embed="rId3">
            <a:extLst>
              <a:ext uri="{28A0092B-C50C-407E-A947-70E740481C1C}">
                <a14:useLocalDpi/>
              </a:ext>
            </a:extLst>
          </a:blip>
          <a:stretch>
            <a:fillRect/>
          </a:stretch>
        </p:blipFill>
        <p:spPr bwMode="auto">
          <a:xfrm>
            <a:off x="0" y="4758280"/>
            <a:ext cx="9144000" cy="4571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
        <p:nvSpPr>
          <p:cNvPr id="13" name="TextBox 12"/>
          <p:cNvSpPr txBox="1"/>
          <p:nvPr/>
        </p:nvSpPr>
        <p:spPr>
          <a:xfrm>
            <a:off x="1904313" y="4828977"/>
            <a:ext cx="3747808" cy="289558"/>
          </a:xfrm>
          <a:prstGeom prst="rect">
            <a:avLst/>
          </a:prstGeom>
          <a:noFill/>
        </p:spPr>
        <p:txBody>
          <a:bodyPr bIns="45719" lIns="91438" rIns="91438" rtlCol="0" tIns="45719" wrap="square">
            <a:spAutoFit/>
          </a:bodyPr>
          <a:lstStyle/>
          <a:p>
            <a:pPr algn="ctr"/>
            <a:r>
              <a:rPr lang="en-US" sz="1300">
                <a:solidFill>
                  <a:srgbClr val="2782A7"/>
                </a:solidFill>
                <a:latin charset="0" pitchFamily="34" typeface="Bebas Neue"/>
              </a:rPr>
              <a:t>WWW.YOURWEBSITE.COM</a:t>
            </a:r>
          </a:p>
        </p:txBody>
      </p:sp>
      <p:sp>
        <p:nvSpPr>
          <p:cNvPr id="17" name="TextBox 16"/>
          <p:cNvSpPr txBox="1"/>
          <p:nvPr/>
        </p:nvSpPr>
        <p:spPr>
          <a:xfrm>
            <a:off x="3779912" y="4833574"/>
            <a:ext cx="4122589" cy="274318"/>
          </a:xfrm>
          <a:prstGeom prst="rect">
            <a:avLst/>
          </a:prstGeom>
          <a:noFill/>
        </p:spPr>
        <p:txBody>
          <a:bodyPr bIns="45719" lIns="91438" rIns="91438" rtlCol="0" tIns="45719" wrap="square">
            <a:spAutoFit/>
          </a:bodyPr>
          <a:lstStyle/>
          <a:p>
            <a:pPr algn="ctr"/>
            <a:r>
              <a:rPr lang="en-US" sz="1200">
                <a:solidFill>
                  <a:srgbClr val="2782A7"/>
                </a:solidFill>
                <a:latin charset="0" pitchFamily="34" typeface="Bebas Neue"/>
              </a:rPr>
              <a:t>2-45-6565-776-6</a:t>
            </a:r>
          </a:p>
        </p:txBody>
      </p:sp>
      <p:pic>
        <p:nvPicPr>
          <p:cNvPr id="14" name="Picture 13"/>
          <p:cNvPicPr>
            <a:picLocks noChangeAspect="1"/>
          </p:cNvPicPr>
          <p:nvPr/>
        </p:nvPicPr>
        <p:blipFill>
          <a:blip r:embed="rId4">
            <a:extLst>
              <a:ext uri="{28A0092B-C50C-407E-A947-70E740481C1C}">
                <a14:useLocalDpi/>
              </a:ext>
            </a:extLst>
          </a:blip>
          <a:stretch>
            <a:fillRect/>
          </a:stretch>
        </p:blipFill>
        <p:spPr>
          <a:xfrm>
            <a:off x="2912425" y="4855861"/>
            <a:ext cx="219278" cy="232423"/>
          </a:xfrm>
          <a:prstGeom prst="rect">
            <a:avLst/>
          </a:prstGeom>
        </p:spPr>
      </p:pic>
      <p:pic>
        <p:nvPicPr>
          <p:cNvPr id="15" name="Picture 14"/>
          <p:cNvPicPr>
            <a:picLocks noChangeAspect="1"/>
          </p:cNvPicPr>
          <p:nvPr/>
        </p:nvPicPr>
        <p:blipFill>
          <a:blip r:embed="rId5">
            <a:extLst>
              <a:ext uri="{28A0092B-C50C-407E-A947-70E740481C1C}">
                <a14:useLocalDpi/>
              </a:ext>
            </a:extLst>
          </a:blip>
          <a:stretch>
            <a:fillRect/>
          </a:stretch>
        </p:blipFill>
        <p:spPr>
          <a:xfrm>
            <a:off x="7092280" y="4834342"/>
            <a:ext cx="263318" cy="279104"/>
          </a:xfrm>
          <a:prstGeom prst="rect">
            <a:avLst/>
          </a:prstGeom>
        </p:spPr>
      </p:pic>
      <p:pic>
        <p:nvPicPr>
          <p:cNvPr id="16" name="Picture 15"/>
          <p:cNvPicPr>
            <a:picLocks noChangeAspect="1"/>
          </p:cNvPicPr>
          <p:nvPr/>
        </p:nvPicPr>
        <p:blipFill>
          <a:blip r:embed="rId6">
            <a:extLst>
              <a:ext uri="{28A0092B-C50C-407E-A947-70E740481C1C}">
                <a14:useLocalDpi/>
              </a:ext>
            </a:extLst>
          </a:blip>
          <a:stretch>
            <a:fillRect/>
          </a:stretch>
        </p:blipFill>
        <p:spPr>
          <a:xfrm>
            <a:off x="5158642" y="4803999"/>
            <a:ext cx="277455" cy="294088"/>
          </a:xfrm>
          <a:prstGeom prst="rect">
            <a:avLst/>
          </a:prstGeom>
        </p:spPr>
      </p:pic>
      <p:sp>
        <p:nvSpPr>
          <p:cNvPr id="27" name="Rectangle 26"/>
          <p:cNvSpPr/>
          <p:nvPr/>
        </p:nvSpPr>
        <p:spPr>
          <a:xfrm>
            <a:off x="1" y="4781139"/>
            <a:ext cx="2258743" cy="362350"/>
          </a:xfrm>
          <a:prstGeom prst="rect">
            <a:avLst/>
          </a:prstGeom>
          <a:solidFill>
            <a:srgbClr val="2782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lang="tr-TR"/>
          </a:p>
        </p:txBody>
      </p:sp>
      <p:sp>
        <p:nvSpPr>
          <p:cNvPr id="28" name="TextBox 27"/>
          <p:cNvSpPr txBox="1"/>
          <p:nvPr/>
        </p:nvSpPr>
        <p:spPr>
          <a:xfrm>
            <a:off x="-14414" y="4808446"/>
            <a:ext cx="2210150" cy="289558"/>
          </a:xfrm>
          <a:prstGeom prst="rect">
            <a:avLst/>
          </a:prstGeom>
          <a:noFill/>
        </p:spPr>
        <p:txBody>
          <a:bodyPr bIns="45719" lIns="91438" rIns="91438" rtlCol="0" tIns="45719" wrap="square">
            <a:spAutoFit/>
          </a:bodyPr>
          <a:lstStyle/>
          <a:p>
            <a:pPr algn="ctr"/>
            <a:r>
              <a:rPr lang="tr-TR" sz="1300">
                <a:solidFill>
                  <a:schemeClr val="bg1"/>
                </a:solidFill>
                <a:latin charset="0" pitchFamily="34" typeface="Bebas Neue"/>
              </a:rPr>
              <a:t>Company name/logo</a:t>
            </a:r>
          </a:p>
        </p:txBody>
      </p:sp>
      <p:sp>
        <p:nvSpPr>
          <p:cNvPr id="39" name="TextBox 38"/>
          <p:cNvSpPr txBox="1"/>
          <p:nvPr/>
        </p:nvSpPr>
        <p:spPr>
          <a:xfrm>
            <a:off x="7236297" y="4833550"/>
            <a:ext cx="1440160" cy="289558"/>
          </a:xfrm>
          <a:prstGeom prst="rect">
            <a:avLst/>
          </a:prstGeom>
          <a:noFill/>
        </p:spPr>
        <p:txBody>
          <a:bodyPr bIns="45719" lIns="91438" rIns="91438" rtlCol="0" tIns="45719" wrap="square">
            <a:spAutoFit/>
          </a:bodyPr>
          <a:lstStyle/>
          <a:p>
            <a:pPr algn="ctr"/>
            <a:r>
              <a:rPr lang="en-US" sz="1300">
                <a:solidFill>
                  <a:srgbClr val="2782A7"/>
                </a:solidFill>
                <a:latin charset="0" pitchFamily="34" typeface="Bebas Neue"/>
              </a:rPr>
              <a:t>mail@yourmail.com</a:t>
            </a:r>
          </a:p>
        </p:txBody>
      </p:sp>
      <p:sp>
        <p:nvSpPr>
          <p:cNvPr id="57" name="TextBox 56"/>
          <p:cNvSpPr txBox="1"/>
          <p:nvPr/>
        </p:nvSpPr>
        <p:spPr>
          <a:xfrm>
            <a:off x="2555776" y="45543"/>
            <a:ext cx="4035840" cy="761998"/>
          </a:xfrm>
          <a:prstGeom prst="rect">
            <a:avLst/>
          </a:prstGeom>
          <a:noFill/>
        </p:spPr>
        <p:txBody>
          <a:bodyPr bIns="45719" lIns="91438" rIns="91438" rtlCol="0" tIns="45719" wrap="square">
            <a:spAutoFit/>
          </a:bodyPr>
          <a:lstStyle/>
          <a:p>
            <a:pPr algn="ctr"/>
            <a:r>
              <a:rPr lang="tr-TR" sz="4400">
                <a:solidFill>
                  <a:schemeClr val="bg1"/>
                </a:solidFill>
                <a:latin charset="0" pitchFamily="34" typeface="Bebas Neue"/>
              </a:rPr>
              <a:t>GENDER DISTRIBUTION</a:t>
            </a:r>
          </a:p>
        </p:txBody>
      </p:sp>
      <p:sp>
        <p:nvSpPr>
          <p:cNvPr id="58" name="TextBox 57"/>
          <p:cNvSpPr txBox="1"/>
          <p:nvPr/>
        </p:nvSpPr>
        <p:spPr>
          <a:xfrm>
            <a:off x="5785442" y="2729305"/>
            <a:ext cx="2963024" cy="365758"/>
          </a:xfrm>
          <a:prstGeom prst="rect">
            <a:avLst/>
          </a:prstGeom>
          <a:noFill/>
        </p:spPr>
        <p:txBody>
          <a:bodyPr bIns="45719" lIns="91438" rIns="91438" rtlCol="0" tIns="45719" wrap="square">
            <a:spAutoFit/>
          </a:bodyPr>
          <a:lstStyle/>
          <a:p>
            <a:pPr algn="ctr"/>
            <a:r>
              <a:rPr lang="tr-TR" smtClean="0">
                <a:solidFill>
                  <a:schemeClr val="bg1"/>
                </a:solidFill>
                <a:latin charset="0" pitchFamily="34" typeface="Bebas Neue"/>
              </a:rPr>
              <a:t>OF THE FEMALE POPULATION LIKEs US</a:t>
            </a:r>
          </a:p>
        </p:txBody>
      </p:sp>
      <p:pic>
        <p:nvPicPr>
          <p:cNvPr id="3" name="Picture 2"/>
          <p:cNvPicPr>
            <a:picLocks noChangeAspect="1"/>
          </p:cNvPicPr>
          <p:nvPr/>
        </p:nvPicPr>
        <p:blipFill>
          <a:blip r:embed="rId7">
            <a:extLst>
              <a:ext uri="{28A0092B-C50C-407E-A947-70E740481C1C}">
                <a14:useLocalDpi/>
              </a:ext>
            </a:extLst>
          </a:blip>
          <a:stretch>
            <a:fillRect/>
          </a:stretch>
        </p:blipFill>
        <p:spPr>
          <a:xfrm>
            <a:off x="538714" y="2451334"/>
            <a:ext cx="399927" cy="863297"/>
          </a:xfrm>
          <a:prstGeom prst="rect">
            <a:avLst/>
          </a:prstGeom>
        </p:spPr>
      </p:pic>
      <p:pic>
        <p:nvPicPr>
          <p:cNvPr id="5" name="Picture 4"/>
          <p:cNvPicPr>
            <a:picLocks noChangeAspect="1"/>
          </p:cNvPicPr>
          <p:nvPr/>
        </p:nvPicPr>
        <p:blipFill>
          <a:blip r:embed="rId8">
            <a:extLst>
              <a:ext uri="{28A0092B-C50C-407E-A947-70E740481C1C}">
                <a14:useLocalDpi/>
              </a:ext>
            </a:extLst>
          </a:blip>
          <a:stretch>
            <a:fillRect/>
          </a:stretch>
        </p:blipFill>
        <p:spPr>
          <a:xfrm flipH="1">
            <a:off x="539553" y="3581812"/>
            <a:ext cx="399088" cy="936104"/>
          </a:xfrm>
          <a:prstGeom prst="rect">
            <a:avLst/>
          </a:prstGeom>
        </p:spPr>
      </p:pic>
      <p:pic>
        <p:nvPicPr>
          <p:cNvPr id="24" name="Picture 23"/>
          <p:cNvPicPr>
            <a:picLocks noChangeAspect="1"/>
          </p:cNvPicPr>
          <p:nvPr/>
        </p:nvPicPr>
        <p:blipFill>
          <a:blip r:embed="rId8">
            <a:extLst>
              <a:ext uri="{28A0092B-C50C-407E-A947-70E740481C1C}">
                <a14:useLocalDpi/>
              </a:ext>
            </a:extLst>
          </a:blip>
          <a:stretch>
            <a:fillRect/>
          </a:stretch>
        </p:blipFill>
        <p:spPr>
          <a:xfrm flipH="1">
            <a:off x="971601" y="3581812"/>
            <a:ext cx="399088" cy="936104"/>
          </a:xfrm>
          <a:prstGeom prst="rect">
            <a:avLst/>
          </a:prstGeom>
        </p:spPr>
      </p:pic>
      <p:pic>
        <p:nvPicPr>
          <p:cNvPr id="26" name="Picture 25"/>
          <p:cNvPicPr>
            <a:picLocks noChangeAspect="1"/>
          </p:cNvPicPr>
          <p:nvPr/>
        </p:nvPicPr>
        <p:blipFill>
          <a:blip r:embed="rId8">
            <a:extLst>
              <a:ext uri="{28A0092B-C50C-407E-A947-70E740481C1C}">
                <a14:useLocalDpi/>
              </a:ext>
            </a:extLst>
          </a:blip>
          <a:stretch>
            <a:fillRect/>
          </a:stretch>
        </p:blipFill>
        <p:spPr>
          <a:xfrm flipH="1">
            <a:off x="1404798" y="3581812"/>
            <a:ext cx="399088" cy="936104"/>
          </a:xfrm>
          <a:prstGeom prst="rect">
            <a:avLst/>
          </a:prstGeom>
        </p:spPr>
      </p:pic>
      <p:pic>
        <p:nvPicPr>
          <p:cNvPr id="29" name="Picture 28"/>
          <p:cNvPicPr>
            <a:picLocks noChangeAspect="1"/>
          </p:cNvPicPr>
          <p:nvPr/>
        </p:nvPicPr>
        <p:blipFill>
          <a:blip r:embed="rId8">
            <a:extLst>
              <a:ext uri="{28A0092B-C50C-407E-A947-70E740481C1C}">
                <a14:useLocalDpi/>
              </a:ext>
            </a:extLst>
          </a:blip>
          <a:stretch>
            <a:fillRect/>
          </a:stretch>
        </p:blipFill>
        <p:spPr>
          <a:xfrm flipH="1">
            <a:off x="1835696" y="3581812"/>
            <a:ext cx="399088" cy="936104"/>
          </a:xfrm>
          <a:prstGeom prst="rect">
            <a:avLst/>
          </a:prstGeom>
        </p:spPr>
      </p:pic>
      <p:pic>
        <p:nvPicPr>
          <p:cNvPr id="30" name="Picture 29"/>
          <p:cNvPicPr>
            <a:picLocks noChangeAspect="1"/>
          </p:cNvPicPr>
          <p:nvPr/>
        </p:nvPicPr>
        <p:blipFill>
          <a:blip r:embed="rId8">
            <a:extLst>
              <a:ext uri="{28A0092B-C50C-407E-A947-70E740481C1C}">
                <a14:useLocalDpi/>
              </a:ext>
            </a:extLst>
          </a:blip>
          <a:stretch>
            <a:fillRect/>
          </a:stretch>
        </p:blipFill>
        <p:spPr>
          <a:xfrm flipH="1">
            <a:off x="2267745" y="3581812"/>
            <a:ext cx="399088" cy="936104"/>
          </a:xfrm>
          <a:prstGeom prst="rect">
            <a:avLst/>
          </a:prstGeom>
        </p:spPr>
      </p:pic>
      <p:pic>
        <p:nvPicPr>
          <p:cNvPr id="31" name="Picture 30"/>
          <p:cNvPicPr>
            <a:picLocks noChangeAspect="1"/>
          </p:cNvPicPr>
          <p:nvPr/>
        </p:nvPicPr>
        <p:blipFill>
          <a:blip r:embed="rId8">
            <a:extLst>
              <a:ext uri="{28A0092B-C50C-407E-A947-70E740481C1C}">
                <a14:useLocalDpi/>
              </a:ext>
            </a:extLst>
          </a:blip>
          <a:stretch>
            <a:fillRect/>
          </a:stretch>
        </p:blipFill>
        <p:spPr>
          <a:xfrm flipH="1">
            <a:off x="2699793" y="3581812"/>
            <a:ext cx="399088" cy="936104"/>
          </a:xfrm>
          <a:prstGeom prst="rect">
            <a:avLst/>
          </a:prstGeom>
        </p:spPr>
      </p:pic>
      <p:pic>
        <p:nvPicPr>
          <p:cNvPr id="32" name="Picture 31"/>
          <p:cNvPicPr>
            <a:picLocks noChangeAspect="1"/>
          </p:cNvPicPr>
          <p:nvPr/>
        </p:nvPicPr>
        <p:blipFill>
          <a:blip r:embed="rId8">
            <a:extLst>
              <a:ext uri="{28A0092B-C50C-407E-A947-70E740481C1C}">
                <a14:useLocalDpi/>
              </a:ext>
            </a:extLst>
          </a:blip>
          <a:stretch>
            <a:fillRect/>
          </a:stretch>
        </p:blipFill>
        <p:spPr>
          <a:xfrm flipH="1">
            <a:off x="3131841" y="3581812"/>
            <a:ext cx="399088" cy="936104"/>
          </a:xfrm>
          <a:prstGeom prst="rect">
            <a:avLst/>
          </a:prstGeom>
        </p:spPr>
      </p:pic>
      <p:pic>
        <p:nvPicPr>
          <p:cNvPr id="33" name="Picture 32"/>
          <p:cNvPicPr>
            <a:picLocks noChangeAspect="1"/>
          </p:cNvPicPr>
          <p:nvPr/>
        </p:nvPicPr>
        <p:blipFill>
          <a:blip r:embed="rId8">
            <a:extLst>
              <a:ext uri="{28A0092B-C50C-407E-A947-70E740481C1C}">
                <a14:useLocalDpi/>
              </a:ext>
            </a:extLst>
          </a:blip>
          <a:stretch>
            <a:fillRect/>
          </a:stretch>
        </p:blipFill>
        <p:spPr>
          <a:xfrm flipH="1">
            <a:off x="3563889" y="3581812"/>
            <a:ext cx="399088" cy="936104"/>
          </a:xfrm>
          <a:prstGeom prst="rect">
            <a:avLst/>
          </a:prstGeom>
        </p:spPr>
      </p:pic>
      <p:pic>
        <p:nvPicPr>
          <p:cNvPr id="43" name="Picture 42"/>
          <p:cNvPicPr>
            <a:picLocks noChangeAspect="1"/>
          </p:cNvPicPr>
          <p:nvPr/>
        </p:nvPicPr>
        <p:blipFill>
          <a:blip r:embed="rId7">
            <a:extLst>
              <a:ext uri="{28A0092B-C50C-407E-A947-70E740481C1C}">
                <a14:useLocalDpi/>
              </a:ext>
            </a:extLst>
          </a:blip>
          <a:stretch>
            <a:fillRect/>
          </a:stretch>
        </p:blipFill>
        <p:spPr>
          <a:xfrm>
            <a:off x="971600" y="2451334"/>
            <a:ext cx="399927" cy="863297"/>
          </a:xfrm>
          <a:prstGeom prst="rect">
            <a:avLst/>
          </a:prstGeom>
        </p:spPr>
      </p:pic>
      <p:pic>
        <p:nvPicPr>
          <p:cNvPr id="44" name="Picture 43"/>
          <p:cNvPicPr>
            <a:picLocks noChangeAspect="1"/>
          </p:cNvPicPr>
          <p:nvPr/>
        </p:nvPicPr>
        <p:blipFill>
          <a:blip r:embed="rId7">
            <a:extLst>
              <a:ext uri="{28A0092B-C50C-407E-A947-70E740481C1C}">
                <a14:useLocalDpi/>
              </a:ext>
            </a:extLst>
          </a:blip>
          <a:stretch>
            <a:fillRect/>
          </a:stretch>
        </p:blipFill>
        <p:spPr>
          <a:xfrm>
            <a:off x="1403648" y="2451334"/>
            <a:ext cx="399927" cy="863297"/>
          </a:xfrm>
          <a:prstGeom prst="rect">
            <a:avLst/>
          </a:prstGeom>
        </p:spPr>
      </p:pic>
      <p:pic>
        <p:nvPicPr>
          <p:cNvPr id="45" name="Picture 44"/>
          <p:cNvPicPr>
            <a:picLocks noChangeAspect="1"/>
          </p:cNvPicPr>
          <p:nvPr/>
        </p:nvPicPr>
        <p:blipFill>
          <a:blip r:embed="rId7">
            <a:extLst>
              <a:ext uri="{28A0092B-C50C-407E-A947-70E740481C1C}">
                <a14:useLocalDpi/>
              </a:ext>
            </a:extLst>
          </a:blip>
          <a:stretch>
            <a:fillRect/>
          </a:stretch>
        </p:blipFill>
        <p:spPr>
          <a:xfrm>
            <a:off x="1851739" y="2451334"/>
            <a:ext cx="399927" cy="863297"/>
          </a:xfrm>
          <a:prstGeom prst="rect">
            <a:avLst/>
          </a:prstGeom>
        </p:spPr>
      </p:pic>
      <p:pic>
        <p:nvPicPr>
          <p:cNvPr id="46" name="Picture 45"/>
          <p:cNvPicPr>
            <a:picLocks noChangeAspect="1"/>
          </p:cNvPicPr>
          <p:nvPr/>
        </p:nvPicPr>
        <p:blipFill>
          <a:blip r:embed="rId7">
            <a:extLst>
              <a:ext uri="{28A0092B-C50C-407E-A947-70E740481C1C}">
                <a14:useLocalDpi/>
              </a:ext>
            </a:extLst>
          </a:blip>
          <a:stretch>
            <a:fillRect/>
          </a:stretch>
        </p:blipFill>
        <p:spPr>
          <a:xfrm>
            <a:off x="2284625" y="2451334"/>
            <a:ext cx="399927" cy="863297"/>
          </a:xfrm>
          <a:prstGeom prst="rect">
            <a:avLst/>
          </a:prstGeom>
        </p:spPr>
      </p:pic>
      <p:pic>
        <p:nvPicPr>
          <p:cNvPr id="47" name="Picture 46"/>
          <p:cNvPicPr>
            <a:picLocks noChangeAspect="1"/>
          </p:cNvPicPr>
          <p:nvPr/>
        </p:nvPicPr>
        <p:blipFill>
          <a:blip r:embed="rId7">
            <a:extLst>
              <a:ext uri="{28A0092B-C50C-407E-A947-70E740481C1C}">
                <a14:useLocalDpi/>
              </a:ext>
            </a:extLst>
          </a:blip>
          <a:stretch>
            <a:fillRect/>
          </a:stretch>
        </p:blipFill>
        <p:spPr>
          <a:xfrm>
            <a:off x="2716673" y="2451334"/>
            <a:ext cx="399927" cy="863297"/>
          </a:xfrm>
          <a:prstGeom prst="rect">
            <a:avLst/>
          </a:prstGeom>
        </p:spPr>
      </p:pic>
      <p:pic>
        <p:nvPicPr>
          <p:cNvPr id="48" name="Picture 47"/>
          <p:cNvPicPr>
            <a:picLocks noChangeAspect="1"/>
          </p:cNvPicPr>
          <p:nvPr/>
        </p:nvPicPr>
        <p:blipFill>
          <a:blip r:embed="rId7">
            <a:extLst>
              <a:ext uri="{28A0092B-C50C-407E-A947-70E740481C1C}">
                <a14:useLocalDpi/>
              </a:ext>
            </a:extLst>
          </a:blip>
          <a:stretch>
            <a:fillRect/>
          </a:stretch>
        </p:blipFill>
        <p:spPr>
          <a:xfrm>
            <a:off x="3165749" y="2451334"/>
            <a:ext cx="399927" cy="863297"/>
          </a:xfrm>
          <a:prstGeom prst="rect">
            <a:avLst/>
          </a:prstGeom>
        </p:spPr>
      </p:pic>
      <p:pic>
        <p:nvPicPr>
          <p:cNvPr id="49" name="Picture 48"/>
          <p:cNvPicPr>
            <a:picLocks noChangeAspect="1"/>
          </p:cNvPicPr>
          <p:nvPr/>
        </p:nvPicPr>
        <p:blipFill>
          <a:blip r:embed="rId7">
            <a:extLst>
              <a:ext uri="{28A0092B-C50C-407E-A947-70E740481C1C}">
                <a14:useLocalDpi/>
              </a:ext>
            </a:extLst>
          </a:blip>
          <a:stretch>
            <a:fillRect/>
          </a:stretch>
        </p:blipFill>
        <p:spPr>
          <a:xfrm>
            <a:off x="3598636" y="2451334"/>
            <a:ext cx="399927" cy="863297"/>
          </a:xfrm>
          <a:prstGeom prst="rect">
            <a:avLst/>
          </a:prstGeom>
          <a:noFill/>
        </p:spPr>
      </p:pic>
      <p:pic>
        <p:nvPicPr>
          <p:cNvPr id="50" name="Picture 49"/>
          <p:cNvPicPr>
            <a:picLocks noChangeAspect="1"/>
          </p:cNvPicPr>
          <p:nvPr/>
        </p:nvPicPr>
        <p:blipFill>
          <a:blip r:embed="rId7">
            <a:extLst>
              <a:ext uri="{28A0092B-C50C-407E-A947-70E740481C1C}">
                <a14:useLocalDpi/>
              </a:ext>
            </a:extLst>
          </a:blip>
          <a:stretch>
            <a:fillRect/>
          </a:stretch>
        </p:blipFill>
        <p:spPr>
          <a:xfrm>
            <a:off x="4030684" y="2451334"/>
            <a:ext cx="399927" cy="863297"/>
          </a:xfrm>
          <a:prstGeom prst="rect">
            <a:avLst/>
          </a:prstGeom>
          <a:noFill/>
        </p:spPr>
      </p:pic>
      <p:pic>
        <p:nvPicPr>
          <p:cNvPr id="6" name="Picture 5"/>
          <p:cNvPicPr>
            <a:picLocks noChangeAspect="1"/>
          </p:cNvPicPr>
          <p:nvPr/>
        </p:nvPicPr>
        <p:blipFill>
          <a:blip r:embed="rId9">
            <a:extLst>
              <a:ext uri="{28A0092B-C50C-407E-A947-70E740481C1C}">
                <a14:useLocalDpi/>
              </a:ext>
            </a:extLst>
          </a:blip>
          <a:stretch>
            <a:fillRect/>
          </a:stretch>
        </p:blipFill>
        <p:spPr>
          <a:xfrm>
            <a:off x="4460107" y="2451333"/>
            <a:ext cx="399926" cy="863297"/>
          </a:xfrm>
          <a:prstGeom prst="rect">
            <a:avLst/>
          </a:prstGeom>
        </p:spPr>
      </p:pic>
      <p:pic>
        <p:nvPicPr>
          <p:cNvPr id="7" name="Picture 6"/>
          <p:cNvPicPr>
            <a:picLocks noChangeAspect="1"/>
          </p:cNvPicPr>
          <p:nvPr/>
        </p:nvPicPr>
        <p:blipFill>
          <a:blip r:embed="rId10">
            <a:extLst>
              <a:ext uri="{28A0092B-C50C-407E-A947-70E740481C1C}">
                <a14:useLocalDpi/>
              </a:ext>
            </a:extLst>
          </a:blip>
          <a:stretch>
            <a:fillRect/>
          </a:stretch>
        </p:blipFill>
        <p:spPr>
          <a:xfrm>
            <a:off x="4417121" y="3581812"/>
            <a:ext cx="405585" cy="951344"/>
          </a:xfrm>
          <a:prstGeom prst="rect">
            <a:avLst/>
          </a:prstGeom>
        </p:spPr>
      </p:pic>
      <p:pic>
        <p:nvPicPr>
          <p:cNvPr id="53" name="Picture 52"/>
          <p:cNvPicPr>
            <a:picLocks noChangeAspect="1"/>
          </p:cNvPicPr>
          <p:nvPr/>
        </p:nvPicPr>
        <p:blipFill>
          <a:blip r:embed="rId10">
            <a:extLst>
              <a:ext uri="{28A0092B-C50C-407E-A947-70E740481C1C}">
                <a14:useLocalDpi/>
              </a:ext>
            </a:extLst>
          </a:blip>
          <a:stretch>
            <a:fillRect/>
          </a:stretch>
        </p:blipFill>
        <p:spPr>
          <a:xfrm>
            <a:off x="3988316" y="3591615"/>
            <a:ext cx="405585" cy="951344"/>
          </a:xfrm>
          <a:prstGeom prst="rect">
            <a:avLst/>
          </a:prstGeom>
        </p:spPr>
      </p:pic>
      <p:sp>
        <p:nvSpPr>
          <p:cNvPr id="54" name="TextBox 53"/>
          <p:cNvSpPr txBox="1"/>
          <p:nvPr/>
        </p:nvSpPr>
        <p:spPr>
          <a:xfrm>
            <a:off x="4644010" y="2594580"/>
            <a:ext cx="1584176" cy="655318"/>
          </a:xfrm>
          <a:prstGeom prst="rect">
            <a:avLst/>
          </a:prstGeom>
          <a:noFill/>
        </p:spPr>
        <p:txBody>
          <a:bodyPr bIns="45719" lIns="91438" rIns="91438" rtlCol="0" tIns="45719" wrap="square">
            <a:spAutoFit/>
          </a:bodyPr>
          <a:lstStyle/>
          <a:p>
            <a:pPr algn="ctr"/>
            <a:r>
              <a:rPr lang="tr-TR" sz="3700">
                <a:solidFill>
                  <a:schemeClr val="bg1"/>
                </a:solidFill>
                <a:latin charset="0" pitchFamily="34" typeface="Bebas Neue"/>
              </a:rPr>
              <a:t>90%</a:t>
            </a:r>
          </a:p>
        </p:txBody>
      </p:sp>
      <p:sp>
        <p:nvSpPr>
          <p:cNvPr id="55" name="TextBox 54"/>
          <p:cNvSpPr txBox="1"/>
          <p:nvPr/>
        </p:nvSpPr>
        <p:spPr>
          <a:xfrm>
            <a:off x="4631041" y="3719004"/>
            <a:ext cx="1584176" cy="655318"/>
          </a:xfrm>
          <a:prstGeom prst="rect">
            <a:avLst/>
          </a:prstGeom>
          <a:noFill/>
        </p:spPr>
        <p:txBody>
          <a:bodyPr bIns="45719" lIns="91438" rIns="91438" rtlCol="0" tIns="45719" wrap="square">
            <a:spAutoFit/>
          </a:bodyPr>
          <a:lstStyle/>
          <a:p>
            <a:pPr algn="ctr"/>
            <a:r>
              <a:rPr lang="tr-TR" sz="3700">
                <a:solidFill>
                  <a:schemeClr val="bg1"/>
                </a:solidFill>
                <a:latin charset="0" pitchFamily="34" typeface="Bebas Neue"/>
              </a:rPr>
              <a:t>80%</a:t>
            </a:r>
          </a:p>
        </p:txBody>
      </p:sp>
      <p:sp>
        <p:nvSpPr>
          <p:cNvPr id="60" name="TextBox 59"/>
          <p:cNvSpPr txBox="1"/>
          <p:nvPr/>
        </p:nvSpPr>
        <p:spPr>
          <a:xfrm>
            <a:off x="5708890" y="3870355"/>
            <a:ext cx="2963024" cy="365758"/>
          </a:xfrm>
          <a:prstGeom prst="rect">
            <a:avLst/>
          </a:prstGeom>
          <a:noFill/>
        </p:spPr>
        <p:txBody>
          <a:bodyPr bIns="45719" lIns="91438" rIns="91438" rtlCol="0" tIns="45719" wrap="square">
            <a:spAutoFit/>
          </a:bodyPr>
          <a:lstStyle/>
          <a:p>
            <a:pPr algn="ctr"/>
            <a:r>
              <a:rPr lang="tr-TR" smtClean="0">
                <a:solidFill>
                  <a:schemeClr val="bg1"/>
                </a:solidFill>
                <a:latin charset="0" pitchFamily="34" typeface="Bebas Neue"/>
              </a:rPr>
              <a:t>OF THE MALE POPULATION LIKEs US</a:t>
            </a:r>
          </a:p>
        </p:txBody>
      </p:sp>
      <p:sp>
        <p:nvSpPr>
          <p:cNvPr id="62" name="TextBox 61"/>
          <p:cNvSpPr txBox="1"/>
          <p:nvPr/>
        </p:nvSpPr>
        <p:spPr>
          <a:xfrm>
            <a:off x="1642303" y="1081649"/>
            <a:ext cx="5862787" cy="457198"/>
          </a:xfrm>
          <a:prstGeom prst="rect">
            <a:avLst/>
          </a:prstGeom>
          <a:noFill/>
        </p:spPr>
        <p:txBody>
          <a:bodyPr bIns="45719" lIns="91438" rIns="91438" rtlCol="0" tIns="45719" wrap="square">
            <a:spAutoFit/>
          </a:bodyPr>
          <a:lstStyle/>
          <a:p>
            <a:pPr algn="ctr"/>
            <a:r>
              <a:rPr lang="tr-TR" sz="2400">
                <a:solidFill>
                  <a:srgbClr val="2681A7"/>
                </a:solidFill>
                <a:latin charset="0" pitchFamily="34" typeface="Bebas Neue"/>
              </a:rPr>
              <a:t>OUR PRODUCtS ARE ENYOJED BY BOTH GENDERS</a:t>
            </a:r>
          </a:p>
        </p:txBody>
      </p:sp>
      <p:sp>
        <p:nvSpPr>
          <p:cNvPr id="63" name="TextBox 62"/>
          <p:cNvSpPr txBox="1"/>
          <p:nvPr/>
        </p:nvSpPr>
        <p:spPr>
          <a:xfrm>
            <a:off x="2666833" y="1513696"/>
            <a:ext cx="3770528" cy="548638"/>
          </a:xfrm>
          <a:prstGeom prst="rect">
            <a:avLst/>
          </a:prstGeom>
          <a:noFill/>
        </p:spPr>
        <p:txBody>
          <a:bodyPr bIns="45719" lIns="91438" rIns="91438" rtlCol="0" tIns="45719" wrap="square">
            <a:spAutoFit/>
          </a:bodyPr>
          <a:lstStyle/>
          <a:p>
            <a:pPr algn="ctr"/>
            <a:r>
              <a:rPr lang="tr-TR" sz="1000">
                <a:solidFill>
                  <a:srgbClr val="2782A7"/>
                </a:solidFill>
                <a:latin charset="0" pitchFamily="34" typeface="Open Sans"/>
                <a:ea charset="0" pitchFamily="34" typeface="Open Sans"/>
                <a:cs charset="0" pitchFamily="34" typeface="Open Sans"/>
              </a:rPr>
              <a:t>Lorem ipsum dolor sit amet, consectetur adipisicing elit, sed do eiusmod tempor incididunt ut labore et dolore magna aliqua. Ut enim ad minim veniam</a:t>
            </a:r>
          </a:p>
        </p:txBody>
      </p:sp>
    </p:spTree>
    <p:extLst>
      <p:ext uri="{BB962C8B-B14F-4D97-AF65-F5344CB8AC3E}">
        <p14:creationId val="2036182520"/>
      </p:ext>
    </p:extLst>
  </p:cSld>
  <p:clrMapOvr>
    <a:masterClrMapping/>
  </p:clrMapOvr>
  <p:transition>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57"/>
                                        </p:tgtEl>
                                        <p:attrNameLst>
                                          <p:attrName>style.visibility</p:attrName>
                                        </p:attrNameLst>
                                      </p:cBhvr>
                                      <p:to>
                                        <p:strVal val="visible"/>
                                      </p:to>
                                    </p:set>
                                    <p:animEffect filter="fade" transition="in">
                                      <p:cBhvr>
                                        <p:cTn dur="300" id="7"/>
                                        <p:tgtEl>
                                          <p:spTgt spid="57"/>
                                        </p:tgtEl>
                                      </p:cBhvr>
                                    </p:animEffect>
                                  </p:childTnLst>
                                </p:cTn>
                              </p:par>
                            </p:childTnLst>
                          </p:cTn>
                        </p:par>
                        <p:par>
                          <p:cTn fill="hold" id="8" nodeType="afterGroup">
                            <p:stCondLst>
                              <p:cond delay="300"/>
                            </p:stCondLst>
                            <p:childTnLst>
                              <p:par>
                                <p:cTn fill="hold" grpId="0" id="9" nodeType="afterEffect" presetClass="entr" presetID="10" presetSubtype="0">
                                  <p:stCondLst>
                                    <p:cond delay="0"/>
                                  </p:stCondLst>
                                  <p:childTnLst>
                                    <p:set>
                                      <p:cBhvr>
                                        <p:cTn dur="1" fill="hold" id="10">
                                          <p:stCondLst>
                                            <p:cond delay="0"/>
                                          </p:stCondLst>
                                        </p:cTn>
                                        <p:tgtEl>
                                          <p:spTgt spid="62"/>
                                        </p:tgtEl>
                                        <p:attrNameLst>
                                          <p:attrName>style.visibility</p:attrName>
                                        </p:attrNameLst>
                                      </p:cBhvr>
                                      <p:to>
                                        <p:strVal val="visible"/>
                                      </p:to>
                                    </p:set>
                                    <p:animEffect filter="fade" transition="in">
                                      <p:cBhvr>
                                        <p:cTn dur="500" id="11"/>
                                        <p:tgtEl>
                                          <p:spTgt spid="62"/>
                                        </p:tgtEl>
                                      </p:cBhvr>
                                    </p:animEffect>
                                  </p:childTnLst>
                                </p:cTn>
                              </p:par>
                              <p:par>
                                <p:cTn fill="hold" grpId="0" id="12" nodeType="withEffect" presetClass="entr" presetID="10" presetSubtype="0">
                                  <p:stCondLst>
                                    <p:cond delay="0"/>
                                  </p:stCondLst>
                                  <p:childTnLst>
                                    <p:set>
                                      <p:cBhvr>
                                        <p:cTn dur="1" fill="hold" id="13">
                                          <p:stCondLst>
                                            <p:cond delay="0"/>
                                          </p:stCondLst>
                                        </p:cTn>
                                        <p:tgtEl>
                                          <p:spTgt spid="63"/>
                                        </p:tgtEl>
                                        <p:attrNameLst>
                                          <p:attrName>style.visibility</p:attrName>
                                        </p:attrNameLst>
                                      </p:cBhvr>
                                      <p:to>
                                        <p:strVal val="visible"/>
                                      </p:to>
                                    </p:set>
                                    <p:animEffect filter="fade" transition="in">
                                      <p:cBhvr>
                                        <p:cTn dur="500" id="14"/>
                                        <p:tgtEl>
                                          <p:spTgt spid="63"/>
                                        </p:tgtEl>
                                      </p:cBhvr>
                                    </p:animEffect>
                                  </p:childTnLst>
                                </p:cTn>
                              </p:par>
                            </p:childTnLst>
                          </p:cTn>
                        </p:par>
                        <p:par>
                          <p:cTn fill="hold" id="15" nodeType="afterGroup">
                            <p:stCondLst>
                              <p:cond delay="800"/>
                            </p:stCondLst>
                            <p:childTnLst>
                              <p:par>
                                <p:cTn fill="hold" grpId="0" id="16" nodeType="afterEffect" presetClass="entr" presetID="10" presetSubtype="0">
                                  <p:stCondLst>
                                    <p:cond delay="0"/>
                                  </p:stCondLst>
                                  <p:childTnLst>
                                    <p:set>
                                      <p:cBhvr>
                                        <p:cTn dur="1" fill="hold" id="17">
                                          <p:stCondLst>
                                            <p:cond delay="0"/>
                                          </p:stCondLst>
                                        </p:cTn>
                                        <p:tgtEl>
                                          <p:spTgt spid="58"/>
                                        </p:tgtEl>
                                        <p:attrNameLst>
                                          <p:attrName>style.visibility</p:attrName>
                                        </p:attrNameLst>
                                      </p:cBhvr>
                                      <p:to>
                                        <p:strVal val="visible"/>
                                      </p:to>
                                    </p:set>
                                    <p:animEffect filter="fade" transition="in">
                                      <p:cBhvr>
                                        <p:cTn dur="500" id="18"/>
                                        <p:tgtEl>
                                          <p:spTgt spid="58"/>
                                        </p:tgtEl>
                                      </p:cBhvr>
                                    </p:animEffect>
                                  </p:childTnLst>
                                </p:cTn>
                              </p:par>
                              <p:par>
                                <p:cTn fill="hold" grpId="0" id="19" nodeType="withEffect" presetClass="entr" presetID="10" presetSubtype="0">
                                  <p:stCondLst>
                                    <p:cond delay="0"/>
                                  </p:stCondLst>
                                  <p:childTnLst>
                                    <p:set>
                                      <p:cBhvr>
                                        <p:cTn dur="1" fill="hold" id="20">
                                          <p:stCondLst>
                                            <p:cond delay="0"/>
                                          </p:stCondLst>
                                        </p:cTn>
                                        <p:tgtEl>
                                          <p:spTgt spid="54"/>
                                        </p:tgtEl>
                                        <p:attrNameLst>
                                          <p:attrName>style.visibility</p:attrName>
                                        </p:attrNameLst>
                                      </p:cBhvr>
                                      <p:to>
                                        <p:strVal val="visible"/>
                                      </p:to>
                                    </p:set>
                                    <p:animEffect filter="fade" transition="in">
                                      <p:cBhvr>
                                        <p:cTn dur="500" id="21"/>
                                        <p:tgtEl>
                                          <p:spTgt spid="54"/>
                                        </p:tgtEl>
                                      </p:cBhvr>
                                    </p:animEffect>
                                  </p:childTnLst>
                                </p:cTn>
                              </p:par>
                              <p:par>
                                <p:cTn fill="hold" id="22" nodeType="withEffect" presetClass="entr" presetID="10" presetSubtype="0">
                                  <p:stCondLst>
                                    <p:cond delay="0"/>
                                  </p:stCondLst>
                                  <p:childTnLst>
                                    <p:set>
                                      <p:cBhvr>
                                        <p:cTn dur="1" fill="hold" id="23">
                                          <p:stCondLst>
                                            <p:cond delay="0"/>
                                          </p:stCondLst>
                                        </p:cTn>
                                        <p:tgtEl>
                                          <p:spTgt spid="6"/>
                                        </p:tgtEl>
                                        <p:attrNameLst>
                                          <p:attrName>style.visibility</p:attrName>
                                        </p:attrNameLst>
                                      </p:cBhvr>
                                      <p:to>
                                        <p:strVal val="visible"/>
                                      </p:to>
                                    </p:set>
                                    <p:animEffect filter="fade" transition="in">
                                      <p:cBhvr>
                                        <p:cTn dur="500" id="24"/>
                                        <p:tgtEl>
                                          <p:spTgt spid="6"/>
                                        </p:tgtEl>
                                      </p:cBhvr>
                                    </p:animEffect>
                                  </p:childTnLst>
                                </p:cTn>
                              </p:par>
                              <p:par>
                                <p:cTn fill="hold" id="25" nodeType="withEffect" presetClass="entr" presetID="10" presetSubtype="0">
                                  <p:stCondLst>
                                    <p:cond delay="0"/>
                                  </p:stCondLst>
                                  <p:childTnLst>
                                    <p:set>
                                      <p:cBhvr>
                                        <p:cTn dur="1" fill="hold" id="26">
                                          <p:stCondLst>
                                            <p:cond delay="0"/>
                                          </p:stCondLst>
                                        </p:cTn>
                                        <p:tgtEl>
                                          <p:spTgt spid="50"/>
                                        </p:tgtEl>
                                        <p:attrNameLst>
                                          <p:attrName>style.visibility</p:attrName>
                                        </p:attrNameLst>
                                      </p:cBhvr>
                                      <p:to>
                                        <p:strVal val="visible"/>
                                      </p:to>
                                    </p:set>
                                    <p:animEffect filter="fade" transition="in">
                                      <p:cBhvr>
                                        <p:cTn dur="500" id="27"/>
                                        <p:tgtEl>
                                          <p:spTgt spid="50"/>
                                        </p:tgtEl>
                                      </p:cBhvr>
                                    </p:animEffect>
                                  </p:childTnLst>
                                </p:cTn>
                              </p:par>
                              <p:par>
                                <p:cTn fill="hold" id="28" nodeType="withEffect" presetClass="entr" presetID="10" presetSubtype="0">
                                  <p:stCondLst>
                                    <p:cond delay="0"/>
                                  </p:stCondLst>
                                  <p:childTnLst>
                                    <p:set>
                                      <p:cBhvr>
                                        <p:cTn dur="1" fill="hold" id="29">
                                          <p:stCondLst>
                                            <p:cond delay="0"/>
                                          </p:stCondLst>
                                        </p:cTn>
                                        <p:tgtEl>
                                          <p:spTgt spid="49"/>
                                        </p:tgtEl>
                                        <p:attrNameLst>
                                          <p:attrName>style.visibility</p:attrName>
                                        </p:attrNameLst>
                                      </p:cBhvr>
                                      <p:to>
                                        <p:strVal val="visible"/>
                                      </p:to>
                                    </p:set>
                                    <p:animEffect filter="fade" transition="in">
                                      <p:cBhvr>
                                        <p:cTn dur="500" id="30"/>
                                        <p:tgtEl>
                                          <p:spTgt spid="49"/>
                                        </p:tgtEl>
                                      </p:cBhvr>
                                    </p:animEffect>
                                  </p:childTnLst>
                                </p:cTn>
                              </p:par>
                              <p:par>
                                <p:cTn fill="hold" id="31" nodeType="withEffect" presetClass="entr" presetID="10" presetSubtype="0">
                                  <p:stCondLst>
                                    <p:cond delay="0"/>
                                  </p:stCondLst>
                                  <p:childTnLst>
                                    <p:set>
                                      <p:cBhvr>
                                        <p:cTn dur="1" fill="hold" id="32">
                                          <p:stCondLst>
                                            <p:cond delay="0"/>
                                          </p:stCondLst>
                                        </p:cTn>
                                        <p:tgtEl>
                                          <p:spTgt spid="48"/>
                                        </p:tgtEl>
                                        <p:attrNameLst>
                                          <p:attrName>style.visibility</p:attrName>
                                        </p:attrNameLst>
                                      </p:cBhvr>
                                      <p:to>
                                        <p:strVal val="visible"/>
                                      </p:to>
                                    </p:set>
                                    <p:animEffect filter="fade" transition="in">
                                      <p:cBhvr>
                                        <p:cTn dur="500" id="33"/>
                                        <p:tgtEl>
                                          <p:spTgt spid="48"/>
                                        </p:tgtEl>
                                      </p:cBhvr>
                                    </p:animEffect>
                                  </p:childTnLst>
                                </p:cTn>
                              </p:par>
                              <p:par>
                                <p:cTn fill="hold" id="34" nodeType="withEffect" presetClass="entr" presetID="10" presetSubtype="0">
                                  <p:stCondLst>
                                    <p:cond delay="0"/>
                                  </p:stCondLst>
                                  <p:childTnLst>
                                    <p:set>
                                      <p:cBhvr>
                                        <p:cTn dur="1" fill="hold" id="35">
                                          <p:stCondLst>
                                            <p:cond delay="0"/>
                                          </p:stCondLst>
                                        </p:cTn>
                                        <p:tgtEl>
                                          <p:spTgt spid="47"/>
                                        </p:tgtEl>
                                        <p:attrNameLst>
                                          <p:attrName>style.visibility</p:attrName>
                                        </p:attrNameLst>
                                      </p:cBhvr>
                                      <p:to>
                                        <p:strVal val="visible"/>
                                      </p:to>
                                    </p:set>
                                    <p:animEffect filter="fade" transition="in">
                                      <p:cBhvr>
                                        <p:cTn dur="500" id="36"/>
                                        <p:tgtEl>
                                          <p:spTgt spid="47"/>
                                        </p:tgtEl>
                                      </p:cBhvr>
                                    </p:animEffect>
                                  </p:childTnLst>
                                </p:cTn>
                              </p:par>
                              <p:par>
                                <p:cTn fill="hold" id="37" nodeType="withEffect" presetClass="entr" presetID="10" presetSubtype="0">
                                  <p:stCondLst>
                                    <p:cond delay="0"/>
                                  </p:stCondLst>
                                  <p:childTnLst>
                                    <p:set>
                                      <p:cBhvr>
                                        <p:cTn dur="1" fill="hold" id="38">
                                          <p:stCondLst>
                                            <p:cond delay="0"/>
                                          </p:stCondLst>
                                        </p:cTn>
                                        <p:tgtEl>
                                          <p:spTgt spid="46"/>
                                        </p:tgtEl>
                                        <p:attrNameLst>
                                          <p:attrName>style.visibility</p:attrName>
                                        </p:attrNameLst>
                                      </p:cBhvr>
                                      <p:to>
                                        <p:strVal val="visible"/>
                                      </p:to>
                                    </p:set>
                                    <p:animEffect filter="fade" transition="in">
                                      <p:cBhvr>
                                        <p:cTn dur="500" id="39"/>
                                        <p:tgtEl>
                                          <p:spTgt spid="46"/>
                                        </p:tgtEl>
                                      </p:cBhvr>
                                    </p:animEffect>
                                  </p:childTnLst>
                                </p:cTn>
                              </p:par>
                              <p:par>
                                <p:cTn fill="hold" id="40" nodeType="withEffect" presetClass="entr" presetID="10" presetSubtype="0">
                                  <p:stCondLst>
                                    <p:cond delay="0"/>
                                  </p:stCondLst>
                                  <p:childTnLst>
                                    <p:set>
                                      <p:cBhvr>
                                        <p:cTn dur="1" fill="hold" id="41">
                                          <p:stCondLst>
                                            <p:cond delay="0"/>
                                          </p:stCondLst>
                                        </p:cTn>
                                        <p:tgtEl>
                                          <p:spTgt spid="45"/>
                                        </p:tgtEl>
                                        <p:attrNameLst>
                                          <p:attrName>style.visibility</p:attrName>
                                        </p:attrNameLst>
                                      </p:cBhvr>
                                      <p:to>
                                        <p:strVal val="visible"/>
                                      </p:to>
                                    </p:set>
                                    <p:animEffect filter="fade" transition="in">
                                      <p:cBhvr>
                                        <p:cTn dur="500" id="42"/>
                                        <p:tgtEl>
                                          <p:spTgt spid="45"/>
                                        </p:tgtEl>
                                      </p:cBhvr>
                                    </p:animEffect>
                                  </p:childTnLst>
                                </p:cTn>
                              </p:par>
                              <p:par>
                                <p:cTn fill="hold" id="43" nodeType="withEffect" presetClass="entr" presetID="10" presetSubtype="0">
                                  <p:stCondLst>
                                    <p:cond delay="0"/>
                                  </p:stCondLst>
                                  <p:childTnLst>
                                    <p:set>
                                      <p:cBhvr>
                                        <p:cTn dur="1" fill="hold" id="44">
                                          <p:stCondLst>
                                            <p:cond delay="0"/>
                                          </p:stCondLst>
                                        </p:cTn>
                                        <p:tgtEl>
                                          <p:spTgt spid="44"/>
                                        </p:tgtEl>
                                        <p:attrNameLst>
                                          <p:attrName>style.visibility</p:attrName>
                                        </p:attrNameLst>
                                      </p:cBhvr>
                                      <p:to>
                                        <p:strVal val="visible"/>
                                      </p:to>
                                    </p:set>
                                    <p:animEffect filter="fade" transition="in">
                                      <p:cBhvr>
                                        <p:cTn dur="500" id="45"/>
                                        <p:tgtEl>
                                          <p:spTgt spid="44"/>
                                        </p:tgtEl>
                                      </p:cBhvr>
                                    </p:animEffect>
                                  </p:childTnLst>
                                </p:cTn>
                              </p:par>
                              <p:par>
                                <p:cTn fill="hold" id="46" nodeType="withEffect" presetClass="entr" presetID="10" presetSubtype="0">
                                  <p:stCondLst>
                                    <p:cond delay="0"/>
                                  </p:stCondLst>
                                  <p:childTnLst>
                                    <p:set>
                                      <p:cBhvr>
                                        <p:cTn dur="1" fill="hold" id="47">
                                          <p:stCondLst>
                                            <p:cond delay="0"/>
                                          </p:stCondLst>
                                        </p:cTn>
                                        <p:tgtEl>
                                          <p:spTgt spid="43"/>
                                        </p:tgtEl>
                                        <p:attrNameLst>
                                          <p:attrName>style.visibility</p:attrName>
                                        </p:attrNameLst>
                                      </p:cBhvr>
                                      <p:to>
                                        <p:strVal val="visible"/>
                                      </p:to>
                                    </p:set>
                                    <p:animEffect filter="fade" transition="in">
                                      <p:cBhvr>
                                        <p:cTn dur="500" id="48"/>
                                        <p:tgtEl>
                                          <p:spTgt spid="43"/>
                                        </p:tgtEl>
                                      </p:cBhvr>
                                    </p:animEffect>
                                  </p:childTnLst>
                                </p:cTn>
                              </p:par>
                              <p:par>
                                <p:cTn fill="hold" id="49" nodeType="withEffect" presetClass="entr" presetID="10" presetSubtype="0">
                                  <p:stCondLst>
                                    <p:cond delay="0"/>
                                  </p:stCondLst>
                                  <p:childTnLst>
                                    <p:set>
                                      <p:cBhvr>
                                        <p:cTn dur="1" fill="hold" id="50">
                                          <p:stCondLst>
                                            <p:cond delay="0"/>
                                          </p:stCondLst>
                                        </p:cTn>
                                        <p:tgtEl>
                                          <p:spTgt spid="3"/>
                                        </p:tgtEl>
                                        <p:attrNameLst>
                                          <p:attrName>style.visibility</p:attrName>
                                        </p:attrNameLst>
                                      </p:cBhvr>
                                      <p:to>
                                        <p:strVal val="visible"/>
                                      </p:to>
                                    </p:set>
                                    <p:animEffect filter="fade" transition="in">
                                      <p:cBhvr>
                                        <p:cTn dur="500" id="51"/>
                                        <p:tgtEl>
                                          <p:spTgt spid="3"/>
                                        </p:tgtEl>
                                      </p:cBhvr>
                                    </p:animEffect>
                                  </p:childTnLst>
                                </p:cTn>
                              </p:par>
                            </p:childTnLst>
                          </p:cTn>
                        </p:par>
                        <p:par>
                          <p:cTn fill="hold" id="52" nodeType="afterGroup">
                            <p:stCondLst>
                              <p:cond delay="1300"/>
                            </p:stCondLst>
                            <p:childTnLst>
                              <p:par>
                                <p:cTn fill="hold" grpId="0" id="53" nodeType="afterEffect" presetClass="entr" presetID="10" presetSubtype="0">
                                  <p:stCondLst>
                                    <p:cond delay="0"/>
                                  </p:stCondLst>
                                  <p:childTnLst>
                                    <p:set>
                                      <p:cBhvr>
                                        <p:cTn dur="1" fill="hold" id="54">
                                          <p:stCondLst>
                                            <p:cond delay="0"/>
                                          </p:stCondLst>
                                        </p:cTn>
                                        <p:tgtEl>
                                          <p:spTgt spid="55"/>
                                        </p:tgtEl>
                                        <p:attrNameLst>
                                          <p:attrName>style.visibility</p:attrName>
                                        </p:attrNameLst>
                                      </p:cBhvr>
                                      <p:to>
                                        <p:strVal val="visible"/>
                                      </p:to>
                                    </p:set>
                                    <p:animEffect filter="fade" transition="in">
                                      <p:cBhvr>
                                        <p:cTn dur="500" id="55"/>
                                        <p:tgtEl>
                                          <p:spTgt spid="55"/>
                                        </p:tgtEl>
                                      </p:cBhvr>
                                    </p:animEffect>
                                  </p:childTnLst>
                                </p:cTn>
                              </p:par>
                              <p:par>
                                <p:cTn fill="hold" grpId="0" id="56" nodeType="withEffect" presetClass="entr" presetID="10" presetSubtype="0">
                                  <p:stCondLst>
                                    <p:cond delay="0"/>
                                  </p:stCondLst>
                                  <p:childTnLst>
                                    <p:set>
                                      <p:cBhvr>
                                        <p:cTn dur="1" fill="hold" id="57">
                                          <p:stCondLst>
                                            <p:cond delay="0"/>
                                          </p:stCondLst>
                                        </p:cTn>
                                        <p:tgtEl>
                                          <p:spTgt spid="60"/>
                                        </p:tgtEl>
                                        <p:attrNameLst>
                                          <p:attrName>style.visibility</p:attrName>
                                        </p:attrNameLst>
                                      </p:cBhvr>
                                      <p:to>
                                        <p:strVal val="visible"/>
                                      </p:to>
                                    </p:set>
                                    <p:animEffect filter="fade" transition="in">
                                      <p:cBhvr>
                                        <p:cTn dur="500" id="58"/>
                                        <p:tgtEl>
                                          <p:spTgt spid="60"/>
                                        </p:tgtEl>
                                      </p:cBhvr>
                                    </p:animEffect>
                                  </p:childTnLst>
                                </p:cTn>
                              </p:par>
                              <p:par>
                                <p:cTn fill="hold" id="59" nodeType="withEffect" presetClass="entr" presetID="10" presetSubtype="0">
                                  <p:stCondLst>
                                    <p:cond delay="0"/>
                                  </p:stCondLst>
                                  <p:childTnLst>
                                    <p:set>
                                      <p:cBhvr>
                                        <p:cTn dur="1" fill="hold" id="60">
                                          <p:stCondLst>
                                            <p:cond delay="0"/>
                                          </p:stCondLst>
                                        </p:cTn>
                                        <p:tgtEl>
                                          <p:spTgt spid="7"/>
                                        </p:tgtEl>
                                        <p:attrNameLst>
                                          <p:attrName>style.visibility</p:attrName>
                                        </p:attrNameLst>
                                      </p:cBhvr>
                                      <p:to>
                                        <p:strVal val="visible"/>
                                      </p:to>
                                    </p:set>
                                    <p:animEffect filter="fade" transition="in">
                                      <p:cBhvr>
                                        <p:cTn dur="500" id="61"/>
                                        <p:tgtEl>
                                          <p:spTgt spid="7"/>
                                        </p:tgtEl>
                                      </p:cBhvr>
                                    </p:animEffect>
                                  </p:childTnLst>
                                </p:cTn>
                              </p:par>
                              <p:par>
                                <p:cTn fill="hold" id="62" nodeType="withEffect" presetClass="entr" presetID="10" presetSubtype="0">
                                  <p:stCondLst>
                                    <p:cond delay="0"/>
                                  </p:stCondLst>
                                  <p:childTnLst>
                                    <p:set>
                                      <p:cBhvr>
                                        <p:cTn dur="1" fill="hold" id="63">
                                          <p:stCondLst>
                                            <p:cond delay="0"/>
                                          </p:stCondLst>
                                        </p:cTn>
                                        <p:tgtEl>
                                          <p:spTgt spid="53"/>
                                        </p:tgtEl>
                                        <p:attrNameLst>
                                          <p:attrName>style.visibility</p:attrName>
                                        </p:attrNameLst>
                                      </p:cBhvr>
                                      <p:to>
                                        <p:strVal val="visible"/>
                                      </p:to>
                                    </p:set>
                                    <p:animEffect filter="fade" transition="in">
                                      <p:cBhvr>
                                        <p:cTn dur="500" id="64"/>
                                        <p:tgtEl>
                                          <p:spTgt spid="53"/>
                                        </p:tgtEl>
                                      </p:cBhvr>
                                    </p:animEffect>
                                  </p:childTnLst>
                                </p:cTn>
                              </p:par>
                              <p:par>
                                <p:cTn fill="hold" id="65" nodeType="withEffect" presetClass="entr" presetID="10" presetSubtype="0">
                                  <p:stCondLst>
                                    <p:cond delay="0"/>
                                  </p:stCondLst>
                                  <p:childTnLst>
                                    <p:set>
                                      <p:cBhvr>
                                        <p:cTn dur="1" fill="hold" id="66">
                                          <p:stCondLst>
                                            <p:cond delay="0"/>
                                          </p:stCondLst>
                                        </p:cTn>
                                        <p:tgtEl>
                                          <p:spTgt spid="33"/>
                                        </p:tgtEl>
                                        <p:attrNameLst>
                                          <p:attrName>style.visibility</p:attrName>
                                        </p:attrNameLst>
                                      </p:cBhvr>
                                      <p:to>
                                        <p:strVal val="visible"/>
                                      </p:to>
                                    </p:set>
                                    <p:animEffect filter="fade" transition="in">
                                      <p:cBhvr>
                                        <p:cTn dur="500" id="67"/>
                                        <p:tgtEl>
                                          <p:spTgt spid="33"/>
                                        </p:tgtEl>
                                      </p:cBhvr>
                                    </p:animEffect>
                                  </p:childTnLst>
                                </p:cTn>
                              </p:par>
                              <p:par>
                                <p:cTn fill="hold" id="68" nodeType="withEffect" presetClass="entr" presetID="10" presetSubtype="0">
                                  <p:stCondLst>
                                    <p:cond delay="0"/>
                                  </p:stCondLst>
                                  <p:childTnLst>
                                    <p:set>
                                      <p:cBhvr>
                                        <p:cTn dur="1" fill="hold" id="69">
                                          <p:stCondLst>
                                            <p:cond delay="0"/>
                                          </p:stCondLst>
                                        </p:cTn>
                                        <p:tgtEl>
                                          <p:spTgt spid="32"/>
                                        </p:tgtEl>
                                        <p:attrNameLst>
                                          <p:attrName>style.visibility</p:attrName>
                                        </p:attrNameLst>
                                      </p:cBhvr>
                                      <p:to>
                                        <p:strVal val="visible"/>
                                      </p:to>
                                    </p:set>
                                    <p:animEffect filter="fade" transition="in">
                                      <p:cBhvr>
                                        <p:cTn dur="500" id="70"/>
                                        <p:tgtEl>
                                          <p:spTgt spid="32"/>
                                        </p:tgtEl>
                                      </p:cBhvr>
                                    </p:animEffect>
                                  </p:childTnLst>
                                </p:cTn>
                              </p:par>
                              <p:par>
                                <p:cTn fill="hold" id="71" nodeType="withEffect" presetClass="entr" presetID="10" presetSubtype="0">
                                  <p:stCondLst>
                                    <p:cond delay="0"/>
                                  </p:stCondLst>
                                  <p:childTnLst>
                                    <p:set>
                                      <p:cBhvr>
                                        <p:cTn dur="1" fill="hold" id="72">
                                          <p:stCondLst>
                                            <p:cond delay="0"/>
                                          </p:stCondLst>
                                        </p:cTn>
                                        <p:tgtEl>
                                          <p:spTgt spid="31"/>
                                        </p:tgtEl>
                                        <p:attrNameLst>
                                          <p:attrName>style.visibility</p:attrName>
                                        </p:attrNameLst>
                                      </p:cBhvr>
                                      <p:to>
                                        <p:strVal val="visible"/>
                                      </p:to>
                                    </p:set>
                                    <p:animEffect filter="fade" transition="in">
                                      <p:cBhvr>
                                        <p:cTn dur="500" id="73"/>
                                        <p:tgtEl>
                                          <p:spTgt spid="31"/>
                                        </p:tgtEl>
                                      </p:cBhvr>
                                    </p:animEffect>
                                  </p:childTnLst>
                                </p:cTn>
                              </p:par>
                              <p:par>
                                <p:cTn fill="hold" id="74" nodeType="withEffect" presetClass="entr" presetID="10" presetSubtype="0">
                                  <p:stCondLst>
                                    <p:cond delay="0"/>
                                  </p:stCondLst>
                                  <p:childTnLst>
                                    <p:set>
                                      <p:cBhvr>
                                        <p:cTn dur="1" fill="hold" id="75">
                                          <p:stCondLst>
                                            <p:cond delay="0"/>
                                          </p:stCondLst>
                                        </p:cTn>
                                        <p:tgtEl>
                                          <p:spTgt spid="30"/>
                                        </p:tgtEl>
                                        <p:attrNameLst>
                                          <p:attrName>style.visibility</p:attrName>
                                        </p:attrNameLst>
                                      </p:cBhvr>
                                      <p:to>
                                        <p:strVal val="visible"/>
                                      </p:to>
                                    </p:set>
                                    <p:animEffect filter="fade" transition="in">
                                      <p:cBhvr>
                                        <p:cTn dur="500" id="76"/>
                                        <p:tgtEl>
                                          <p:spTgt spid="30"/>
                                        </p:tgtEl>
                                      </p:cBhvr>
                                    </p:animEffect>
                                  </p:childTnLst>
                                </p:cTn>
                              </p:par>
                              <p:par>
                                <p:cTn fill="hold" id="77" nodeType="withEffect" presetClass="entr" presetID="10" presetSubtype="0">
                                  <p:stCondLst>
                                    <p:cond delay="0"/>
                                  </p:stCondLst>
                                  <p:childTnLst>
                                    <p:set>
                                      <p:cBhvr>
                                        <p:cTn dur="1" fill="hold" id="78">
                                          <p:stCondLst>
                                            <p:cond delay="0"/>
                                          </p:stCondLst>
                                        </p:cTn>
                                        <p:tgtEl>
                                          <p:spTgt spid="29"/>
                                        </p:tgtEl>
                                        <p:attrNameLst>
                                          <p:attrName>style.visibility</p:attrName>
                                        </p:attrNameLst>
                                      </p:cBhvr>
                                      <p:to>
                                        <p:strVal val="visible"/>
                                      </p:to>
                                    </p:set>
                                    <p:animEffect filter="fade" transition="in">
                                      <p:cBhvr>
                                        <p:cTn dur="500" id="79"/>
                                        <p:tgtEl>
                                          <p:spTgt spid="29"/>
                                        </p:tgtEl>
                                      </p:cBhvr>
                                    </p:animEffect>
                                  </p:childTnLst>
                                </p:cTn>
                              </p:par>
                              <p:par>
                                <p:cTn fill="hold" id="80" nodeType="withEffect" presetClass="entr" presetID="10" presetSubtype="0">
                                  <p:stCondLst>
                                    <p:cond delay="0"/>
                                  </p:stCondLst>
                                  <p:childTnLst>
                                    <p:set>
                                      <p:cBhvr>
                                        <p:cTn dur="1" fill="hold" id="81">
                                          <p:stCondLst>
                                            <p:cond delay="0"/>
                                          </p:stCondLst>
                                        </p:cTn>
                                        <p:tgtEl>
                                          <p:spTgt spid="26"/>
                                        </p:tgtEl>
                                        <p:attrNameLst>
                                          <p:attrName>style.visibility</p:attrName>
                                        </p:attrNameLst>
                                      </p:cBhvr>
                                      <p:to>
                                        <p:strVal val="visible"/>
                                      </p:to>
                                    </p:set>
                                    <p:animEffect filter="fade" transition="in">
                                      <p:cBhvr>
                                        <p:cTn dur="500" id="82"/>
                                        <p:tgtEl>
                                          <p:spTgt spid="26"/>
                                        </p:tgtEl>
                                      </p:cBhvr>
                                    </p:animEffect>
                                  </p:childTnLst>
                                </p:cTn>
                              </p:par>
                              <p:par>
                                <p:cTn fill="hold" id="83" nodeType="withEffect" presetClass="entr" presetID="10" presetSubtype="0">
                                  <p:stCondLst>
                                    <p:cond delay="0"/>
                                  </p:stCondLst>
                                  <p:childTnLst>
                                    <p:set>
                                      <p:cBhvr>
                                        <p:cTn dur="1" fill="hold" id="84">
                                          <p:stCondLst>
                                            <p:cond delay="0"/>
                                          </p:stCondLst>
                                        </p:cTn>
                                        <p:tgtEl>
                                          <p:spTgt spid="24"/>
                                        </p:tgtEl>
                                        <p:attrNameLst>
                                          <p:attrName>style.visibility</p:attrName>
                                        </p:attrNameLst>
                                      </p:cBhvr>
                                      <p:to>
                                        <p:strVal val="visible"/>
                                      </p:to>
                                    </p:set>
                                    <p:animEffect filter="fade" transition="in">
                                      <p:cBhvr>
                                        <p:cTn dur="500" id="85"/>
                                        <p:tgtEl>
                                          <p:spTgt spid="24"/>
                                        </p:tgtEl>
                                      </p:cBhvr>
                                    </p:animEffect>
                                  </p:childTnLst>
                                </p:cTn>
                              </p:par>
                              <p:par>
                                <p:cTn fill="hold" id="86" nodeType="withEffect" presetClass="entr" presetID="10" presetSubtype="0">
                                  <p:stCondLst>
                                    <p:cond delay="0"/>
                                  </p:stCondLst>
                                  <p:childTnLst>
                                    <p:set>
                                      <p:cBhvr>
                                        <p:cTn dur="1" fill="hold" id="87">
                                          <p:stCondLst>
                                            <p:cond delay="0"/>
                                          </p:stCondLst>
                                        </p:cTn>
                                        <p:tgtEl>
                                          <p:spTgt spid="5"/>
                                        </p:tgtEl>
                                        <p:attrNameLst>
                                          <p:attrName>style.visibility</p:attrName>
                                        </p:attrNameLst>
                                      </p:cBhvr>
                                      <p:to>
                                        <p:strVal val="visible"/>
                                      </p:to>
                                    </p:set>
                                    <p:animEffect filter="fade" transition="in">
                                      <p:cBhvr>
                                        <p:cTn dur="500" id="88"/>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7"/>
      <p:bldP grpId="0" spid="58"/>
      <p:bldP grpId="0" spid="54"/>
      <p:bldP grpId="0" spid="55"/>
      <p:bldP grpId="0" spid="60"/>
      <p:bldP grpId="0" spid="62"/>
      <p:bldP grpId="0" spid="63"/>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resentationFormat>On-screen Show (16:9)</PresentationFormat>
  <Paragraphs>338</Paragraphs>
  <Slides>25</Slides>
  <Notes>24</Notes>
  <TotalTime>1504</TotalTime>
  <HiddenSlides>0</HiddenSlides>
  <MMClips>0</MMClips>
  <ScaleCrop>0</ScaleCrop>
  <HeadingPairs>
    <vt:vector baseType="variant" size="6">
      <vt:variant>
        <vt:lpstr>Fonts used</vt:lpstr>
      </vt:variant>
      <vt:variant>
        <vt:i4>6</vt:i4>
      </vt:variant>
      <vt:variant>
        <vt:lpstr>Theme</vt:lpstr>
      </vt:variant>
      <vt:variant>
        <vt:i4>1</vt:i4>
      </vt:variant>
      <vt:variant>
        <vt:lpstr>Slide Titles</vt:lpstr>
      </vt:variant>
      <vt:variant>
        <vt:i4>25</vt:i4>
      </vt:variant>
    </vt:vector>
  </HeadingPairs>
  <TitlesOfParts>
    <vt:vector baseType="lpstr" size="32">
      <vt:lpstr>Arial</vt:lpstr>
      <vt:lpstr>Calibri</vt:lpstr>
      <vt:lpstr>Calibri Light</vt:lpstr>
      <vt:lpstr>Bebas Neue</vt:lpstr>
      <vt:lpstr>Open Sans</vt:lpstr>
      <vt:lpstr>方正黑体简体</vt:lpstr>
      <vt:lpstr>PPT分享网整理发布www.pptfx.com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2013-09-19T08:29:56Z</dcterms:created>
  <cp:lastModifiedBy>Administrator</cp:lastModifiedBy>
  <dcterms:modified xsi:type="dcterms:W3CDTF">2021-08-20T11:20:52Z</dcterms:modified>
  <cp:revision>127</cp:revision>
  <dc:title>PowerPoint 演示文稿</dc:title>
</cp:coreProperties>
</file>