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3"/>
  </p:notesMasterIdLst>
  <p:sldIdLst>
    <p:sldId id="256" r:id="rId4"/>
    <p:sldId id="257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92" autoAdjust="0"/>
  </p:normalViewPr>
  <p:slideViewPr>
    <p:cSldViewPr snapToGrid="0">
      <p:cViewPr varScale="1">
        <p:scale>
          <a:sx n="105" d="100"/>
          <a:sy n="105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tags/tag1.xml" Type="http://schemas.openxmlformats.org/officeDocument/2006/relationships/tags"/><Relationship Id="rId21" Target="presProps.xml" Type="http://schemas.openxmlformats.org/officeDocument/2006/relationships/presProps"/><Relationship Id="rId22" Target="viewProps.xml" Type="http://schemas.openxmlformats.org/officeDocument/2006/relationships/viewProps"/><Relationship Id="rId23" Target="theme/theme1.xml" Type="http://schemas.openxmlformats.org/officeDocument/2006/relationships/theme"/><Relationship Id="rId24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5EA16-EF89-459E-9C0A-C412524EE4D7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7D344-744E-49F8-A889-C3482F3C14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11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48935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7145298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A856E-C2C4-44BD-912C-40B8E02E7C9D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CE5F-3A33-4E57-A459-2C95C3D0BD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3215860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7847559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22808797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8082614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9032977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3677159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A856E-C2C4-44BD-912C-40B8E02E7C9D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CE5F-3A33-4E57-A459-2C95C3D0BD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9147278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A856E-C2C4-44BD-912C-40B8E02E7C9D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CE5F-3A33-4E57-A459-2C95C3D0BD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606388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235804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6914646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8473730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7301166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0773723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72404241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slideLayouts/slideLayout13.xml" Type="http://schemas.openxmlformats.org/officeDocument/2006/relationships/slideLayout"/><Relationship Id="rId11" Target="../slideLayouts/slideLayout1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slideLayouts/slideLayout7.xml" Type="http://schemas.openxmlformats.org/officeDocument/2006/relationships/slideLayout"/><Relationship Id="rId5" Target="../slideLayouts/slideLayout8.xml" Type="http://schemas.openxmlformats.org/officeDocument/2006/relationships/slideLayout"/><Relationship Id="rId6" Target="../slideLayouts/slideLayout9.xml" Type="http://schemas.openxmlformats.org/officeDocument/2006/relationships/slideLayout"/><Relationship Id="rId7" Target="../slideLayouts/slideLayout10.xml" Type="http://schemas.openxmlformats.org/officeDocument/2006/relationships/slideLayout"/><Relationship Id="rId8" Target="../slideLayouts/slideLayout11.xml" Type="http://schemas.openxmlformats.org/officeDocument/2006/relationships/slideLayout"/><Relationship Id="rId9" Target="../slideLayouts/slideLayout1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A856E-C2C4-44BD-912C-40B8E02E7C9D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1CE5F-3A33-4E57-A459-2C95C3D0BD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0071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5207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Relationship Id="rId7" Target="../media/image7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8.png" Type="http://schemas.openxmlformats.org/officeDocument/2006/relationships/image"/><Relationship Id="rId3" Target="../media/image1.pn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Relationship Id="rId3" Target="../media/image10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/>
          <p:cNvSpPr txBox="1"/>
          <p:nvPr/>
        </p:nvSpPr>
        <p:spPr>
          <a:xfrm>
            <a:off x="5414228" y="1759815"/>
            <a:ext cx="6755642" cy="1408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3600">
                <a:latin charset="-122" panose="02010509060101010101" pitchFamily="49" typeface="幼圆"/>
                <a:ea charset="-122" panose="02010509060101010101" pitchFamily="49" typeface="幼圆"/>
              </a:rPr>
              <a:t>版面设计</a:t>
            </a:r>
          </a:p>
          <a:p>
            <a:pPr>
              <a:lnSpc>
                <a:spcPct val="120000"/>
              </a:lnSpc>
            </a:pPr>
            <a:r>
              <a:rPr altLang="en-US" lang="zh-CN" smtClean="0" sz="3600">
                <a:latin charset="-122" panose="02010509060101010101" pitchFamily="49" typeface="幼圆"/>
                <a:ea charset="-122" panose="02010509060101010101" pitchFamily="49" typeface="幼圆"/>
              </a:rPr>
              <a:t>的原理之一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45806" y="3279836"/>
            <a:ext cx="484229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5400">
                <a:solidFill>
                  <a:srgbClr val="009BD2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“建立条理”</a:t>
            </a:r>
          </a:p>
        </p:txBody>
      </p:sp>
      <p:sp>
        <p:nvSpPr>
          <p:cNvPr id="2" name="矩形 1"/>
          <p:cNvSpPr/>
          <p:nvPr/>
        </p:nvSpPr>
        <p:spPr>
          <a:xfrm>
            <a:off x="0" y="1785760"/>
            <a:ext cx="1398744" cy="3051769"/>
          </a:xfrm>
          <a:prstGeom prst="rect">
            <a:avLst/>
          </a:prstGeom>
          <a:solidFill>
            <a:srgbClr val="059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>
            <a:off x="1662633" y="1785760"/>
            <a:ext cx="1084658" cy="3051769"/>
          </a:xfrm>
          <a:prstGeom prst="rect">
            <a:avLst/>
          </a:prstGeom>
          <a:solidFill>
            <a:srgbClr val="55BC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矩形 22"/>
          <p:cNvSpPr/>
          <p:nvPr/>
        </p:nvSpPr>
        <p:spPr>
          <a:xfrm>
            <a:off x="3002954" y="1785760"/>
            <a:ext cx="807065" cy="3051769"/>
          </a:xfrm>
          <a:prstGeom prst="rect">
            <a:avLst/>
          </a:prstGeom>
          <a:solidFill>
            <a:srgbClr val="9A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4065682" y="1785758"/>
            <a:ext cx="554553" cy="3051769"/>
          </a:xfrm>
          <a:prstGeom prst="rect">
            <a:avLst/>
          </a:prstGeom>
          <a:solidFill>
            <a:srgbClr val="D1ED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 24"/>
          <p:cNvSpPr/>
          <p:nvPr/>
        </p:nvSpPr>
        <p:spPr>
          <a:xfrm>
            <a:off x="4879242" y="1785758"/>
            <a:ext cx="307556" cy="3051769"/>
          </a:xfrm>
          <a:prstGeom prst="rect">
            <a:avLst/>
          </a:prstGeom>
          <a:solidFill>
            <a:srgbClr val="F3FA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5441525" y="4482988"/>
            <a:ext cx="390144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伊达千代&amp;内藤孝彦 著</a:t>
            </a:r>
          </a:p>
        </p:txBody>
      </p:sp>
    </p:spTree>
    <p:extLst>
      <p:ext uri="{BB962C8B-B14F-4D97-AF65-F5344CB8AC3E}">
        <p14:creationId val="168203159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777922" y="691400"/>
            <a:ext cx="1069136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图文编排：把版面比作大河，文字是“河水”，图片是“石头”</a:t>
            </a:r>
          </a:p>
        </p:txBody>
      </p:sp>
      <p:pic>
        <p:nvPicPr>
          <p:cNvPr id="3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224916" y="1398256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flipV="1" rot="10800000">
            <a:off x="98810" y="48854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1" name="组合 90"/>
          <p:cNvGrpSpPr/>
          <p:nvPr/>
        </p:nvGrpSpPr>
        <p:grpSpPr>
          <a:xfrm rot="5400000">
            <a:off x="1360368" y="3155667"/>
            <a:ext cx="3875964" cy="2333767"/>
            <a:chOff x="1344305" y="3159456"/>
            <a:chExt cx="3875964" cy="2333767"/>
          </a:xfrm>
        </p:grpSpPr>
        <p:grpSp>
          <p:nvGrpSpPr>
            <p:cNvPr id="74" name="组合 73"/>
            <p:cNvGrpSpPr/>
            <p:nvPr/>
          </p:nvGrpSpPr>
          <p:grpSpPr>
            <a:xfrm rot="5400000">
              <a:off x="2115403" y="2388358"/>
              <a:ext cx="2333767" cy="3875964"/>
              <a:chOff x="1733266" y="2169994"/>
              <a:chExt cx="2333767" cy="3875964"/>
            </a:xfrm>
          </p:grpSpPr>
          <p:grpSp>
            <p:nvGrpSpPr>
              <p:cNvPr id="72" name="组合 71"/>
              <p:cNvGrpSpPr/>
              <p:nvPr/>
            </p:nvGrpSpPr>
            <p:grpSpPr>
              <a:xfrm>
                <a:off x="2040720" y="2482697"/>
                <a:ext cx="1714689" cy="3303953"/>
                <a:chOff x="2040720" y="2482697"/>
                <a:chExt cx="1714689" cy="3303953"/>
              </a:xfrm>
            </p:grpSpPr>
            <p:grpSp>
              <p:nvGrpSpPr>
                <p:cNvPr id="15" name="组合 14"/>
                <p:cNvGrpSpPr/>
                <p:nvPr/>
              </p:nvGrpSpPr>
              <p:grpSpPr>
                <a:xfrm>
                  <a:off x="2047165" y="3805451"/>
                  <a:ext cx="711958" cy="930322"/>
                  <a:chOff x="2183642" y="2590800"/>
                  <a:chExt cx="711958" cy="930322"/>
                </a:xfrm>
              </p:grpSpPr>
              <p:cxnSp>
                <p:nvCxnSpPr>
                  <p:cNvPr id="6" name="直接连接符 5"/>
                  <p:cNvCxnSpPr/>
                  <p:nvPr/>
                </p:nvCxnSpPr>
                <p:spPr>
                  <a:xfrm flipH="1">
                    <a:off x="2183642" y="2593075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直接连接符 6"/>
                  <p:cNvCxnSpPr/>
                  <p:nvPr/>
                </p:nvCxnSpPr>
                <p:spPr>
                  <a:xfrm flipH="1">
                    <a:off x="2286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直接连接符 7"/>
                  <p:cNvCxnSpPr/>
                  <p:nvPr/>
                </p:nvCxnSpPr>
                <p:spPr>
                  <a:xfrm flipH="1">
                    <a:off x="2387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直接连接符 8"/>
                  <p:cNvCxnSpPr/>
                  <p:nvPr/>
                </p:nvCxnSpPr>
                <p:spPr>
                  <a:xfrm flipH="1">
                    <a:off x="24892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直接连接符 9"/>
                  <p:cNvCxnSpPr/>
                  <p:nvPr/>
                </p:nvCxnSpPr>
                <p:spPr>
                  <a:xfrm flipH="1">
                    <a:off x="25908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直接连接符 11"/>
                  <p:cNvCxnSpPr/>
                  <p:nvPr/>
                </p:nvCxnSpPr>
                <p:spPr>
                  <a:xfrm flipH="1">
                    <a:off x="26924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直接连接符 12"/>
                  <p:cNvCxnSpPr/>
                  <p:nvPr/>
                </p:nvCxnSpPr>
                <p:spPr>
                  <a:xfrm flipH="1">
                    <a:off x="2794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直接连接符 13"/>
                  <p:cNvCxnSpPr/>
                  <p:nvPr/>
                </p:nvCxnSpPr>
                <p:spPr>
                  <a:xfrm flipH="1">
                    <a:off x="2895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" name="组合 15"/>
                <p:cNvGrpSpPr/>
                <p:nvPr/>
              </p:nvGrpSpPr>
              <p:grpSpPr>
                <a:xfrm>
                  <a:off x="2047165" y="4856328"/>
                  <a:ext cx="711958" cy="930322"/>
                  <a:chOff x="2183642" y="2590800"/>
                  <a:chExt cx="711958" cy="930322"/>
                </a:xfrm>
              </p:grpSpPr>
              <p:cxnSp>
                <p:nvCxnSpPr>
                  <p:cNvPr id="17" name="直接连接符 16"/>
                  <p:cNvCxnSpPr/>
                  <p:nvPr/>
                </p:nvCxnSpPr>
                <p:spPr>
                  <a:xfrm flipH="1">
                    <a:off x="2183642" y="2593075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直接连接符 17"/>
                  <p:cNvCxnSpPr/>
                  <p:nvPr/>
                </p:nvCxnSpPr>
                <p:spPr>
                  <a:xfrm flipH="1">
                    <a:off x="2286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直接连接符 18"/>
                  <p:cNvCxnSpPr/>
                  <p:nvPr/>
                </p:nvCxnSpPr>
                <p:spPr>
                  <a:xfrm flipH="1">
                    <a:off x="2387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直接连接符 19"/>
                  <p:cNvCxnSpPr/>
                  <p:nvPr/>
                </p:nvCxnSpPr>
                <p:spPr>
                  <a:xfrm flipH="1">
                    <a:off x="24892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直接连接符 20"/>
                  <p:cNvCxnSpPr/>
                  <p:nvPr/>
                </p:nvCxnSpPr>
                <p:spPr>
                  <a:xfrm flipH="1">
                    <a:off x="25908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直接连接符 21"/>
                  <p:cNvCxnSpPr/>
                  <p:nvPr/>
                </p:nvCxnSpPr>
                <p:spPr>
                  <a:xfrm flipH="1">
                    <a:off x="26924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直接连接符 22"/>
                  <p:cNvCxnSpPr/>
                  <p:nvPr/>
                </p:nvCxnSpPr>
                <p:spPr>
                  <a:xfrm flipH="1">
                    <a:off x="2794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直接连接符 23"/>
                  <p:cNvCxnSpPr/>
                  <p:nvPr/>
                </p:nvCxnSpPr>
                <p:spPr>
                  <a:xfrm flipH="1">
                    <a:off x="2895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组合 24"/>
                <p:cNvGrpSpPr/>
                <p:nvPr/>
              </p:nvGrpSpPr>
              <p:grpSpPr>
                <a:xfrm>
                  <a:off x="3043451" y="2482697"/>
                  <a:ext cx="711958" cy="1174124"/>
                  <a:chOff x="2183642" y="2590800"/>
                  <a:chExt cx="711958" cy="930322"/>
                </a:xfrm>
              </p:grpSpPr>
              <p:cxnSp>
                <p:nvCxnSpPr>
                  <p:cNvPr id="26" name="直接连接符 25"/>
                  <p:cNvCxnSpPr/>
                  <p:nvPr/>
                </p:nvCxnSpPr>
                <p:spPr>
                  <a:xfrm flipH="1">
                    <a:off x="2183642" y="2593075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直接连接符 26"/>
                  <p:cNvCxnSpPr/>
                  <p:nvPr/>
                </p:nvCxnSpPr>
                <p:spPr>
                  <a:xfrm flipH="1">
                    <a:off x="2286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直接连接符 27"/>
                  <p:cNvCxnSpPr/>
                  <p:nvPr/>
                </p:nvCxnSpPr>
                <p:spPr>
                  <a:xfrm flipH="1">
                    <a:off x="2387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直接连接符 28"/>
                  <p:cNvCxnSpPr/>
                  <p:nvPr/>
                </p:nvCxnSpPr>
                <p:spPr>
                  <a:xfrm flipH="1">
                    <a:off x="24892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直接连接符 29"/>
                  <p:cNvCxnSpPr/>
                  <p:nvPr/>
                </p:nvCxnSpPr>
                <p:spPr>
                  <a:xfrm flipH="1">
                    <a:off x="25908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直接连接符 30"/>
                  <p:cNvCxnSpPr/>
                  <p:nvPr/>
                </p:nvCxnSpPr>
                <p:spPr>
                  <a:xfrm flipH="1">
                    <a:off x="26924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直接连接符 31"/>
                  <p:cNvCxnSpPr/>
                  <p:nvPr/>
                </p:nvCxnSpPr>
                <p:spPr>
                  <a:xfrm flipH="1">
                    <a:off x="2794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直接连接符 32"/>
                  <p:cNvCxnSpPr/>
                  <p:nvPr/>
                </p:nvCxnSpPr>
                <p:spPr>
                  <a:xfrm flipH="1">
                    <a:off x="2895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" name="组合 60"/>
                <p:cNvGrpSpPr/>
                <p:nvPr/>
              </p:nvGrpSpPr>
              <p:grpSpPr>
                <a:xfrm>
                  <a:off x="3043451" y="4835856"/>
                  <a:ext cx="711958" cy="930322"/>
                  <a:chOff x="2183642" y="2590800"/>
                  <a:chExt cx="711958" cy="930322"/>
                </a:xfrm>
              </p:grpSpPr>
              <p:cxnSp>
                <p:nvCxnSpPr>
                  <p:cNvPr id="62" name="直接连接符 61"/>
                  <p:cNvCxnSpPr/>
                  <p:nvPr/>
                </p:nvCxnSpPr>
                <p:spPr>
                  <a:xfrm flipH="1">
                    <a:off x="2183642" y="2593075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直接连接符 62"/>
                  <p:cNvCxnSpPr/>
                  <p:nvPr/>
                </p:nvCxnSpPr>
                <p:spPr>
                  <a:xfrm flipH="1">
                    <a:off x="2286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接连接符 63"/>
                  <p:cNvCxnSpPr/>
                  <p:nvPr/>
                </p:nvCxnSpPr>
                <p:spPr>
                  <a:xfrm flipH="1">
                    <a:off x="2387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接连接符 64"/>
                  <p:cNvCxnSpPr/>
                  <p:nvPr/>
                </p:nvCxnSpPr>
                <p:spPr>
                  <a:xfrm flipH="1">
                    <a:off x="24892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接连接符 65"/>
                  <p:cNvCxnSpPr/>
                  <p:nvPr/>
                </p:nvCxnSpPr>
                <p:spPr>
                  <a:xfrm flipH="1">
                    <a:off x="25908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接连接符 66"/>
                  <p:cNvCxnSpPr/>
                  <p:nvPr/>
                </p:nvCxnSpPr>
                <p:spPr>
                  <a:xfrm flipH="1">
                    <a:off x="26924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接连接符 67"/>
                  <p:cNvCxnSpPr/>
                  <p:nvPr/>
                </p:nvCxnSpPr>
                <p:spPr>
                  <a:xfrm flipH="1">
                    <a:off x="27940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接连接符 68"/>
                  <p:cNvCxnSpPr/>
                  <p:nvPr/>
                </p:nvCxnSpPr>
                <p:spPr>
                  <a:xfrm flipH="1">
                    <a:off x="2895600" y="2590800"/>
                    <a:ext cx="0" cy="92804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0" name="矩形 69"/>
                <p:cNvSpPr/>
                <p:nvPr/>
              </p:nvSpPr>
              <p:spPr>
                <a:xfrm>
                  <a:off x="3018429" y="3805451"/>
                  <a:ext cx="736980" cy="928047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1" name="矩形 70"/>
                <p:cNvSpPr/>
                <p:nvPr/>
              </p:nvSpPr>
              <p:spPr>
                <a:xfrm>
                  <a:off x="2040720" y="2500894"/>
                  <a:ext cx="736980" cy="117125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73" name="矩形 72"/>
              <p:cNvSpPr/>
              <p:nvPr/>
            </p:nvSpPr>
            <p:spPr>
              <a:xfrm>
                <a:off x="1733266" y="2169994"/>
                <a:ext cx="2333767" cy="387596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86" name="组合 85"/>
            <p:cNvGrpSpPr/>
            <p:nvPr/>
          </p:nvGrpSpPr>
          <p:grpSpPr>
            <a:xfrm>
              <a:off x="1631687" y="3849773"/>
              <a:ext cx="3257683" cy="980019"/>
              <a:chOff x="1631687" y="3849773"/>
              <a:chExt cx="3257683" cy="980019"/>
            </a:xfrm>
          </p:grpSpPr>
          <p:cxnSp>
            <p:nvCxnSpPr>
              <p:cNvPr id="76" name="直接连接符 75"/>
              <p:cNvCxnSpPr/>
              <p:nvPr/>
            </p:nvCxnSpPr>
            <p:spPr>
              <a:xfrm>
                <a:off x="1631687" y="3849773"/>
                <a:ext cx="1842448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接连接符 77"/>
              <p:cNvCxnSpPr/>
              <p:nvPr/>
            </p:nvCxnSpPr>
            <p:spPr>
              <a:xfrm flipH="1">
                <a:off x="1669638" y="3863421"/>
                <a:ext cx="1818144" cy="958787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>
                <a:off x="1631687" y="4829792"/>
                <a:ext cx="771099" cy="0"/>
              </a:xfrm>
              <a:prstGeom prst="line">
                <a:avLst/>
              </a:prstGeom>
              <a:ln w="38100">
                <a:solidFill>
                  <a:srgbClr val="00B0F0"/>
                </a:solidFill>
                <a:headEnd len="med" type="none" w="med"/>
                <a:tailEnd len="med" type="triangl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>
                <a:off x="3867794" y="4821829"/>
                <a:ext cx="1021576" cy="7963"/>
              </a:xfrm>
              <a:prstGeom prst="line">
                <a:avLst/>
              </a:prstGeom>
              <a:ln w="38100">
                <a:solidFill>
                  <a:srgbClr val="00B0F0"/>
                </a:solidFill>
                <a:headEnd len="med" type="none" w="med"/>
                <a:tailEnd len="med" type="triangl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右箭头 89"/>
          <p:cNvSpPr/>
          <p:nvPr/>
        </p:nvSpPr>
        <p:spPr>
          <a:xfrm>
            <a:off x="5450603" y="4083714"/>
            <a:ext cx="1119117" cy="477672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45" name="组合 144"/>
          <p:cNvGrpSpPr/>
          <p:nvPr/>
        </p:nvGrpSpPr>
        <p:grpSpPr>
          <a:xfrm rot="5400000">
            <a:off x="6783991" y="3155667"/>
            <a:ext cx="3875964" cy="2333767"/>
            <a:chOff x="7142949" y="3155666"/>
            <a:chExt cx="3875964" cy="2333767"/>
          </a:xfrm>
        </p:grpSpPr>
        <p:grpSp>
          <p:nvGrpSpPr>
            <p:cNvPr id="101" name="组合 100"/>
            <p:cNvGrpSpPr/>
            <p:nvPr/>
          </p:nvGrpSpPr>
          <p:grpSpPr>
            <a:xfrm rot="5400000">
              <a:off x="8589012" y="3360383"/>
              <a:ext cx="711958" cy="930322"/>
              <a:chOff x="2183642" y="2590800"/>
              <a:chExt cx="711958" cy="930322"/>
            </a:xfrm>
          </p:grpSpPr>
          <p:cxnSp>
            <p:nvCxnSpPr>
              <p:cNvPr id="131" name="直接连接符 130"/>
              <p:cNvCxnSpPr/>
              <p:nvPr/>
            </p:nvCxnSpPr>
            <p:spPr>
              <a:xfrm flipH="1">
                <a:off x="2183642" y="2593075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接连接符 131"/>
              <p:cNvCxnSpPr/>
              <p:nvPr/>
            </p:nvCxnSpPr>
            <p:spPr>
              <a:xfrm flipH="1">
                <a:off x="2286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接连接符 132"/>
              <p:cNvCxnSpPr/>
              <p:nvPr/>
            </p:nvCxnSpPr>
            <p:spPr>
              <a:xfrm flipH="1">
                <a:off x="2387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接连接符 133"/>
              <p:cNvCxnSpPr/>
              <p:nvPr/>
            </p:nvCxnSpPr>
            <p:spPr>
              <a:xfrm flipH="1">
                <a:off x="24892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接连接符 134"/>
              <p:cNvCxnSpPr/>
              <p:nvPr/>
            </p:nvCxnSpPr>
            <p:spPr>
              <a:xfrm flipH="1">
                <a:off x="25908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接连接符 135"/>
              <p:cNvCxnSpPr/>
              <p:nvPr/>
            </p:nvCxnSpPr>
            <p:spPr>
              <a:xfrm flipH="1">
                <a:off x="26924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接连接符 136"/>
              <p:cNvCxnSpPr/>
              <p:nvPr/>
            </p:nvCxnSpPr>
            <p:spPr>
              <a:xfrm flipH="1">
                <a:off x="2794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接连接符 137"/>
              <p:cNvCxnSpPr/>
              <p:nvPr/>
            </p:nvCxnSpPr>
            <p:spPr>
              <a:xfrm flipH="1">
                <a:off x="2895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组合 101"/>
            <p:cNvGrpSpPr/>
            <p:nvPr/>
          </p:nvGrpSpPr>
          <p:grpSpPr>
            <a:xfrm rot="5400000">
              <a:off x="8645355" y="4360841"/>
              <a:ext cx="711958" cy="930322"/>
              <a:chOff x="2183642" y="2590800"/>
              <a:chExt cx="711958" cy="930322"/>
            </a:xfrm>
          </p:grpSpPr>
          <p:cxnSp>
            <p:nvCxnSpPr>
              <p:cNvPr id="123" name="直接连接符 122"/>
              <p:cNvCxnSpPr/>
              <p:nvPr/>
            </p:nvCxnSpPr>
            <p:spPr>
              <a:xfrm flipH="1">
                <a:off x="2183642" y="2593075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接连接符 123"/>
              <p:cNvCxnSpPr/>
              <p:nvPr/>
            </p:nvCxnSpPr>
            <p:spPr>
              <a:xfrm flipH="1">
                <a:off x="2286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接连接符 124"/>
              <p:cNvCxnSpPr/>
              <p:nvPr/>
            </p:nvCxnSpPr>
            <p:spPr>
              <a:xfrm flipH="1">
                <a:off x="2387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接连接符 125"/>
              <p:cNvCxnSpPr/>
              <p:nvPr/>
            </p:nvCxnSpPr>
            <p:spPr>
              <a:xfrm flipH="1">
                <a:off x="24892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接连接符 126"/>
              <p:cNvCxnSpPr/>
              <p:nvPr/>
            </p:nvCxnSpPr>
            <p:spPr>
              <a:xfrm flipH="1">
                <a:off x="25908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接连接符 127"/>
              <p:cNvCxnSpPr/>
              <p:nvPr/>
            </p:nvCxnSpPr>
            <p:spPr>
              <a:xfrm flipH="1">
                <a:off x="26924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接连接符 128"/>
              <p:cNvCxnSpPr/>
              <p:nvPr/>
            </p:nvCxnSpPr>
            <p:spPr>
              <a:xfrm flipH="1">
                <a:off x="2794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接连接符 129"/>
              <p:cNvCxnSpPr/>
              <p:nvPr/>
            </p:nvCxnSpPr>
            <p:spPr>
              <a:xfrm flipH="1">
                <a:off x="2895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" name="组合 102"/>
            <p:cNvGrpSpPr/>
            <p:nvPr/>
          </p:nvGrpSpPr>
          <p:grpSpPr>
            <a:xfrm rot="5400000">
              <a:off x="9858554" y="3238482"/>
              <a:ext cx="711958" cy="1174124"/>
              <a:chOff x="2183642" y="2590800"/>
              <a:chExt cx="711958" cy="930322"/>
            </a:xfrm>
          </p:grpSpPr>
          <p:cxnSp>
            <p:nvCxnSpPr>
              <p:cNvPr id="115" name="直接连接符 114"/>
              <p:cNvCxnSpPr/>
              <p:nvPr/>
            </p:nvCxnSpPr>
            <p:spPr>
              <a:xfrm flipH="1">
                <a:off x="2183642" y="2593075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接连接符 115"/>
              <p:cNvCxnSpPr/>
              <p:nvPr/>
            </p:nvCxnSpPr>
            <p:spPr>
              <a:xfrm flipH="1">
                <a:off x="2286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接连接符 116"/>
              <p:cNvCxnSpPr/>
              <p:nvPr/>
            </p:nvCxnSpPr>
            <p:spPr>
              <a:xfrm flipH="1">
                <a:off x="2387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接连接符 117"/>
              <p:cNvCxnSpPr/>
              <p:nvPr/>
            </p:nvCxnSpPr>
            <p:spPr>
              <a:xfrm flipH="1">
                <a:off x="24892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接连接符 118"/>
              <p:cNvCxnSpPr/>
              <p:nvPr/>
            </p:nvCxnSpPr>
            <p:spPr>
              <a:xfrm flipH="1">
                <a:off x="25908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接连接符 119"/>
              <p:cNvCxnSpPr/>
              <p:nvPr/>
            </p:nvCxnSpPr>
            <p:spPr>
              <a:xfrm flipH="1">
                <a:off x="26924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接连接符 120"/>
              <p:cNvCxnSpPr/>
              <p:nvPr/>
            </p:nvCxnSpPr>
            <p:spPr>
              <a:xfrm flipH="1">
                <a:off x="2794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接连接符 121"/>
              <p:cNvCxnSpPr/>
              <p:nvPr/>
            </p:nvCxnSpPr>
            <p:spPr>
              <a:xfrm flipH="1">
                <a:off x="2895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组合 103"/>
            <p:cNvGrpSpPr/>
            <p:nvPr/>
          </p:nvGrpSpPr>
          <p:grpSpPr>
            <a:xfrm rot="5400000">
              <a:off x="7558607" y="4356669"/>
              <a:ext cx="711958" cy="930322"/>
              <a:chOff x="2183642" y="2590800"/>
              <a:chExt cx="711958" cy="930322"/>
            </a:xfrm>
          </p:grpSpPr>
          <p:cxnSp>
            <p:nvCxnSpPr>
              <p:cNvPr id="107" name="直接连接符 106"/>
              <p:cNvCxnSpPr/>
              <p:nvPr/>
            </p:nvCxnSpPr>
            <p:spPr>
              <a:xfrm flipH="1">
                <a:off x="2183642" y="2593075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接连接符 107"/>
              <p:cNvCxnSpPr/>
              <p:nvPr/>
            </p:nvCxnSpPr>
            <p:spPr>
              <a:xfrm flipH="1">
                <a:off x="2286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接连接符 108"/>
              <p:cNvCxnSpPr/>
              <p:nvPr/>
            </p:nvCxnSpPr>
            <p:spPr>
              <a:xfrm flipH="1">
                <a:off x="2387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接连接符 109"/>
              <p:cNvCxnSpPr/>
              <p:nvPr/>
            </p:nvCxnSpPr>
            <p:spPr>
              <a:xfrm flipH="1">
                <a:off x="24892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接连接符 110"/>
              <p:cNvCxnSpPr/>
              <p:nvPr/>
            </p:nvCxnSpPr>
            <p:spPr>
              <a:xfrm flipH="1">
                <a:off x="25908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接连接符 111"/>
              <p:cNvCxnSpPr/>
              <p:nvPr/>
            </p:nvCxnSpPr>
            <p:spPr>
              <a:xfrm flipH="1">
                <a:off x="26924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接连接符 112"/>
              <p:cNvCxnSpPr/>
              <p:nvPr/>
            </p:nvCxnSpPr>
            <p:spPr>
              <a:xfrm flipH="1">
                <a:off x="27940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接连接符 113"/>
              <p:cNvCxnSpPr/>
              <p:nvPr/>
            </p:nvCxnSpPr>
            <p:spPr>
              <a:xfrm flipH="1">
                <a:off x="2895600" y="2590800"/>
                <a:ext cx="0" cy="9280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矩形 104"/>
            <p:cNvSpPr/>
            <p:nvPr/>
          </p:nvSpPr>
          <p:spPr>
            <a:xfrm rot="5400000">
              <a:off x="7537221" y="3376321"/>
              <a:ext cx="736980" cy="92804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6" name="矩形 105"/>
            <p:cNvSpPr/>
            <p:nvPr/>
          </p:nvSpPr>
          <p:spPr>
            <a:xfrm rot="5400000">
              <a:off x="9847478" y="4226727"/>
              <a:ext cx="736980" cy="11712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0" name="矩形 99"/>
            <p:cNvSpPr/>
            <p:nvPr/>
          </p:nvSpPr>
          <p:spPr>
            <a:xfrm rot="5400000">
              <a:off x="7914047" y="2384568"/>
              <a:ext cx="2333767" cy="38759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44" name="组合 143"/>
            <p:cNvGrpSpPr/>
            <p:nvPr/>
          </p:nvGrpSpPr>
          <p:grpSpPr>
            <a:xfrm>
              <a:off x="7820313" y="3751542"/>
              <a:ext cx="2672854" cy="1006601"/>
              <a:chOff x="7820313" y="3751542"/>
              <a:chExt cx="2672854" cy="1006601"/>
            </a:xfrm>
          </p:grpSpPr>
          <p:cxnSp>
            <p:nvCxnSpPr>
              <p:cNvPr id="139" name="直接连接符 138"/>
              <p:cNvCxnSpPr/>
              <p:nvPr/>
            </p:nvCxnSpPr>
            <p:spPr>
              <a:xfrm>
                <a:off x="8637072" y="3751542"/>
                <a:ext cx="1842448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接连接符 139"/>
              <p:cNvCxnSpPr/>
              <p:nvPr/>
            </p:nvCxnSpPr>
            <p:spPr>
              <a:xfrm flipH="1">
                <a:off x="7820313" y="3765190"/>
                <a:ext cx="2672854" cy="989525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接连接符 140"/>
              <p:cNvCxnSpPr/>
              <p:nvPr/>
            </p:nvCxnSpPr>
            <p:spPr>
              <a:xfrm>
                <a:off x="7827190" y="4750559"/>
                <a:ext cx="1478822" cy="7584"/>
              </a:xfrm>
              <a:prstGeom prst="line">
                <a:avLst/>
              </a:prstGeom>
              <a:ln w="38100">
                <a:solidFill>
                  <a:srgbClr val="00B0F0"/>
                </a:solidFill>
                <a:headEnd len="med" type="none" w="med"/>
                <a:tailEnd len="med" type="triangl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val="275816252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6" y="470734"/>
            <a:ext cx="342623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构成和重复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1696071" y="1549005"/>
            <a:ext cx="8964030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2400">
                <a:latin charset="-122" panose="02010509060101010101" pitchFamily="49" typeface="幼圆"/>
                <a:ea charset="-122" panose="02010509060101010101" pitchFamily="49" typeface="幼圆"/>
              </a:rPr>
              <a:t>各要素重要程度相同时，难以用区分大小和贴近远离体现条理性，应按照一致的规则编排要素。</a:t>
            </a:r>
          </a:p>
        </p:txBody>
      </p:sp>
      <p:pic>
        <p:nvPicPr>
          <p:cNvPr id="19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31664" y="2587499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组合 51"/>
          <p:cNvGrpSpPr/>
          <p:nvPr/>
        </p:nvGrpSpPr>
        <p:grpSpPr>
          <a:xfrm>
            <a:off x="7110483" y="3196998"/>
            <a:ext cx="2987040" cy="2671593"/>
            <a:chOff x="7110483" y="3196998"/>
            <a:chExt cx="2987040" cy="2671593"/>
          </a:xfrm>
        </p:grpSpPr>
        <p:sp>
          <p:nvSpPr>
            <p:cNvPr id="18" name="矩形 17"/>
            <p:cNvSpPr/>
            <p:nvPr/>
          </p:nvSpPr>
          <p:spPr>
            <a:xfrm>
              <a:off x="7110483" y="3196998"/>
              <a:ext cx="2987040" cy="267159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柱形 15"/>
            <p:cNvSpPr/>
            <p:nvPr/>
          </p:nvSpPr>
          <p:spPr>
            <a:xfrm>
              <a:off x="7469527" y="5034501"/>
              <a:ext cx="461767" cy="61415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矩形 19"/>
            <p:cNvSpPr/>
            <p:nvPr/>
          </p:nvSpPr>
          <p:spPr>
            <a:xfrm>
              <a:off x="7362954" y="5004119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新月形 13"/>
            <p:cNvSpPr/>
            <p:nvPr/>
          </p:nvSpPr>
          <p:spPr>
            <a:xfrm>
              <a:off x="7564087" y="3423464"/>
              <a:ext cx="307075" cy="614150"/>
            </a:xfrm>
            <a:prstGeom prst="moon">
              <a:avLst>
                <a:gd fmla="val 72581" name="adj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矩形 22"/>
            <p:cNvSpPr/>
            <p:nvPr/>
          </p:nvSpPr>
          <p:spPr>
            <a:xfrm>
              <a:off x="7362954" y="3393081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五角星 8"/>
            <p:cNvSpPr/>
            <p:nvPr/>
          </p:nvSpPr>
          <p:spPr>
            <a:xfrm>
              <a:off x="8316852" y="3423464"/>
              <a:ext cx="614150" cy="614150"/>
            </a:xfrm>
            <a:prstGeom prst="star5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矩形 23"/>
            <p:cNvSpPr/>
            <p:nvPr/>
          </p:nvSpPr>
          <p:spPr>
            <a:xfrm>
              <a:off x="8281243" y="3393081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笑脸 9"/>
            <p:cNvSpPr/>
            <p:nvPr/>
          </p:nvSpPr>
          <p:spPr>
            <a:xfrm>
              <a:off x="9246334" y="3423386"/>
              <a:ext cx="614150" cy="614150"/>
            </a:xfrm>
            <a:prstGeom prst="smileyFac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矩形 24"/>
            <p:cNvSpPr/>
            <p:nvPr/>
          </p:nvSpPr>
          <p:spPr>
            <a:xfrm>
              <a:off x="9196551" y="3393003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心形 10"/>
            <p:cNvSpPr/>
            <p:nvPr/>
          </p:nvSpPr>
          <p:spPr>
            <a:xfrm>
              <a:off x="7398825" y="4228983"/>
              <a:ext cx="614150" cy="614150"/>
            </a:xfrm>
            <a:prstGeom prst="hear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矩形 25"/>
            <p:cNvSpPr/>
            <p:nvPr/>
          </p:nvSpPr>
          <p:spPr>
            <a:xfrm>
              <a:off x="7362954" y="4198600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十字形 11"/>
            <p:cNvSpPr/>
            <p:nvPr/>
          </p:nvSpPr>
          <p:spPr>
            <a:xfrm>
              <a:off x="8306000" y="4228983"/>
              <a:ext cx="614150" cy="614150"/>
            </a:xfrm>
            <a:prstGeom prst="plus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矩形 26"/>
            <p:cNvSpPr/>
            <p:nvPr/>
          </p:nvSpPr>
          <p:spPr>
            <a:xfrm>
              <a:off x="8281243" y="4198600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十六角星 12"/>
            <p:cNvSpPr/>
            <p:nvPr/>
          </p:nvSpPr>
          <p:spPr>
            <a:xfrm>
              <a:off x="9231424" y="4233011"/>
              <a:ext cx="614150" cy="614150"/>
            </a:xfrm>
            <a:prstGeom prst="star16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矩形 27"/>
            <p:cNvSpPr/>
            <p:nvPr/>
          </p:nvSpPr>
          <p:spPr>
            <a:xfrm>
              <a:off x="9196550" y="4202628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云形标注 14"/>
            <p:cNvSpPr/>
            <p:nvPr/>
          </p:nvSpPr>
          <p:spPr>
            <a:xfrm>
              <a:off x="8310829" y="5034502"/>
              <a:ext cx="627797" cy="614150"/>
            </a:xfrm>
            <a:prstGeom prst="cloudCallou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矩形 28"/>
            <p:cNvSpPr/>
            <p:nvPr/>
          </p:nvSpPr>
          <p:spPr>
            <a:xfrm>
              <a:off x="8287269" y="5004119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闪电形 36"/>
            <p:cNvSpPr/>
            <p:nvPr/>
          </p:nvSpPr>
          <p:spPr>
            <a:xfrm>
              <a:off x="9305648" y="5051882"/>
              <a:ext cx="450376" cy="589943"/>
            </a:xfrm>
            <a:prstGeom prst="lightningBol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矩形 37"/>
            <p:cNvSpPr/>
            <p:nvPr/>
          </p:nvSpPr>
          <p:spPr>
            <a:xfrm>
              <a:off x="9188152" y="5004119"/>
              <a:ext cx="674915" cy="67491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0" name="矩形 39"/>
          <p:cNvSpPr/>
          <p:nvPr/>
        </p:nvSpPr>
        <p:spPr>
          <a:xfrm>
            <a:off x="1696071" y="3196998"/>
            <a:ext cx="2987040" cy="267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右箭头 41"/>
          <p:cNvSpPr/>
          <p:nvPr/>
        </p:nvSpPr>
        <p:spPr>
          <a:xfrm>
            <a:off x="5397522" y="4067918"/>
            <a:ext cx="1119117" cy="477672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新月形 42"/>
          <p:cNvSpPr/>
          <p:nvPr/>
        </p:nvSpPr>
        <p:spPr>
          <a:xfrm>
            <a:off x="2116876" y="3416770"/>
            <a:ext cx="307075" cy="614150"/>
          </a:xfrm>
          <a:prstGeom prst="moon">
            <a:avLst>
              <a:gd fmla="val 72581" name="adj"/>
            </a:avLst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4" name="五角星 43"/>
          <p:cNvSpPr/>
          <p:nvPr/>
        </p:nvSpPr>
        <p:spPr>
          <a:xfrm>
            <a:off x="3999519" y="4315280"/>
            <a:ext cx="614150" cy="614150"/>
          </a:xfrm>
          <a:prstGeom prst="star5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5" name="笑脸 44"/>
          <p:cNvSpPr/>
          <p:nvPr/>
        </p:nvSpPr>
        <p:spPr>
          <a:xfrm>
            <a:off x="3734928" y="3371146"/>
            <a:ext cx="614150" cy="614150"/>
          </a:xfrm>
          <a:prstGeom prst="smileyFace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心形 45"/>
          <p:cNvSpPr/>
          <p:nvPr/>
        </p:nvSpPr>
        <p:spPr>
          <a:xfrm>
            <a:off x="3008164" y="5097236"/>
            <a:ext cx="614150" cy="614150"/>
          </a:xfrm>
          <a:prstGeom prst="hear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十字形 46"/>
          <p:cNvSpPr/>
          <p:nvPr/>
        </p:nvSpPr>
        <p:spPr>
          <a:xfrm>
            <a:off x="3988137" y="5091935"/>
            <a:ext cx="614150" cy="614150"/>
          </a:xfrm>
          <a:prstGeom prst="plus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8" name="十六角星 47"/>
          <p:cNvSpPr/>
          <p:nvPr/>
        </p:nvSpPr>
        <p:spPr>
          <a:xfrm>
            <a:off x="2419333" y="4301619"/>
            <a:ext cx="614150" cy="614150"/>
          </a:xfrm>
          <a:prstGeom prst="star16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圆柱形 48"/>
          <p:cNvSpPr/>
          <p:nvPr/>
        </p:nvSpPr>
        <p:spPr>
          <a:xfrm>
            <a:off x="1878141" y="4878201"/>
            <a:ext cx="461767" cy="614150"/>
          </a:xfrm>
          <a:prstGeom prst="can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云形标注 49"/>
          <p:cNvSpPr/>
          <p:nvPr/>
        </p:nvSpPr>
        <p:spPr>
          <a:xfrm>
            <a:off x="2718177" y="3555696"/>
            <a:ext cx="447985" cy="438247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闪电形 50"/>
          <p:cNvSpPr/>
          <p:nvPr/>
        </p:nvSpPr>
        <p:spPr>
          <a:xfrm>
            <a:off x="3287535" y="4043946"/>
            <a:ext cx="450376" cy="589943"/>
          </a:xfrm>
          <a:prstGeom prst="lightningBol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62484316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967081" y="732344"/>
            <a:ext cx="10051832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重复的样式：图标、大小、颜色、字体、图片</a:t>
            </a:r>
          </a:p>
        </p:txBody>
      </p:sp>
      <p:pic>
        <p:nvPicPr>
          <p:cNvPr id="3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224916" y="1398256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flipV="1" rot="10800000">
            <a:off x="98810" y="48854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3" name="组合 32"/>
          <p:cNvGrpSpPr/>
          <p:nvPr/>
        </p:nvGrpSpPr>
        <p:grpSpPr>
          <a:xfrm>
            <a:off x="1156401" y="2549370"/>
            <a:ext cx="2782223" cy="3091376"/>
            <a:chOff x="1255593" y="2307968"/>
            <a:chExt cx="3057099" cy="3396796"/>
          </a:xfrm>
        </p:grpSpPr>
        <p:grpSp>
          <p:nvGrpSpPr>
            <p:cNvPr id="17" name="组合 16"/>
            <p:cNvGrpSpPr/>
            <p:nvPr/>
          </p:nvGrpSpPr>
          <p:grpSpPr>
            <a:xfrm>
              <a:off x="1569493" y="2852384"/>
              <a:ext cx="2405987" cy="478618"/>
              <a:chOff x="3903260" y="3166282"/>
              <a:chExt cx="2405987" cy="478618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3903260" y="3166282"/>
                <a:ext cx="122829" cy="1228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0" name="直接连接符 9"/>
              <p:cNvCxnSpPr/>
              <p:nvPr/>
            </p:nvCxnSpPr>
            <p:spPr>
              <a:xfrm>
                <a:off x="4148919" y="3193575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/>
            </p:nvCxnSpPr>
            <p:spPr>
              <a:xfrm>
                <a:off x="4152900" y="33020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>
                <a:off x="4152900" y="34163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>
                <a:off x="4152900" y="35306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/>
              <p:cNvCxnSpPr/>
              <p:nvPr/>
            </p:nvCxnSpPr>
            <p:spPr>
              <a:xfrm>
                <a:off x="4152900" y="3644900"/>
                <a:ext cx="130620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组合 17"/>
            <p:cNvGrpSpPr/>
            <p:nvPr/>
          </p:nvGrpSpPr>
          <p:grpSpPr>
            <a:xfrm>
              <a:off x="1569493" y="3603011"/>
              <a:ext cx="2405987" cy="478618"/>
              <a:chOff x="3903260" y="3166282"/>
              <a:chExt cx="2405987" cy="478618"/>
            </a:xfrm>
          </p:grpSpPr>
          <p:sp>
            <p:nvSpPr>
              <p:cNvPr id="19" name="椭圆 18"/>
              <p:cNvSpPr/>
              <p:nvPr/>
            </p:nvSpPr>
            <p:spPr>
              <a:xfrm>
                <a:off x="3903260" y="3166282"/>
                <a:ext cx="122829" cy="1228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>
                <a:off x="4148919" y="3193575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>
              <a:xfrm>
                <a:off x="4152900" y="33020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/>
            </p:nvCxnSpPr>
            <p:spPr>
              <a:xfrm>
                <a:off x="4152900" y="34163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/>
            </p:nvCxnSpPr>
            <p:spPr>
              <a:xfrm>
                <a:off x="4152900" y="35306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>
                <a:off x="4152900" y="3644900"/>
                <a:ext cx="130620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组合 24"/>
            <p:cNvGrpSpPr/>
            <p:nvPr/>
          </p:nvGrpSpPr>
          <p:grpSpPr>
            <a:xfrm>
              <a:off x="1569493" y="4328231"/>
              <a:ext cx="2405987" cy="478618"/>
              <a:chOff x="3903260" y="3166282"/>
              <a:chExt cx="2405987" cy="478618"/>
            </a:xfrm>
          </p:grpSpPr>
          <p:sp>
            <p:nvSpPr>
              <p:cNvPr id="26" name="椭圆 25"/>
              <p:cNvSpPr/>
              <p:nvPr/>
            </p:nvSpPr>
            <p:spPr>
              <a:xfrm>
                <a:off x="3903260" y="3166282"/>
                <a:ext cx="122829" cy="1228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27" name="直接连接符 26"/>
              <p:cNvCxnSpPr/>
              <p:nvPr/>
            </p:nvCxnSpPr>
            <p:spPr>
              <a:xfrm>
                <a:off x="4148919" y="3193575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/>
            </p:nvCxnSpPr>
            <p:spPr>
              <a:xfrm>
                <a:off x="4152900" y="33020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/>
            </p:nvCxnSpPr>
            <p:spPr>
              <a:xfrm>
                <a:off x="4152900" y="34163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>
                <a:off x="4152900" y="3530600"/>
                <a:ext cx="21563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/>
            </p:nvCxnSpPr>
            <p:spPr>
              <a:xfrm>
                <a:off x="4152900" y="3644900"/>
                <a:ext cx="130620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矩形 31"/>
            <p:cNvSpPr/>
            <p:nvPr/>
          </p:nvSpPr>
          <p:spPr>
            <a:xfrm>
              <a:off x="1255593" y="2307968"/>
              <a:ext cx="3057099" cy="33967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03" name="组合 102"/>
          <p:cNvGrpSpPr/>
          <p:nvPr/>
        </p:nvGrpSpPr>
        <p:grpSpPr>
          <a:xfrm>
            <a:off x="8084457" y="2549370"/>
            <a:ext cx="2772229" cy="3080272"/>
            <a:chOff x="7003574" y="2336212"/>
            <a:chExt cx="3057099" cy="3396796"/>
          </a:xfrm>
        </p:grpSpPr>
        <p:grpSp>
          <p:nvGrpSpPr>
            <p:cNvPr id="70" name="组合 69"/>
            <p:cNvGrpSpPr/>
            <p:nvPr/>
          </p:nvGrpSpPr>
          <p:grpSpPr>
            <a:xfrm>
              <a:off x="7434352" y="2692741"/>
              <a:ext cx="1006527" cy="1200146"/>
              <a:chOff x="6169354" y="2389499"/>
              <a:chExt cx="1006527" cy="1200146"/>
            </a:xfrm>
          </p:grpSpPr>
          <p:pic>
            <p:nvPicPr>
              <p:cNvPr id="34" name="图片 3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373508" y="2389499"/>
                <a:ext cx="609600" cy="609600"/>
              </a:xfrm>
              <a:prstGeom prst="rect">
                <a:avLst/>
              </a:prstGeom>
              <a:ln>
                <a:noFill/>
              </a:ln>
            </p:spPr>
          </p:pic>
          <p:grpSp>
            <p:nvGrpSpPr>
              <p:cNvPr id="44" name="组合 43"/>
              <p:cNvGrpSpPr/>
              <p:nvPr/>
            </p:nvGrpSpPr>
            <p:grpSpPr>
              <a:xfrm>
                <a:off x="6169354" y="3128088"/>
                <a:ext cx="1006527" cy="461557"/>
                <a:chOff x="6177889" y="3125910"/>
                <a:chExt cx="1006527" cy="461557"/>
              </a:xfrm>
            </p:grpSpPr>
            <p:cxnSp>
              <p:nvCxnSpPr>
                <p:cNvPr id="39" name="直接连接符 38"/>
                <p:cNvCxnSpPr/>
                <p:nvPr/>
              </p:nvCxnSpPr>
              <p:spPr>
                <a:xfrm>
                  <a:off x="6183578" y="3125910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>
                  <a:off x="6177889" y="32445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/>
                <p:cNvCxnSpPr/>
                <p:nvPr/>
              </p:nvCxnSpPr>
              <p:spPr>
                <a:xfrm>
                  <a:off x="6177889" y="33588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>
                  <a:off x="6177889" y="34731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>
                  <a:off x="6177889" y="35874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1" name="组合 70"/>
            <p:cNvGrpSpPr/>
            <p:nvPr/>
          </p:nvGrpSpPr>
          <p:grpSpPr>
            <a:xfrm>
              <a:off x="8693105" y="2641632"/>
              <a:ext cx="1006527" cy="1251255"/>
              <a:chOff x="7658099" y="2336212"/>
              <a:chExt cx="1006527" cy="1251255"/>
            </a:xfrm>
          </p:grpSpPr>
          <p:pic>
            <p:nvPicPr>
              <p:cNvPr id="36" name="图片 3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856563" y="2336212"/>
                <a:ext cx="609600" cy="609600"/>
              </a:xfrm>
              <a:prstGeom prst="rect">
                <a:avLst/>
              </a:prstGeom>
              <a:ln>
                <a:noFill/>
              </a:ln>
            </p:spPr>
          </p:pic>
          <p:grpSp>
            <p:nvGrpSpPr>
              <p:cNvPr id="52" name="组合 51"/>
              <p:cNvGrpSpPr/>
              <p:nvPr/>
            </p:nvGrpSpPr>
            <p:grpSpPr>
              <a:xfrm>
                <a:off x="7658099" y="3125910"/>
                <a:ext cx="1006527" cy="461557"/>
                <a:chOff x="6177889" y="3125910"/>
                <a:chExt cx="1006527" cy="461557"/>
              </a:xfrm>
            </p:grpSpPr>
            <p:cxnSp>
              <p:nvCxnSpPr>
                <p:cNvPr id="53" name="直接连接符 52"/>
                <p:cNvCxnSpPr/>
                <p:nvPr/>
              </p:nvCxnSpPr>
              <p:spPr>
                <a:xfrm>
                  <a:off x="6183578" y="3125910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接连接符 53"/>
                <p:cNvCxnSpPr/>
                <p:nvPr/>
              </p:nvCxnSpPr>
              <p:spPr>
                <a:xfrm>
                  <a:off x="6177889" y="32445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接连接符 54"/>
                <p:cNvCxnSpPr/>
                <p:nvPr/>
              </p:nvCxnSpPr>
              <p:spPr>
                <a:xfrm>
                  <a:off x="6177889" y="33588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接连接符 55"/>
                <p:cNvCxnSpPr/>
                <p:nvPr/>
              </p:nvCxnSpPr>
              <p:spPr>
                <a:xfrm>
                  <a:off x="6177889" y="34731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接连接符 56"/>
                <p:cNvCxnSpPr/>
                <p:nvPr/>
              </p:nvCxnSpPr>
              <p:spPr>
                <a:xfrm>
                  <a:off x="6177889" y="35874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2" name="组合 71"/>
            <p:cNvGrpSpPr/>
            <p:nvPr/>
          </p:nvGrpSpPr>
          <p:grpSpPr>
            <a:xfrm>
              <a:off x="7442886" y="4210247"/>
              <a:ext cx="1006527" cy="1184780"/>
              <a:chOff x="9141155" y="2402687"/>
              <a:chExt cx="1006527" cy="1184780"/>
            </a:xfrm>
          </p:grpSpPr>
          <p:pic>
            <p:nvPicPr>
              <p:cNvPr id="37" name="图片 3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9331085" y="2402687"/>
                <a:ext cx="609600" cy="609600"/>
              </a:xfrm>
              <a:prstGeom prst="rect">
                <a:avLst/>
              </a:prstGeom>
              <a:ln>
                <a:noFill/>
              </a:ln>
            </p:spPr>
          </p:pic>
          <p:grpSp>
            <p:nvGrpSpPr>
              <p:cNvPr id="58" name="组合 57"/>
              <p:cNvGrpSpPr/>
              <p:nvPr/>
            </p:nvGrpSpPr>
            <p:grpSpPr>
              <a:xfrm>
                <a:off x="9141155" y="3125910"/>
                <a:ext cx="1006527" cy="461557"/>
                <a:chOff x="6177889" y="3125910"/>
                <a:chExt cx="1006527" cy="461557"/>
              </a:xfrm>
            </p:grpSpPr>
            <p:cxnSp>
              <p:nvCxnSpPr>
                <p:cNvPr id="59" name="直接连接符 58"/>
                <p:cNvCxnSpPr/>
                <p:nvPr/>
              </p:nvCxnSpPr>
              <p:spPr>
                <a:xfrm>
                  <a:off x="6183578" y="3125910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接连接符 59"/>
                <p:cNvCxnSpPr/>
                <p:nvPr/>
              </p:nvCxnSpPr>
              <p:spPr>
                <a:xfrm>
                  <a:off x="6177889" y="32445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接连接符 60"/>
                <p:cNvCxnSpPr/>
                <p:nvPr/>
              </p:nvCxnSpPr>
              <p:spPr>
                <a:xfrm>
                  <a:off x="6177889" y="33588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接连接符 61"/>
                <p:cNvCxnSpPr/>
                <p:nvPr/>
              </p:nvCxnSpPr>
              <p:spPr>
                <a:xfrm>
                  <a:off x="6177889" y="34731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接连接符 62"/>
                <p:cNvCxnSpPr/>
                <p:nvPr/>
              </p:nvCxnSpPr>
              <p:spPr>
                <a:xfrm>
                  <a:off x="6177889" y="35874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3" name="组合 72"/>
            <p:cNvGrpSpPr/>
            <p:nvPr/>
          </p:nvGrpSpPr>
          <p:grpSpPr>
            <a:xfrm>
              <a:off x="8693105" y="4192699"/>
              <a:ext cx="1006527" cy="1202328"/>
              <a:chOff x="10515649" y="2385139"/>
              <a:chExt cx="1006527" cy="1202328"/>
            </a:xfrm>
          </p:grpSpPr>
          <p:pic>
            <p:nvPicPr>
              <p:cNvPr id="35" name="图片 3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10711268" y="2385139"/>
                <a:ext cx="609600" cy="609600"/>
              </a:xfrm>
              <a:prstGeom prst="rect">
                <a:avLst/>
              </a:prstGeom>
              <a:ln>
                <a:noFill/>
              </a:ln>
            </p:spPr>
          </p:pic>
          <p:grpSp>
            <p:nvGrpSpPr>
              <p:cNvPr id="64" name="组合 63"/>
              <p:cNvGrpSpPr/>
              <p:nvPr/>
            </p:nvGrpSpPr>
            <p:grpSpPr>
              <a:xfrm>
                <a:off x="10515649" y="3125910"/>
                <a:ext cx="1006527" cy="461557"/>
                <a:chOff x="6177889" y="3125910"/>
                <a:chExt cx="1006527" cy="461557"/>
              </a:xfrm>
            </p:grpSpPr>
            <p:cxnSp>
              <p:nvCxnSpPr>
                <p:cNvPr id="65" name="直接连接符 64"/>
                <p:cNvCxnSpPr/>
                <p:nvPr/>
              </p:nvCxnSpPr>
              <p:spPr>
                <a:xfrm>
                  <a:off x="6183578" y="3125910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直接连接符 65"/>
                <p:cNvCxnSpPr/>
                <p:nvPr/>
              </p:nvCxnSpPr>
              <p:spPr>
                <a:xfrm>
                  <a:off x="6177889" y="32445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直接连接符 66"/>
                <p:cNvCxnSpPr/>
                <p:nvPr/>
              </p:nvCxnSpPr>
              <p:spPr>
                <a:xfrm>
                  <a:off x="6177889" y="33588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直接连接符 67"/>
                <p:cNvCxnSpPr/>
                <p:nvPr/>
              </p:nvCxnSpPr>
              <p:spPr>
                <a:xfrm>
                  <a:off x="6177889" y="34731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接连接符 68"/>
                <p:cNvCxnSpPr/>
                <p:nvPr/>
              </p:nvCxnSpPr>
              <p:spPr>
                <a:xfrm>
                  <a:off x="6177889" y="3587467"/>
                  <a:ext cx="10008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7" name="矩形 96"/>
            <p:cNvSpPr/>
            <p:nvPr/>
          </p:nvSpPr>
          <p:spPr>
            <a:xfrm>
              <a:off x="7003574" y="2336212"/>
              <a:ext cx="3057099" cy="33967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104" name="图片 10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val="0"/>
              </a:ext>
            </a:extLst>
          </a:blip>
          <a:srcRect b="29977" t="5330"/>
          <a:stretch>
            <a:fillRect/>
          </a:stretch>
        </p:blipFill>
        <p:spPr>
          <a:xfrm>
            <a:off x="4588245" y="2549370"/>
            <a:ext cx="2905027" cy="3158030"/>
          </a:xfrm>
          <a:prstGeom prst="rect">
            <a:avLst/>
          </a:prstGeom>
        </p:spPr>
      </p:pic>
    </p:spTree>
    <p:extLst>
      <p:ext uri="{BB962C8B-B14F-4D97-AF65-F5344CB8AC3E}">
        <p14:creationId val="2368498151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6" y="470734"/>
            <a:ext cx="364459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3600">
                <a:latin charset="-122" panose="020b0602010101010101" pitchFamily="33" typeface="文鼎习字体"/>
                <a:ea charset="-122" panose="020b0602010101010101" pitchFamily="33" typeface="文鼎习字体"/>
              </a:defRPr>
            </a:lvl1pPr>
          </a:lstStyle>
          <a:p>
            <a:r>
              <a:rPr altLang="en-US" lang="zh-CN"/>
              <a:t>直线和曲线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312351" y="3244709"/>
            <a:ext cx="4083968" cy="2297232"/>
          </a:xfrm>
          <a:prstGeom prst="rect">
            <a:avLst/>
          </a:prstGeom>
        </p:spPr>
      </p:pic>
      <p:pic>
        <p:nvPicPr>
          <p:cNvPr id="11" name="Picture 3"/>
          <p:cNvPicPr>
            <a:picLocks noChangeArrowheads="1"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08856" y="2121501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文本框 11"/>
          <p:cNvSpPr txBox="1"/>
          <p:nvPr/>
        </p:nvSpPr>
        <p:spPr>
          <a:xfrm>
            <a:off x="2639746" y="1564915"/>
            <a:ext cx="1762647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solidFill>
                  <a:srgbClr val="009BD2"/>
                </a:solidFill>
                <a:latin charset="-122" pitchFamily="34" typeface="微软雅黑"/>
                <a:ea charset="-122" pitchFamily="34" typeface="微软雅黑"/>
              </a:rPr>
              <a:t>分割要素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618862" y="1564915"/>
            <a:ext cx="1762647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3200">
                <a:solidFill>
                  <a:srgbClr val="009BD2"/>
                </a:solidFill>
                <a:latin charset="-122" pitchFamily="34" typeface="微软雅黑"/>
                <a:ea charset="-122" pitchFamily="34" typeface="微软雅黑"/>
              </a:rPr>
              <a:t>关联要素</a:t>
            </a:r>
          </a:p>
        </p:txBody>
      </p:sp>
      <p:sp>
        <p:nvSpPr>
          <p:cNvPr id="14" name="等腰三角形 13"/>
          <p:cNvSpPr/>
          <p:nvPr/>
        </p:nvSpPr>
        <p:spPr>
          <a:xfrm flipV="1">
            <a:off x="3354335" y="259283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等腰三角形 14"/>
          <p:cNvSpPr/>
          <p:nvPr/>
        </p:nvSpPr>
        <p:spPr>
          <a:xfrm flipV="1">
            <a:off x="8333451" y="263703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2949" l="7502" r="12419" t="18355"/>
          <a:stretch>
            <a:fillRect/>
          </a:stretch>
        </p:blipFill>
        <p:spPr>
          <a:xfrm>
            <a:off x="6569783" y="3244709"/>
            <a:ext cx="4760725" cy="2297232"/>
          </a:xfrm>
          <a:prstGeom prst="rect">
            <a:avLst/>
          </a:prstGeom>
        </p:spPr>
      </p:pic>
    </p:spTree>
    <p:extLst>
      <p:ext uri="{BB962C8B-B14F-4D97-AF65-F5344CB8AC3E}">
        <p14:creationId val="4170633264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6" y="470734"/>
            <a:ext cx="376742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3600">
                <a:latin charset="-122" panose="020b0602010101010101" pitchFamily="33" typeface="文鼎习字体"/>
                <a:ea charset="-122" panose="020b0602010101010101" pitchFamily="33" typeface="文鼎习字体"/>
              </a:defRPr>
            </a:lvl1pPr>
          </a:lstStyle>
          <a:p>
            <a:r>
              <a:rPr altLang="en-US" lang="zh-CN"/>
              <a:t>重心和平衡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1476073" y="1608261"/>
            <a:ext cx="9573631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400">
                <a:latin charset="-122" panose="02010509060101010101" pitchFamily="49" typeface="幼圆"/>
                <a:ea charset="-122" panose="02010509060101010101" pitchFamily="49" typeface="幼圆"/>
              </a:rPr>
              <a:t>调整平衡的诀窍，在于将要素转化为对应的分量，进行编排</a:t>
            </a:r>
          </a:p>
        </p:txBody>
      </p:sp>
      <p:pic>
        <p:nvPicPr>
          <p:cNvPr id="8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08856" y="2217660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951" t="1853"/>
          <a:stretch>
            <a:fillRect/>
          </a:stretch>
        </p:blipFill>
        <p:spPr>
          <a:xfrm>
            <a:off x="306365" y="3167229"/>
            <a:ext cx="4497271" cy="2433472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grpSp>
        <p:nvGrpSpPr>
          <p:cNvPr id="27" name="组合 26"/>
          <p:cNvGrpSpPr/>
          <p:nvPr/>
        </p:nvGrpSpPr>
        <p:grpSpPr>
          <a:xfrm>
            <a:off x="6902622" y="3171985"/>
            <a:ext cx="4497271" cy="2433472"/>
            <a:chOff x="6902622" y="3171985"/>
            <a:chExt cx="4497271" cy="2433472"/>
          </a:xfrm>
        </p:grpSpPr>
        <p:grpSp>
          <p:nvGrpSpPr>
            <p:cNvPr id="22" name="组合 21"/>
            <p:cNvGrpSpPr/>
            <p:nvPr/>
          </p:nvGrpSpPr>
          <p:grpSpPr>
            <a:xfrm>
              <a:off x="6902622" y="3171985"/>
              <a:ext cx="4497271" cy="2433472"/>
              <a:chOff x="6394622" y="3167229"/>
              <a:chExt cx="4497271" cy="2433472"/>
            </a:xfrm>
          </p:grpSpPr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3">
                <a:biLevel thresh="25000"/>
                <a:extLst>
                  <a:ext uri="{28A0092B-C50C-407E-A947-70E740481C1C}">
                    <a14:useLocalDpi val="0"/>
                  </a:ext>
                </a:extLst>
              </a:blip>
              <a:srcRect b="1951" t="1853"/>
              <a:stretch>
                <a:fillRect/>
              </a:stretch>
            </p:blipFill>
            <p:spPr>
              <a:xfrm>
                <a:off x="6394622" y="3167229"/>
                <a:ext cx="4497271" cy="2433472"/>
              </a:xfrm>
              <a:prstGeom prst="rect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</p:pic>
          <p:sp>
            <p:nvSpPr>
              <p:cNvPr id="21" name="矩形 20"/>
              <p:cNvSpPr/>
              <p:nvPr/>
            </p:nvSpPr>
            <p:spPr>
              <a:xfrm>
                <a:off x="7329714" y="3527961"/>
                <a:ext cx="3352800" cy="205822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3" name="矩形 22"/>
            <p:cNvSpPr/>
            <p:nvPr/>
          </p:nvSpPr>
          <p:spPr>
            <a:xfrm>
              <a:off x="7380515" y="3648831"/>
              <a:ext cx="914397" cy="10291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矩形 23"/>
            <p:cNvSpPr/>
            <p:nvPr/>
          </p:nvSpPr>
          <p:spPr>
            <a:xfrm>
              <a:off x="8302513" y="3967156"/>
              <a:ext cx="1741373" cy="71078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矩形 24"/>
            <p:cNvSpPr/>
            <p:nvPr/>
          </p:nvSpPr>
          <p:spPr>
            <a:xfrm>
              <a:off x="10060411" y="4213899"/>
              <a:ext cx="943429" cy="1391558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6" name="右箭头 25"/>
          <p:cNvSpPr/>
          <p:nvPr/>
        </p:nvSpPr>
        <p:spPr>
          <a:xfrm>
            <a:off x="5293570" y="4117056"/>
            <a:ext cx="1119117" cy="477672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046628588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967081" y="658333"/>
            <a:ext cx="10051832" cy="6035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800">
                <a:latin charset="-122" panose="02010509060101010101" pitchFamily="49" typeface="幼圆"/>
                <a:ea charset="-122" panose="02010509060101010101" pitchFamily="49" typeface="幼圆"/>
              </a:rPr>
              <a:t>要素的分量由颜色和大小决定。</a:t>
            </a:r>
          </a:p>
        </p:txBody>
      </p:sp>
      <p:pic>
        <p:nvPicPr>
          <p:cNvPr id="3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224916" y="1398256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flipV="1" rot="10800000">
            <a:off x="98810" y="48854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组合 4"/>
          <p:cNvGrpSpPr/>
          <p:nvPr/>
        </p:nvGrpSpPr>
        <p:grpSpPr>
          <a:xfrm>
            <a:off x="2653480" y="3274827"/>
            <a:ext cx="3998045" cy="1885225"/>
            <a:chOff x="1544312" y="2808192"/>
            <a:chExt cx="5526314" cy="2605860"/>
          </a:xfrm>
        </p:grpSpPr>
        <p:sp>
          <p:nvSpPr>
            <p:cNvPr id="6" name="圆角矩形 5"/>
            <p:cNvSpPr/>
            <p:nvPr/>
          </p:nvSpPr>
          <p:spPr>
            <a:xfrm>
              <a:off x="1544312" y="4383537"/>
              <a:ext cx="5526314" cy="128815"/>
            </a:xfrm>
            <a:prstGeom prst="roundRect">
              <a:avLst>
                <a:gd fmla="val 50000" name="adj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等腰三角形 6"/>
            <p:cNvSpPr/>
            <p:nvPr/>
          </p:nvSpPr>
          <p:spPr>
            <a:xfrm>
              <a:off x="3970919" y="4512352"/>
              <a:ext cx="673100" cy="9017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椭圆 7"/>
            <p:cNvSpPr/>
            <p:nvPr/>
          </p:nvSpPr>
          <p:spPr>
            <a:xfrm>
              <a:off x="1544312" y="2808192"/>
              <a:ext cx="1543780" cy="154378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椭圆 8"/>
            <p:cNvSpPr/>
            <p:nvPr/>
          </p:nvSpPr>
          <p:spPr>
            <a:xfrm flipH="1" flipV="1">
              <a:off x="6745693" y="4007035"/>
              <a:ext cx="324933" cy="344937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7035720" y="4017182"/>
            <a:ext cx="3068976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面积越大，</a:t>
            </a:r>
          </a:p>
          <a:p>
            <a:r>
              <a:rPr altLang="en-US" lang="zh-CN" smtClean="0" sz="32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灰阶越深，</a:t>
            </a:r>
          </a:p>
          <a:p>
            <a:r>
              <a:rPr altLang="en-US" lang="zh-CN" smtClean="0" sz="32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要素的分量越重</a:t>
            </a:r>
          </a:p>
        </p:txBody>
      </p:sp>
      <p:sp>
        <p:nvSpPr>
          <p:cNvPr id="11" name="矩形 10"/>
          <p:cNvSpPr/>
          <p:nvPr/>
        </p:nvSpPr>
        <p:spPr>
          <a:xfrm>
            <a:off x="2334752" y="3061358"/>
            <a:ext cx="4635500" cy="24384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898023130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7" y="470734"/>
            <a:ext cx="382202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统一字体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7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08856" y="2121501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2639744" y="1593052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rgbClr val="009BD2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衬线字体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440073" y="1593052"/>
            <a:ext cx="212022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800">
                <a:solidFill>
                  <a:srgbClr val="009BD2"/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非衬线字体</a:t>
            </a:r>
          </a:p>
        </p:txBody>
      </p:sp>
      <p:sp>
        <p:nvSpPr>
          <p:cNvPr id="10" name="等腰三角形 9"/>
          <p:cNvSpPr/>
          <p:nvPr/>
        </p:nvSpPr>
        <p:spPr>
          <a:xfrm flipV="1">
            <a:off x="3354335" y="259283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等腰三角形 10"/>
          <p:cNvSpPr/>
          <p:nvPr/>
        </p:nvSpPr>
        <p:spPr>
          <a:xfrm flipV="1">
            <a:off x="8333451" y="263703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2576466" y="3240509"/>
            <a:ext cx="944602" cy="2194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3800"/>
              <a:t>字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55581" y="3240509"/>
            <a:ext cx="944602" cy="2194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3800">
                <a:latin charset="-122" pitchFamily="34" typeface="微软雅黑"/>
                <a:ea charset="-122" pitchFamily="34" typeface="微软雅黑"/>
              </a:rPr>
              <a:t>字</a:t>
            </a:r>
          </a:p>
        </p:txBody>
      </p:sp>
    </p:spTree>
    <p:extLst>
      <p:ext uri="{BB962C8B-B14F-4D97-AF65-F5344CB8AC3E}">
        <p14:creationId val="97209305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val="4107742684"/>
              </p:ext>
            </p:extLst>
          </p:nvPr>
        </p:nvGraphicFramePr>
        <p:xfrm>
          <a:off x="2947916" y="232009"/>
          <a:ext cx="8640000" cy="64800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160000"/>
                <a:gridCol w="2160000"/>
                <a:gridCol w="2160000"/>
                <a:gridCol w="2160000"/>
              </a:tblGrid>
              <a:tr h="2160000"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b="1" baseline="0" cap="none" i="0" kern="1200" kumimoji="0" lang="zh-CN" noProof="0" normalizeH="0" smtClean="0" spc="0" strike="noStrike" sz="2000" u="none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charset="-122" pitchFamily="34" typeface="微软雅黑"/>
                          <a:ea charset="-122" pitchFamily="34" typeface="微软雅黑"/>
                        </a:rPr>
                        <a:t>一般步骤</a:t>
                      </a: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</a:txBody>
                  <a:tcPr anchor="ctr"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b="1" baseline="0" cap="none" i="0" kern="1200" kumimoji="0" lang="zh-CN" noProof="0" normalizeH="0" smtClean="0" spc="0" strike="noStrike" sz="2000" u="none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charset="-122" pitchFamily="34" typeface="微软雅黑"/>
                          <a:ea charset="-122" pitchFamily="34" typeface="微软雅黑"/>
                        </a:rPr>
                        <a:t>贴近和远离</a:t>
                      </a: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r>
                        <a:rPr altLang="en-US" b="1" lang="zh-CN" smtClean="0" sz="2000">
                          <a:solidFill>
                            <a:schemeClr val="bg1"/>
                          </a:solidFill>
                          <a:latin charset="-122" pitchFamily="34" typeface="微软雅黑"/>
                          <a:ea charset="-122" pitchFamily="34" typeface="微软雅黑"/>
                        </a:rPr>
                        <a:t>对齐</a:t>
                      </a:r>
                      <a:endParaRPr altLang="en-US" b="1" lang="zh-CN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r>
                        <a:rPr altLang="en-US" b="1" lang="zh-CN" smtClean="0" sz="2000">
                          <a:solidFill>
                            <a:schemeClr val="bg1"/>
                          </a:solidFill>
                          <a:latin charset="-122" pitchFamily="34" typeface="微软雅黑"/>
                          <a:ea charset="-122" pitchFamily="34" typeface="微软雅黑"/>
                        </a:rPr>
                        <a:t>构成和重复</a:t>
                      </a:r>
                      <a:endParaRPr altLang="en-US" b="1" lang="zh-CN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B0F0"/>
                    </a:solidFill>
                  </a:tcPr>
                </a:tc>
              </a:tr>
              <a:tr h="2160000">
                <a:tc gridSpan="2">
                  <a:txBody>
                    <a:bodyPr vert="horz" wrap="square"/>
                    <a:lstStyle/>
                    <a:p>
                      <a:pPr algn="r"/>
                      <a:endParaRPr altLang="en-US" b="1" lang="zh-CN" smtClean="0" sz="3600">
                        <a:solidFill>
                          <a:schemeClr val="accent1">
                            <a:lumMod val="50000"/>
                          </a:schemeClr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 anchor="ctr"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endParaRPr altLang="zh-CN" lang="en-US" smtClean="0"/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b="1" lang="zh-CN" smtClean="0" sz="2000">
                          <a:solidFill>
                            <a:schemeClr val="bg1"/>
                          </a:solidFill>
                          <a:latin charset="-122" pitchFamily="34" typeface="微软雅黑"/>
                          <a:ea charset="-122" pitchFamily="34" typeface="微软雅黑"/>
                        </a:rPr>
                        <a:t>视线的移动</a:t>
                      </a: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/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b="1" lang="zh-CN" smtClean="0" sz="2000">
                          <a:solidFill>
                            <a:schemeClr val="bg1"/>
                          </a:solidFill>
                          <a:latin charset="-122" pitchFamily="34" typeface="微软雅黑"/>
                          <a:ea charset="-122" pitchFamily="34" typeface="微软雅黑"/>
                        </a:rPr>
                        <a:t>直线和曲线</a:t>
                      </a: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B0F0"/>
                    </a:solidFill>
                  </a:tcPr>
                </a:tc>
              </a:tr>
              <a:tr h="2160000">
                <a:tc>
                  <a:txBody>
                    <a:bodyPr vert="horz" wrap="square"/>
                    <a:lstStyle/>
                    <a:p>
                      <a:pPr algn="ctr"/>
                      <a:endParaRPr altLang="en-US" b="1" lang="zh-CN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</a:txBody>
                  <a:tcPr anchor="ctr"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baseline="0" cap="none" i="0" kern="1200" kumimoji="0" lang="en-US" noProof="0" normalizeH="0" smtClean="0" spc="0" strike="noStrike" sz="2000" u="non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b="1" baseline="0" cap="none" i="0" kern="1200" kumimoji="0" lang="zh-CN" noProof="0" normalizeH="0" smtClean="0" spc="0" strike="noStrike" sz="2000" u="none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charset="-122" pitchFamily="34" typeface="微软雅黑"/>
                          <a:ea charset="-122" pitchFamily="34" typeface="微软雅黑"/>
                        </a:rPr>
                        <a:t>重心和平衡</a:t>
                      </a:r>
                    </a:p>
                  </a:txBody>
                  <a:tcPr anchor="ctr"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altLang="zh-CN" b="1" lang="en-US" smtClean="0" sz="2000">
                        <a:solidFill>
                          <a:schemeClr val="bg1"/>
                        </a:solidFill>
                        <a:latin charset="-122" pitchFamily="34" typeface="微软雅黑"/>
                        <a:ea charset="-122" pitchFamily="34" typeface="微软雅黑"/>
                      </a:endParaRPr>
                    </a:p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b="1" lang="zh-CN" smtClean="0" sz="2000">
                          <a:solidFill>
                            <a:schemeClr val="bg1"/>
                          </a:solidFill>
                          <a:latin charset="-122" pitchFamily="34" typeface="微软雅黑"/>
                          <a:ea charset="-122" pitchFamily="34" typeface="微软雅黑"/>
                        </a:rPr>
                        <a:t>统一字体</a:t>
                      </a: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endParaRPr altLang="en-US" b="1" lang="zh-CN" sz="2000">
                        <a:solidFill>
                          <a:schemeClr val="bg1"/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>
                    <a:lnL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762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9" name="组合 28"/>
          <p:cNvGrpSpPr/>
          <p:nvPr/>
        </p:nvGrpSpPr>
        <p:grpSpPr>
          <a:xfrm>
            <a:off x="3094480" y="838660"/>
            <a:ext cx="2000508" cy="423598"/>
            <a:chOff x="1651379" y="1023583"/>
            <a:chExt cx="2000508" cy="423598"/>
          </a:xfrm>
        </p:grpSpPr>
        <p:grpSp>
          <p:nvGrpSpPr>
            <p:cNvPr id="7" name="组合 6"/>
            <p:cNvGrpSpPr/>
            <p:nvPr/>
          </p:nvGrpSpPr>
          <p:grpSpPr>
            <a:xfrm>
              <a:off x="1651379" y="1023583"/>
              <a:ext cx="2000508" cy="423598"/>
              <a:chOff x="1464941" y="828837"/>
              <a:chExt cx="4332406" cy="631992"/>
            </a:xfrm>
            <a:solidFill>
              <a:schemeClr val="bg1"/>
            </a:solidFill>
          </p:grpSpPr>
          <p:sp>
            <p:nvSpPr>
              <p:cNvPr id="8" name="燕尾形箭头 7"/>
              <p:cNvSpPr/>
              <p:nvPr/>
            </p:nvSpPr>
            <p:spPr>
              <a:xfrm>
                <a:off x="1464941" y="828837"/>
                <a:ext cx="4332406" cy="631992"/>
              </a:xfrm>
              <a:prstGeom prst="notchedRightArrow">
                <a:avLst/>
              </a:prstGeom>
              <a:grpFill/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/>
            </p:txBody>
          </p:sp>
          <p:sp>
            <p:nvSpPr>
              <p:cNvPr id="10" name="椭圆 9"/>
              <p:cNvSpPr/>
              <p:nvPr/>
            </p:nvSpPr>
            <p:spPr>
              <a:xfrm>
                <a:off x="2311749" y="1065834"/>
                <a:ext cx="157998" cy="157998"/>
              </a:xfrm>
              <a:prstGeom prst="ellipse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/>
            </p:txBody>
          </p:sp>
          <p:sp>
            <p:nvSpPr>
              <p:cNvPr id="22" name="椭圆 21"/>
              <p:cNvSpPr/>
              <p:nvPr/>
            </p:nvSpPr>
            <p:spPr>
              <a:xfrm>
                <a:off x="3631144" y="1065834"/>
                <a:ext cx="157998" cy="157998"/>
              </a:xfrm>
              <a:prstGeom prst="ellipse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/>
            </p:txBody>
          </p:sp>
          <p:sp>
            <p:nvSpPr>
              <p:cNvPr id="24" name="椭圆 23"/>
              <p:cNvSpPr/>
              <p:nvPr/>
            </p:nvSpPr>
            <p:spPr>
              <a:xfrm>
                <a:off x="4950539" y="1065834"/>
                <a:ext cx="157998" cy="157998"/>
              </a:xfrm>
              <a:prstGeom prst="ellipse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/>
            </p:txBody>
          </p:sp>
        </p:grpSp>
        <p:sp>
          <p:nvSpPr>
            <p:cNvPr id="26" name="椭圆 25"/>
            <p:cNvSpPr/>
            <p:nvPr/>
          </p:nvSpPr>
          <p:spPr>
            <a:xfrm>
              <a:off x="2025924" y="1182432"/>
              <a:ext cx="105900" cy="1059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椭圆 26"/>
            <p:cNvSpPr/>
            <p:nvPr/>
          </p:nvSpPr>
          <p:spPr>
            <a:xfrm>
              <a:off x="2453419" y="1182432"/>
              <a:ext cx="105900" cy="1059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椭圆 27"/>
            <p:cNvSpPr/>
            <p:nvPr/>
          </p:nvSpPr>
          <p:spPr>
            <a:xfrm>
              <a:off x="2825850" y="1182432"/>
              <a:ext cx="105900" cy="1059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7937498" y="689771"/>
            <a:ext cx="1160059" cy="601020"/>
            <a:chOff x="6782938" y="846161"/>
            <a:chExt cx="1160059" cy="601020"/>
          </a:xfrm>
        </p:grpSpPr>
        <p:cxnSp>
          <p:nvCxnSpPr>
            <p:cNvPr id="33" name="直接连接符 32"/>
            <p:cNvCxnSpPr/>
            <p:nvPr/>
          </p:nvCxnSpPr>
          <p:spPr>
            <a:xfrm>
              <a:off x="6782938" y="846161"/>
              <a:ext cx="1160059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6782938" y="1046501"/>
              <a:ext cx="996286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>
              <a:off x="6782938" y="1246841"/>
              <a:ext cx="832513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>
              <a:off x="6782938" y="1447181"/>
              <a:ext cx="668739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组合 57"/>
          <p:cNvGrpSpPr/>
          <p:nvPr/>
        </p:nvGrpSpPr>
        <p:grpSpPr>
          <a:xfrm>
            <a:off x="9867872" y="523597"/>
            <a:ext cx="1240816" cy="932250"/>
            <a:chOff x="8917370" y="840115"/>
            <a:chExt cx="1260093" cy="885397"/>
          </a:xfrm>
        </p:grpSpPr>
        <p:cxnSp>
          <p:nvCxnSpPr>
            <p:cNvPr id="45" name="直接连接符 44"/>
            <p:cNvCxnSpPr/>
            <p:nvPr/>
          </p:nvCxnSpPr>
          <p:spPr>
            <a:xfrm>
              <a:off x="9106539" y="880281"/>
              <a:ext cx="914400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椭圆 45"/>
            <p:cNvSpPr/>
            <p:nvPr/>
          </p:nvSpPr>
          <p:spPr>
            <a:xfrm>
              <a:off x="8917370" y="840115"/>
              <a:ext cx="76505" cy="803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7" name="直接连接符 46"/>
            <p:cNvCxnSpPr/>
            <p:nvPr/>
          </p:nvCxnSpPr>
          <p:spPr>
            <a:xfrm>
              <a:off x="9106539" y="989819"/>
              <a:ext cx="107092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>
              <a:off x="9106539" y="1046969"/>
              <a:ext cx="107092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9106539" y="1219435"/>
              <a:ext cx="914400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椭圆 50"/>
            <p:cNvSpPr/>
            <p:nvPr/>
          </p:nvSpPr>
          <p:spPr>
            <a:xfrm>
              <a:off x="8917370" y="1179269"/>
              <a:ext cx="76505" cy="803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52" name="直接连接符 51"/>
            <p:cNvCxnSpPr/>
            <p:nvPr/>
          </p:nvCxnSpPr>
          <p:spPr>
            <a:xfrm>
              <a:off x="9106539" y="1328973"/>
              <a:ext cx="107092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9106539" y="1386123"/>
              <a:ext cx="107092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>
              <a:off x="9106539" y="1558824"/>
              <a:ext cx="914400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椭圆 54"/>
            <p:cNvSpPr/>
            <p:nvPr/>
          </p:nvSpPr>
          <p:spPr>
            <a:xfrm>
              <a:off x="8917370" y="1518658"/>
              <a:ext cx="76505" cy="803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56" name="直接连接符 55"/>
            <p:cNvCxnSpPr/>
            <p:nvPr/>
          </p:nvCxnSpPr>
          <p:spPr>
            <a:xfrm>
              <a:off x="9106539" y="1668362"/>
              <a:ext cx="107092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>
              <a:off x="9106539" y="1725512"/>
              <a:ext cx="107092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组合 64"/>
          <p:cNvGrpSpPr/>
          <p:nvPr/>
        </p:nvGrpSpPr>
        <p:grpSpPr>
          <a:xfrm>
            <a:off x="7863921" y="2920976"/>
            <a:ext cx="1050129" cy="571500"/>
            <a:chOff x="6717509" y="2852737"/>
            <a:chExt cx="1050129" cy="571500"/>
          </a:xfrm>
        </p:grpSpPr>
        <p:cxnSp>
          <p:nvCxnSpPr>
            <p:cNvPr id="60" name="直接连接符 59"/>
            <p:cNvCxnSpPr/>
            <p:nvPr/>
          </p:nvCxnSpPr>
          <p:spPr>
            <a:xfrm>
              <a:off x="6734176" y="2852737"/>
              <a:ext cx="103346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 flipH="1">
              <a:off x="6725786" y="2855118"/>
              <a:ext cx="1033463" cy="56673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>
              <a:off x="6717509" y="3424237"/>
              <a:ext cx="1033462" cy="0"/>
            </a:xfrm>
            <a:prstGeom prst="line">
              <a:avLst/>
            </a:prstGeom>
            <a:ln w="28575">
              <a:solidFill>
                <a:schemeClr val="bg1"/>
              </a:solidFill>
              <a:headEnd len="med" type="none" w="med"/>
              <a:tailEnd len="med" type="arrow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文本框 65"/>
          <p:cNvSpPr txBox="1"/>
          <p:nvPr/>
        </p:nvSpPr>
        <p:spPr>
          <a:xfrm>
            <a:off x="1023720" y="3085355"/>
            <a:ext cx="5212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版面设计中</a:t>
            </a:r>
          </a:p>
          <a:p>
            <a:pPr algn="r"/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“建立条理”的主要规则</a:t>
            </a:r>
          </a:p>
        </p:txBody>
      </p:sp>
      <p:grpSp>
        <p:nvGrpSpPr>
          <p:cNvPr id="71" name="组合 70"/>
          <p:cNvGrpSpPr/>
          <p:nvPr/>
        </p:nvGrpSpPr>
        <p:grpSpPr>
          <a:xfrm>
            <a:off x="10013287" y="2920976"/>
            <a:ext cx="1012825" cy="593725"/>
            <a:chOff x="9017000" y="2852737"/>
            <a:chExt cx="1012825" cy="593725"/>
          </a:xfrm>
        </p:grpSpPr>
        <p:cxnSp>
          <p:nvCxnSpPr>
            <p:cNvPr id="68" name="直接连接符 67"/>
            <p:cNvCxnSpPr/>
            <p:nvPr/>
          </p:nvCxnSpPr>
          <p:spPr>
            <a:xfrm>
              <a:off x="9017639" y="2852737"/>
              <a:ext cx="10033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/>
          </p:nvCxnSpPr>
          <p:spPr>
            <a:xfrm>
              <a:off x="9017639" y="3446462"/>
              <a:ext cx="10033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任意多边形 69"/>
            <p:cNvSpPr/>
            <p:nvPr/>
          </p:nvSpPr>
          <p:spPr>
            <a:xfrm>
              <a:off x="9017000" y="3066655"/>
              <a:ext cx="1012825" cy="171916"/>
            </a:xfrm>
            <a:custGeom>
              <a:gdLst>
                <a:gd fmla="*/ 0 w 1012825" name="connsiteX0"/>
                <a:gd fmla="*/ 155639 h 171916" name="connsiteY0"/>
                <a:gd fmla="*/ 247650 w 1012825" name="connsiteX1"/>
                <a:gd fmla="*/ 64 h 171916" name="connsiteY1"/>
                <a:gd fmla="*/ 615950 w 1012825" name="connsiteX2"/>
                <a:gd fmla="*/ 171514 h 171916" name="connsiteY2"/>
                <a:gd fmla="*/ 1012825 w 1012825" name="connsiteX3"/>
                <a:gd fmla="*/ 38164 h 17191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71916" w="1012825">
                  <a:moveTo>
                    <a:pt x="0" y="155639"/>
                  </a:moveTo>
                  <a:cubicBezTo>
                    <a:pt x="72496" y="76528"/>
                    <a:pt x="144992" y="-2582"/>
                    <a:pt x="247650" y="64"/>
                  </a:cubicBezTo>
                  <a:cubicBezTo>
                    <a:pt x="350308" y="2710"/>
                    <a:pt x="488421" y="165164"/>
                    <a:pt x="615950" y="171514"/>
                  </a:cubicBezTo>
                  <a:cubicBezTo>
                    <a:pt x="743479" y="177864"/>
                    <a:pt x="878152" y="108014"/>
                    <a:pt x="1012825" y="38164"/>
                  </a:cubicBezTo>
                </a:path>
              </a:pathLst>
            </a:cu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5634170" y="5161461"/>
            <a:ext cx="1215524" cy="642742"/>
            <a:chOff x="4194726" y="4800601"/>
            <a:chExt cx="1448837" cy="766113"/>
          </a:xfrm>
        </p:grpSpPr>
        <p:sp>
          <p:nvSpPr>
            <p:cNvPr id="72" name="等腰三角形 71"/>
            <p:cNvSpPr/>
            <p:nvPr/>
          </p:nvSpPr>
          <p:spPr>
            <a:xfrm>
              <a:off x="4731916" y="5268264"/>
              <a:ext cx="335256" cy="29845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74" name="直接连接符 73"/>
            <p:cNvCxnSpPr/>
            <p:nvPr/>
          </p:nvCxnSpPr>
          <p:spPr>
            <a:xfrm>
              <a:off x="4194726" y="5268264"/>
              <a:ext cx="1409637" cy="0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矩形 74"/>
            <p:cNvSpPr/>
            <p:nvPr/>
          </p:nvSpPr>
          <p:spPr>
            <a:xfrm>
              <a:off x="4200862" y="5059230"/>
              <a:ext cx="156285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椭圆 75"/>
            <p:cNvSpPr/>
            <p:nvPr/>
          </p:nvSpPr>
          <p:spPr>
            <a:xfrm flipH="1">
              <a:off x="5180449" y="4800601"/>
              <a:ext cx="463114" cy="41805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7" name="文本框 76"/>
          <p:cNvSpPr txBox="1"/>
          <p:nvPr/>
        </p:nvSpPr>
        <p:spPr>
          <a:xfrm>
            <a:off x="7924259" y="4961834"/>
            <a:ext cx="944880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6000">
                <a:solidFill>
                  <a:schemeClr val="bg1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字</a:t>
            </a:r>
          </a:p>
        </p:txBody>
      </p:sp>
      <p:grpSp>
        <p:nvGrpSpPr>
          <p:cNvPr id="81" name="组合 80"/>
          <p:cNvGrpSpPr/>
          <p:nvPr/>
        </p:nvGrpSpPr>
        <p:grpSpPr>
          <a:xfrm>
            <a:off x="5638634" y="660238"/>
            <a:ext cx="1091821" cy="638377"/>
            <a:chOff x="4353635" y="920446"/>
            <a:chExt cx="1091821" cy="638377"/>
          </a:xfrm>
        </p:grpSpPr>
        <p:sp>
          <p:nvSpPr>
            <p:cNvPr id="30" name="矩形 29"/>
            <p:cNvSpPr/>
            <p:nvPr/>
          </p:nvSpPr>
          <p:spPr>
            <a:xfrm>
              <a:off x="4353635" y="920446"/>
              <a:ext cx="1091821" cy="99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矩形 79"/>
            <p:cNvSpPr/>
            <p:nvPr/>
          </p:nvSpPr>
          <p:spPr>
            <a:xfrm>
              <a:off x="4353635" y="1459487"/>
              <a:ext cx="1091821" cy="99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74863191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98461" y="478059"/>
            <a:ext cx="5497122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版面设计的一般步骤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510271" y="1924336"/>
            <a:ext cx="9402491" cy="3364040"/>
            <a:chOff x="1833215" y="1825135"/>
            <a:chExt cx="8637961" cy="3025115"/>
          </a:xfrm>
        </p:grpSpPr>
        <p:sp>
          <p:nvSpPr>
            <p:cNvPr id="7" name="任意多边形 6"/>
            <p:cNvSpPr/>
            <p:nvPr/>
          </p:nvSpPr>
          <p:spPr>
            <a:xfrm>
              <a:off x="1833215" y="1825135"/>
              <a:ext cx="1882715" cy="2601722"/>
            </a:xfrm>
            <a:custGeom>
              <a:gdLst>
                <a:gd fmla="*/ 0 w 1882715" name="connsiteX0"/>
                <a:gd fmla="*/ 188272 h 3168129" name="connsiteY0"/>
                <a:gd fmla="*/ 188272 w 1882715" name="connsiteX1"/>
                <a:gd fmla="*/ 0 h 3168129" name="connsiteY1"/>
                <a:gd fmla="*/ 1694444 w 1882715" name="connsiteX2"/>
                <a:gd fmla="*/ 0 h 3168129" name="connsiteY2"/>
                <a:gd fmla="*/ 1882716 w 1882715" name="connsiteX3"/>
                <a:gd fmla="*/ 188272 h 3168129" name="connsiteY3"/>
                <a:gd fmla="*/ 1882715 w 1882715" name="connsiteX4"/>
                <a:gd fmla="*/ 2979858 h 3168129" name="connsiteY4"/>
                <a:gd fmla="*/ 1694443 w 1882715" name="connsiteX5"/>
                <a:gd fmla="*/ 3168130 h 3168129" name="connsiteY5"/>
                <a:gd fmla="*/ 188272 w 1882715" name="connsiteX6"/>
                <a:gd fmla="*/ 3168129 h 3168129" name="connsiteY6"/>
                <a:gd fmla="*/ 0 w 1882715" name="connsiteX7"/>
                <a:gd fmla="*/ 2979857 h 3168129" name="connsiteY7"/>
                <a:gd fmla="*/ 0 w 1882715" name="connsiteX8"/>
                <a:gd fmla="*/ 188272 h 316812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3168129" w="1882715">
                  <a:moveTo>
                    <a:pt x="0" y="188272"/>
                  </a:moveTo>
                  <a:cubicBezTo>
                    <a:pt x="0" y="84292"/>
                    <a:pt x="84292" y="0"/>
                    <a:pt x="188272" y="0"/>
                  </a:cubicBezTo>
                  <a:lnTo>
                    <a:pt x="1694444" y="0"/>
                  </a:lnTo>
                  <a:cubicBezTo>
                    <a:pt x="1798424" y="0"/>
                    <a:pt x="1882716" y="84292"/>
                    <a:pt x="1882716" y="188272"/>
                  </a:cubicBezTo>
                  <a:cubicBezTo>
                    <a:pt x="1882716" y="1118801"/>
                    <a:pt x="1882715" y="2049329"/>
                    <a:pt x="1882715" y="2979858"/>
                  </a:cubicBezTo>
                  <a:cubicBezTo>
                    <a:pt x="1882715" y="3083838"/>
                    <a:pt x="1798423" y="3168130"/>
                    <a:pt x="1694443" y="3168130"/>
                  </a:cubicBezTo>
                  <a:lnTo>
                    <a:pt x="188272" y="3168129"/>
                  </a:lnTo>
                  <a:cubicBezTo>
                    <a:pt x="84292" y="3168129"/>
                    <a:pt x="0" y="3083837"/>
                    <a:pt x="0" y="2979857"/>
                  </a:cubicBezTo>
                  <a:lnTo>
                    <a:pt x="0" y="188272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t" anchorCtr="0" bIns="2411863" lIns="199136" numCol="1" rIns="199136" spcCol="1270" spcFirstLastPara="0" tIns="199136" vert="horz" wrap="square">
              <a:noAutofit/>
            </a:bodyPr>
            <a:lstStyle/>
            <a:p>
              <a:pPr algn="ctr" defTabSz="1244600" lvl="0">
                <a:lnSpc>
                  <a:spcPct val="90000"/>
                </a:lnSpc>
                <a:spcBef>
                  <a:spcPts val="1200"/>
                </a:spcBef>
                <a:spcAft>
                  <a:spcPct val="35000"/>
                </a:spcAft>
              </a:pPr>
              <a:r>
                <a:rPr altLang="en-US" kern="1200" lang="zh-CN" smtClean="0" sz="4400">
                  <a:latin charset="-122" panose="020b0602010101010101" pitchFamily="33" typeface="文鼎习字体"/>
                  <a:ea charset="-122" panose="020b0602010101010101" pitchFamily="33" typeface="文鼎习字体"/>
                </a:rPr>
                <a:t>理解</a:t>
              </a:r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2166860" y="2767951"/>
              <a:ext cx="2126580" cy="2082299"/>
            </a:xfrm>
            <a:custGeom>
              <a:gdLst>
                <a:gd fmla="*/ 0 w 2154579" name="connsiteX0"/>
                <a:gd fmla="*/ 208230 h 2082299" name="connsiteY0"/>
                <a:gd fmla="*/ 208230 w 2154579" name="connsiteX1"/>
                <a:gd fmla="*/ 0 h 2082299" name="connsiteY1"/>
                <a:gd fmla="*/ 1946349 w 2154579" name="connsiteX2"/>
                <a:gd fmla="*/ 0 h 2082299" name="connsiteY2"/>
                <a:gd fmla="*/ 2154579 w 2154579" name="connsiteX3"/>
                <a:gd fmla="*/ 208230 h 2082299" name="connsiteY3"/>
                <a:gd fmla="*/ 2154579 w 2154579" name="connsiteX4"/>
                <a:gd fmla="*/ 1874069 h 2082299" name="connsiteY4"/>
                <a:gd fmla="*/ 1946349 w 2154579" name="connsiteX5"/>
                <a:gd fmla="*/ 2082299 h 2082299" name="connsiteY5"/>
                <a:gd fmla="*/ 208230 w 2154579" name="connsiteX6"/>
                <a:gd fmla="*/ 2082299 h 2082299" name="connsiteY6"/>
                <a:gd fmla="*/ 0 w 2154579" name="connsiteX7"/>
                <a:gd fmla="*/ 1874069 h 2082299" name="connsiteY7"/>
                <a:gd fmla="*/ 0 w 2154579" name="connsiteX8"/>
                <a:gd fmla="*/ 208230 h 208229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2082299" w="2154579">
                  <a:moveTo>
                    <a:pt x="0" y="208230"/>
                  </a:moveTo>
                  <a:cubicBezTo>
                    <a:pt x="0" y="93228"/>
                    <a:pt x="93228" y="0"/>
                    <a:pt x="208230" y="0"/>
                  </a:cubicBezTo>
                  <a:lnTo>
                    <a:pt x="1946349" y="0"/>
                  </a:lnTo>
                  <a:cubicBezTo>
                    <a:pt x="2061351" y="0"/>
                    <a:pt x="2154579" y="93228"/>
                    <a:pt x="2154579" y="208230"/>
                  </a:cubicBezTo>
                  <a:lnTo>
                    <a:pt x="2154579" y="1874069"/>
                  </a:lnTo>
                  <a:cubicBezTo>
                    <a:pt x="2154579" y="1989071"/>
                    <a:pt x="2061351" y="2082299"/>
                    <a:pt x="1946349" y="2082299"/>
                  </a:cubicBezTo>
                  <a:lnTo>
                    <a:pt x="208230" y="2082299"/>
                  </a:lnTo>
                  <a:cubicBezTo>
                    <a:pt x="93228" y="2082299"/>
                    <a:pt x="0" y="1989071"/>
                    <a:pt x="0" y="1874069"/>
                  </a:cubicBezTo>
                  <a:lnTo>
                    <a:pt x="0" y="208230"/>
                  </a:lnTo>
                  <a:close/>
                </a:path>
              </a:pathLst>
            </a:custGeom>
            <a:ln>
              <a:solidFill>
                <a:srgbClr val="00B0F0"/>
              </a:solidFill>
            </a:ln>
          </p:spPr>
          <p:style>
            <a:lnRef idx="2">
              <a:scrgbClr b="0" g="0" r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203228" lIns="203228" numCol="1" rIns="203228" spcCol="1270" spcFirstLastPara="0" tIns="203228" vert="horz" wrap="square">
              <a:noAutofit/>
            </a:bodyPr>
            <a:lstStyle/>
            <a:p>
              <a:pPr algn="l"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kern="1200" lang="zh-CN" smtClean="0" sz="2400">
                  <a:latin charset="-122" panose="02010509060101010101" pitchFamily="49" typeface="幼圆"/>
                  <a:ea charset="-122" panose="02010509060101010101" pitchFamily="49" typeface="幼圆"/>
                </a:rPr>
                <a:t>受众</a:t>
              </a:r>
            </a:p>
            <a:p>
              <a:pPr algn="l"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kern="1200" lang="zh-CN" smtClean="0" sz="2400">
                  <a:latin charset="-122" panose="02010509060101010101" pitchFamily="49" typeface="幼圆"/>
                  <a:ea charset="-122" panose="02010509060101010101" pitchFamily="49" typeface="幼圆"/>
                </a:rPr>
                <a:t>展示方式</a:t>
              </a:r>
            </a:p>
            <a:p>
              <a:pPr algn="l"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kern="1200" lang="zh-CN" smtClean="0" sz="2400">
                  <a:latin charset="-122" panose="02010509060101010101" pitchFamily="49" typeface="幼圆"/>
                  <a:ea charset="-122" panose="02010509060101010101" pitchFamily="49" typeface="幼圆"/>
                </a:rPr>
                <a:t>设计目的</a:t>
              </a:r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4035326" y="2022237"/>
              <a:ext cx="677119" cy="468741"/>
            </a:xfrm>
            <a:custGeom>
              <a:gdLst>
                <a:gd fmla="*/ 0 w 677119" name="connsiteX0"/>
                <a:gd fmla="*/ 93748 h 468741" name="connsiteY0"/>
                <a:gd fmla="*/ 442749 w 677119" name="connsiteX1"/>
                <a:gd fmla="*/ 93748 h 468741" name="connsiteY1"/>
                <a:gd fmla="*/ 442749 w 677119" name="connsiteX2"/>
                <a:gd fmla="*/ 0 h 468741" name="connsiteY2"/>
                <a:gd fmla="*/ 677119 w 677119" name="connsiteX3"/>
                <a:gd fmla="*/ 234371 h 468741" name="connsiteY3"/>
                <a:gd fmla="*/ 442749 w 677119" name="connsiteX4"/>
                <a:gd fmla="*/ 468741 h 468741" name="connsiteY4"/>
                <a:gd fmla="*/ 442749 w 677119" name="connsiteX5"/>
                <a:gd fmla="*/ 374993 h 468741" name="connsiteY5"/>
                <a:gd fmla="*/ 0 w 677119" name="connsiteX6"/>
                <a:gd fmla="*/ 374993 h 468741" name="connsiteY6"/>
                <a:gd fmla="*/ 0 w 677119" name="connsiteX7"/>
                <a:gd fmla="*/ 93748 h 468741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68741" w="677119">
                  <a:moveTo>
                    <a:pt x="0" y="93748"/>
                  </a:moveTo>
                  <a:lnTo>
                    <a:pt x="442749" y="93748"/>
                  </a:lnTo>
                  <a:lnTo>
                    <a:pt x="442749" y="0"/>
                  </a:lnTo>
                  <a:lnTo>
                    <a:pt x="677119" y="234371"/>
                  </a:lnTo>
                  <a:lnTo>
                    <a:pt x="442749" y="468741"/>
                  </a:lnTo>
                  <a:lnTo>
                    <a:pt x="442749" y="374993"/>
                  </a:lnTo>
                  <a:lnTo>
                    <a:pt x="0" y="374993"/>
                  </a:lnTo>
                  <a:lnTo>
                    <a:pt x="0" y="93748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93748" lIns="0" numCol="1" rIns="140622" spcCol="1270" spcFirstLastPara="0" tIns="93748" vert="horz" wrap="square">
              <a:noAutofit/>
            </a:bodyPr>
            <a:lstStyle/>
            <a:p>
              <a:pPr algn="ctr" defTabSz="8890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2000"/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4993514" y="1825135"/>
              <a:ext cx="1882715" cy="2601722"/>
            </a:xfrm>
            <a:custGeom>
              <a:gdLst>
                <a:gd fmla="*/ 0 w 1882715" name="connsiteX0"/>
                <a:gd fmla="*/ 188272 h 3168129" name="connsiteY0"/>
                <a:gd fmla="*/ 188272 w 1882715" name="connsiteX1"/>
                <a:gd fmla="*/ 0 h 3168129" name="connsiteY1"/>
                <a:gd fmla="*/ 1694444 w 1882715" name="connsiteX2"/>
                <a:gd fmla="*/ 0 h 3168129" name="connsiteY2"/>
                <a:gd fmla="*/ 1882716 w 1882715" name="connsiteX3"/>
                <a:gd fmla="*/ 188272 h 3168129" name="connsiteY3"/>
                <a:gd fmla="*/ 1882715 w 1882715" name="connsiteX4"/>
                <a:gd fmla="*/ 2979858 h 3168129" name="connsiteY4"/>
                <a:gd fmla="*/ 1694443 w 1882715" name="connsiteX5"/>
                <a:gd fmla="*/ 3168130 h 3168129" name="connsiteY5"/>
                <a:gd fmla="*/ 188272 w 1882715" name="connsiteX6"/>
                <a:gd fmla="*/ 3168129 h 3168129" name="connsiteY6"/>
                <a:gd fmla="*/ 0 w 1882715" name="connsiteX7"/>
                <a:gd fmla="*/ 2979857 h 3168129" name="connsiteY7"/>
                <a:gd fmla="*/ 0 w 1882715" name="connsiteX8"/>
                <a:gd fmla="*/ 188272 h 316812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3168129" w="1882715">
                  <a:moveTo>
                    <a:pt x="0" y="188272"/>
                  </a:moveTo>
                  <a:cubicBezTo>
                    <a:pt x="0" y="84292"/>
                    <a:pt x="84292" y="0"/>
                    <a:pt x="188272" y="0"/>
                  </a:cubicBezTo>
                  <a:lnTo>
                    <a:pt x="1694444" y="0"/>
                  </a:lnTo>
                  <a:cubicBezTo>
                    <a:pt x="1798424" y="0"/>
                    <a:pt x="1882716" y="84292"/>
                    <a:pt x="1882716" y="188272"/>
                  </a:cubicBezTo>
                  <a:cubicBezTo>
                    <a:pt x="1882716" y="1118801"/>
                    <a:pt x="1882715" y="2049329"/>
                    <a:pt x="1882715" y="2979858"/>
                  </a:cubicBezTo>
                  <a:cubicBezTo>
                    <a:pt x="1882715" y="3083838"/>
                    <a:pt x="1798423" y="3168130"/>
                    <a:pt x="1694443" y="3168130"/>
                  </a:cubicBezTo>
                  <a:lnTo>
                    <a:pt x="188272" y="3168129"/>
                  </a:lnTo>
                  <a:cubicBezTo>
                    <a:pt x="84292" y="3168129"/>
                    <a:pt x="0" y="3083837"/>
                    <a:pt x="0" y="2979857"/>
                  </a:cubicBezTo>
                  <a:lnTo>
                    <a:pt x="0" y="188272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2">
                <a:hueOff val="-727682"/>
                <a:satOff val="-41964"/>
                <a:lumOff val="4314"/>
                <a:alphaOff val="0"/>
              </a:schemeClr>
            </a:effectRef>
            <a:fontRef idx="minor">
              <a:schemeClr val="lt1"/>
            </a:fontRef>
          </p:style>
          <p:txBody>
            <a:bodyPr anchor="t" anchorCtr="0" bIns="2411863" lIns="199136" numCol="1" rIns="199136" spcCol="1270" spcFirstLastPara="0" tIns="199136" vert="horz" wrap="square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ts val="1200"/>
                </a:spcBef>
                <a:spcAft>
                  <a:spcPct val="35000"/>
                </a:spcAft>
              </a:pPr>
              <a:r>
                <a:rPr altLang="en-US" lang="zh-CN" sz="4400">
                  <a:latin charset="-122" panose="020b0602010101010101" pitchFamily="33" typeface="文鼎习字体"/>
                  <a:ea charset="-122" panose="020b0602010101010101" pitchFamily="33" typeface="文鼎习字体"/>
                </a:rPr>
                <a:t>提取</a:t>
              </a:r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5463090" y="2767951"/>
              <a:ext cx="2126580" cy="2082299"/>
            </a:xfrm>
            <a:custGeom>
              <a:gdLst>
                <a:gd fmla="*/ 0 w 1882715" name="connsiteX0"/>
                <a:gd fmla="*/ 188272 h 2082299" name="connsiteY0"/>
                <a:gd fmla="*/ 188272 w 1882715" name="connsiteX1"/>
                <a:gd fmla="*/ 0 h 2082299" name="connsiteY1"/>
                <a:gd fmla="*/ 1694444 w 1882715" name="connsiteX2"/>
                <a:gd fmla="*/ 0 h 2082299" name="connsiteY2"/>
                <a:gd fmla="*/ 1882716 w 1882715" name="connsiteX3"/>
                <a:gd fmla="*/ 188272 h 2082299" name="connsiteY3"/>
                <a:gd fmla="*/ 1882715 w 1882715" name="connsiteX4"/>
                <a:gd fmla="*/ 1894028 h 2082299" name="connsiteY4"/>
                <a:gd fmla="*/ 1694443 w 1882715" name="connsiteX5"/>
                <a:gd fmla="*/ 2082300 h 2082299" name="connsiteY5"/>
                <a:gd fmla="*/ 188272 w 1882715" name="connsiteX6"/>
                <a:gd fmla="*/ 2082299 h 2082299" name="connsiteY6"/>
                <a:gd fmla="*/ 0 w 1882715" name="connsiteX7"/>
                <a:gd fmla="*/ 1894027 h 2082299" name="connsiteY7"/>
                <a:gd fmla="*/ 0 w 1882715" name="connsiteX8"/>
                <a:gd fmla="*/ 188272 h 208229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2082299" w="1882715">
                  <a:moveTo>
                    <a:pt x="0" y="188272"/>
                  </a:moveTo>
                  <a:cubicBezTo>
                    <a:pt x="0" y="84292"/>
                    <a:pt x="84292" y="0"/>
                    <a:pt x="188272" y="0"/>
                  </a:cubicBezTo>
                  <a:lnTo>
                    <a:pt x="1694444" y="0"/>
                  </a:lnTo>
                  <a:cubicBezTo>
                    <a:pt x="1798424" y="0"/>
                    <a:pt x="1882716" y="84292"/>
                    <a:pt x="1882716" y="188272"/>
                  </a:cubicBezTo>
                  <a:cubicBezTo>
                    <a:pt x="1882716" y="756857"/>
                    <a:pt x="1882715" y="1325443"/>
                    <a:pt x="1882715" y="1894028"/>
                  </a:cubicBezTo>
                  <a:cubicBezTo>
                    <a:pt x="1882715" y="1998008"/>
                    <a:pt x="1798423" y="2082300"/>
                    <a:pt x="1694443" y="2082300"/>
                  </a:cubicBezTo>
                  <a:lnTo>
                    <a:pt x="188272" y="2082299"/>
                  </a:lnTo>
                  <a:cubicBezTo>
                    <a:pt x="84292" y="2082299"/>
                    <a:pt x="0" y="1998007"/>
                    <a:pt x="0" y="1894027"/>
                  </a:cubicBezTo>
                  <a:lnTo>
                    <a:pt x="0" y="188272"/>
                  </a:lnTo>
                  <a:close/>
                </a:path>
              </a:pathLst>
            </a:custGeom>
            <a:ln>
              <a:solidFill>
                <a:srgbClr val="00B0F0"/>
              </a:solidFill>
            </a:ln>
          </p:spPr>
          <p:style>
            <a:lnRef idx="2">
              <a:scrgbClr b="0" g="0" r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197383" lIns="197383" numCol="1" rIns="197383" spcCol="1270" spcFirstLastPara="0" tIns="197383" vert="horz" wrap="square">
              <a:noAutofit/>
            </a:bodyPr>
            <a:lstStyle/>
            <a:p>
              <a:pPr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lang="zh-CN" sz="2400">
                  <a:latin charset="-122" panose="02010509060101010101" pitchFamily="49" typeface="幼圆"/>
                  <a:ea charset="-122" panose="02010509060101010101" pitchFamily="49" typeface="幼圆"/>
                </a:rPr>
                <a:t>简化要素</a:t>
              </a:r>
            </a:p>
            <a:p>
              <a:pPr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lang="zh-CN" sz="2400">
                  <a:latin charset="-122" panose="02010509060101010101" pitchFamily="49" typeface="幼圆"/>
                  <a:ea charset="-122" panose="02010509060101010101" pitchFamily="49" typeface="幼圆"/>
                </a:rPr>
                <a:t>视觉化</a:t>
              </a: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7161642" y="2022237"/>
              <a:ext cx="605075" cy="468741"/>
            </a:xfrm>
            <a:custGeom>
              <a:gdLst>
                <a:gd fmla="*/ 0 w 605075" name="connsiteX0"/>
                <a:gd fmla="*/ 93748 h 468741" name="connsiteY0"/>
                <a:gd fmla="*/ 370705 w 605075" name="connsiteX1"/>
                <a:gd fmla="*/ 93748 h 468741" name="connsiteY1"/>
                <a:gd fmla="*/ 370705 w 605075" name="connsiteX2"/>
                <a:gd fmla="*/ 0 h 468741" name="connsiteY2"/>
                <a:gd fmla="*/ 605075 w 605075" name="connsiteX3"/>
                <a:gd fmla="*/ 234371 h 468741" name="connsiteY3"/>
                <a:gd fmla="*/ 370705 w 605075" name="connsiteX4"/>
                <a:gd fmla="*/ 468741 h 468741" name="connsiteY4"/>
                <a:gd fmla="*/ 370705 w 605075" name="connsiteX5"/>
                <a:gd fmla="*/ 374993 h 468741" name="connsiteY5"/>
                <a:gd fmla="*/ 0 w 605075" name="connsiteX6"/>
                <a:gd fmla="*/ 374993 h 468741" name="connsiteY6"/>
                <a:gd fmla="*/ 0 w 605075" name="connsiteX7"/>
                <a:gd fmla="*/ 93748 h 468741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68741" w="605075">
                  <a:moveTo>
                    <a:pt x="0" y="93748"/>
                  </a:moveTo>
                  <a:lnTo>
                    <a:pt x="370705" y="93748"/>
                  </a:lnTo>
                  <a:lnTo>
                    <a:pt x="370705" y="0"/>
                  </a:lnTo>
                  <a:lnTo>
                    <a:pt x="605075" y="234371"/>
                  </a:lnTo>
                  <a:lnTo>
                    <a:pt x="370705" y="468741"/>
                  </a:lnTo>
                  <a:lnTo>
                    <a:pt x="370705" y="374993"/>
                  </a:lnTo>
                  <a:lnTo>
                    <a:pt x="0" y="374993"/>
                  </a:lnTo>
                  <a:lnTo>
                    <a:pt x="0" y="93748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2">
                <a:hueOff val="-1455363"/>
                <a:satOff val="-83928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93748" lIns="0" numCol="1" rIns="140622" spcCol="1270" spcFirstLastPara="0" tIns="93748" vert="horz" wrap="square">
              <a:noAutofit/>
            </a:bodyPr>
            <a:lstStyle/>
            <a:p>
              <a:pPr algn="ctr" defTabSz="8890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2000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8017880" y="1825135"/>
              <a:ext cx="1882715" cy="2601722"/>
            </a:xfrm>
            <a:custGeom>
              <a:gdLst>
                <a:gd fmla="*/ 0 w 1882715" name="connsiteX0"/>
                <a:gd fmla="*/ 188272 h 3168129" name="connsiteY0"/>
                <a:gd fmla="*/ 188272 w 1882715" name="connsiteX1"/>
                <a:gd fmla="*/ 0 h 3168129" name="connsiteY1"/>
                <a:gd fmla="*/ 1694444 w 1882715" name="connsiteX2"/>
                <a:gd fmla="*/ 0 h 3168129" name="connsiteY2"/>
                <a:gd fmla="*/ 1882716 w 1882715" name="connsiteX3"/>
                <a:gd fmla="*/ 188272 h 3168129" name="connsiteY3"/>
                <a:gd fmla="*/ 1882715 w 1882715" name="connsiteX4"/>
                <a:gd fmla="*/ 2979858 h 3168129" name="connsiteY4"/>
                <a:gd fmla="*/ 1694443 w 1882715" name="connsiteX5"/>
                <a:gd fmla="*/ 3168130 h 3168129" name="connsiteY5"/>
                <a:gd fmla="*/ 188272 w 1882715" name="connsiteX6"/>
                <a:gd fmla="*/ 3168129 h 3168129" name="connsiteY6"/>
                <a:gd fmla="*/ 0 w 1882715" name="connsiteX7"/>
                <a:gd fmla="*/ 2979857 h 3168129" name="connsiteY7"/>
                <a:gd fmla="*/ 0 w 1882715" name="connsiteX8"/>
                <a:gd fmla="*/ 188272 h 316812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3168129" w="1882715">
                  <a:moveTo>
                    <a:pt x="0" y="188272"/>
                  </a:moveTo>
                  <a:cubicBezTo>
                    <a:pt x="0" y="84292"/>
                    <a:pt x="84292" y="0"/>
                    <a:pt x="188272" y="0"/>
                  </a:cubicBezTo>
                  <a:lnTo>
                    <a:pt x="1694444" y="0"/>
                  </a:lnTo>
                  <a:cubicBezTo>
                    <a:pt x="1798424" y="0"/>
                    <a:pt x="1882716" y="84292"/>
                    <a:pt x="1882716" y="188272"/>
                  </a:cubicBezTo>
                  <a:cubicBezTo>
                    <a:pt x="1882716" y="1118801"/>
                    <a:pt x="1882715" y="2049329"/>
                    <a:pt x="1882715" y="2979858"/>
                  </a:cubicBezTo>
                  <a:cubicBezTo>
                    <a:pt x="1882715" y="3083838"/>
                    <a:pt x="1798423" y="3168130"/>
                    <a:pt x="1694443" y="3168130"/>
                  </a:cubicBezTo>
                  <a:lnTo>
                    <a:pt x="188272" y="3168129"/>
                  </a:lnTo>
                  <a:cubicBezTo>
                    <a:pt x="84292" y="3168129"/>
                    <a:pt x="0" y="3083837"/>
                    <a:pt x="0" y="2979857"/>
                  </a:cubicBezTo>
                  <a:lnTo>
                    <a:pt x="0" y="188272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2">
                <a:hueOff val="-1455363"/>
                <a:satOff val="-83928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 anchor="t" anchorCtr="0" bIns="2411863" lIns="199136" numCol="1" rIns="199136" spcCol="1270" spcFirstLastPara="0" tIns="199136" vert="horz" wrap="square">
              <a:noAutofit/>
            </a:bodyPr>
            <a:lstStyle/>
            <a:p>
              <a:pPr algn="ctr" defTabSz="1244600" lvl="0">
                <a:lnSpc>
                  <a:spcPct val="90000"/>
                </a:lnSpc>
                <a:spcBef>
                  <a:spcPts val="1200"/>
                </a:spcBef>
                <a:spcAft>
                  <a:spcPct val="35000"/>
                </a:spcAft>
              </a:pPr>
              <a:r>
                <a:rPr altLang="en-US" lang="zh-CN" sz="4400">
                  <a:latin charset="-122" panose="020b0602010101010101" pitchFamily="33" typeface="文鼎习字体"/>
                  <a:ea charset="-122" panose="020b0602010101010101" pitchFamily="33" typeface="文鼎习字体"/>
                </a:rPr>
                <a:t>布置</a:t>
              </a:r>
            </a:p>
          </p:txBody>
        </p:sp>
        <p:sp>
          <p:nvSpPr>
            <p:cNvPr id="14" name="任意多边形 13"/>
            <p:cNvSpPr/>
            <p:nvPr/>
          </p:nvSpPr>
          <p:spPr>
            <a:xfrm>
              <a:off x="8344596" y="2767951"/>
              <a:ext cx="2126580" cy="2082299"/>
            </a:xfrm>
            <a:custGeom>
              <a:gdLst>
                <a:gd fmla="*/ 0 w 1882715" name="connsiteX0"/>
                <a:gd fmla="*/ 188272 h 2082299" name="connsiteY0"/>
                <a:gd fmla="*/ 188272 w 1882715" name="connsiteX1"/>
                <a:gd fmla="*/ 0 h 2082299" name="connsiteY1"/>
                <a:gd fmla="*/ 1694444 w 1882715" name="connsiteX2"/>
                <a:gd fmla="*/ 0 h 2082299" name="connsiteY2"/>
                <a:gd fmla="*/ 1882716 w 1882715" name="connsiteX3"/>
                <a:gd fmla="*/ 188272 h 2082299" name="connsiteY3"/>
                <a:gd fmla="*/ 1882715 w 1882715" name="connsiteX4"/>
                <a:gd fmla="*/ 1894028 h 2082299" name="connsiteY4"/>
                <a:gd fmla="*/ 1694443 w 1882715" name="connsiteX5"/>
                <a:gd fmla="*/ 2082300 h 2082299" name="connsiteY5"/>
                <a:gd fmla="*/ 188272 w 1882715" name="connsiteX6"/>
                <a:gd fmla="*/ 2082299 h 2082299" name="connsiteY6"/>
                <a:gd fmla="*/ 0 w 1882715" name="connsiteX7"/>
                <a:gd fmla="*/ 1894027 h 2082299" name="connsiteY7"/>
                <a:gd fmla="*/ 0 w 1882715" name="connsiteX8"/>
                <a:gd fmla="*/ 188272 h 208229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2082299" w="1882715">
                  <a:moveTo>
                    <a:pt x="0" y="188272"/>
                  </a:moveTo>
                  <a:cubicBezTo>
                    <a:pt x="0" y="84292"/>
                    <a:pt x="84292" y="0"/>
                    <a:pt x="188272" y="0"/>
                  </a:cubicBezTo>
                  <a:lnTo>
                    <a:pt x="1694444" y="0"/>
                  </a:lnTo>
                  <a:cubicBezTo>
                    <a:pt x="1798424" y="0"/>
                    <a:pt x="1882716" y="84292"/>
                    <a:pt x="1882716" y="188272"/>
                  </a:cubicBezTo>
                  <a:cubicBezTo>
                    <a:pt x="1882716" y="756857"/>
                    <a:pt x="1882715" y="1325443"/>
                    <a:pt x="1882715" y="1894028"/>
                  </a:cubicBezTo>
                  <a:cubicBezTo>
                    <a:pt x="1882715" y="1998008"/>
                    <a:pt x="1798423" y="2082300"/>
                    <a:pt x="1694443" y="2082300"/>
                  </a:cubicBezTo>
                  <a:lnTo>
                    <a:pt x="188272" y="2082299"/>
                  </a:lnTo>
                  <a:cubicBezTo>
                    <a:pt x="84292" y="2082299"/>
                    <a:pt x="0" y="1998007"/>
                    <a:pt x="0" y="1894027"/>
                  </a:cubicBezTo>
                  <a:lnTo>
                    <a:pt x="0" y="188272"/>
                  </a:lnTo>
                  <a:close/>
                </a:path>
              </a:pathLst>
            </a:custGeom>
            <a:ln>
              <a:solidFill>
                <a:srgbClr val="00B0F0"/>
              </a:solidFill>
            </a:ln>
          </p:spPr>
          <p:style>
            <a:lnRef idx="2">
              <a:scrgbClr b="0" g="0" r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197383" lIns="197383" numCol="1" rIns="197383" spcCol="1270" spcFirstLastPara="0" tIns="197383" vert="horz" wrap="square">
              <a:noAutofit/>
            </a:bodyPr>
            <a:lstStyle/>
            <a:p>
              <a:pPr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lang="zh-CN" sz="2400">
                  <a:latin charset="-122" panose="02010509060101010101" pitchFamily="49" typeface="幼圆"/>
                  <a:ea charset="-122" panose="02010509060101010101" pitchFamily="49" typeface="幼圆"/>
                </a:rPr>
                <a:t>建立条理</a:t>
              </a:r>
            </a:p>
            <a:p>
              <a:pPr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lang="zh-CN" sz="2400">
                  <a:latin charset="-122" panose="02010509060101010101" pitchFamily="49" typeface="幼圆"/>
                  <a:ea charset="-122" panose="02010509060101010101" pitchFamily="49" typeface="幼圆"/>
                </a:rPr>
                <a:t>添加变化</a:t>
              </a:r>
            </a:p>
            <a:p>
              <a:pPr defTabSz="889000" indent="-228600" lvl="1" marL="228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lang="zh-CN" sz="2400">
                  <a:latin charset="-122" panose="02010509060101010101" pitchFamily="49" typeface="幼圆"/>
                  <a:ea charset="-122" panose="02010509060101010101" pitchFamily="49" typeface="幼圆"/>
                </a:rPr>
                <a:t>突出强调</a:t>
              </a:r>
            </a:p>
          </p:txBody>
        </p:sp>
      </p:grpSp>
      <p:sp>
        <p:nvSpPr>
          <p:cNvPr id="15" name="矩形 14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矩形 20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 24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10697096" y="4626591"/>
            <a:ext cx="1494904" cy="1542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10510837" y="4818743"/>
            <a:ext cx="1681163" cy="1734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310307" y="612648"/>
            <a:ext cx="381794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FFFFF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338915159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1854147" y="718696"/>
            <a:ext cx="8422618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r"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defRPr>
            </a:lvl1pPr>
          </a:lstStyle>
          <a:p>
            <a:r>
              <a:rPr altLang="en-US" lang="zh-CN"/>
              <a:t>整理意图：受众？展现方式？设计目的？</a:t>
            </a:r>
          </a:p>
        </p:txBody>
      </p:sp>
      <p:sp>
        <p:nvSpPr>
          <p:cNvPr id="10" name="矩形 9"/>
          <p:cNvSpPr/>
          <p:nvPr/>
        </p:nvSpPr>
        <p:spPr>
          <a:xfrm>
            <a:off x="1132116" y="2412216"/>
            <a:ext cx="3194224" cy="3156071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" name="Picture 3"/>
          <p:cNvPicPr>
            <a:picLocks noChangeArrowheads="1"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224916" y="1398256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rrowheads="1"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flipV="1" rot="10800000">
            <a:off x="98810" y="48854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1251424" y="2712978"/>
            <a:ext cx="3071720" cy="2225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元旦晚会传单</a:t>
            </a:r>
          </a:p>
          <a:p>
            <a:pPr algn="ctr"/>
            <a:endParaRPr altLang="en-US" lang="zh-CN" smtClean="0" sz="2000">
              <a:latin charset="-122" panose="02010509060101010101" pitchFamily="49" typeface="幼圆"/>
              <a:ea charset="-122" panose="02010509060101010101" pitchFamily="49" typeface="幼圆"/>
            </a:endParaRPr>
          </a:p>
          <a:p>
            <a:pPr algn="ctr"/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时间：2013.12.28 </a:t>
            </a:r>
          </a:p>
          <a:p>
            <a:pPr algn="ctr"/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下午2点—5点</a:t>
            </a:r>
          </a:p>
          <a:p>
            <a:pPr algn="ctr"/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地点：永兴路22号体育场</a:t>
            </a:r>
          </a:p>
          <a:p>
            <a:pPr algn="ctr"/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门票：70元</a:t>
            </a:r>
          </a:p>
          <a:p>
            <a:pPr algn="ctr"/>
            <a:r>
              <a:rPr altLang="en-US" lang="zh-CN" smtClean="0" sz="2000">
                <a:latin charset="-122" panose="02010509060101010101" pitchFamily="49" typeface="幼圆"/>
                <a:ea charset="-122" panose="02010509060101010101" pitchFamily="49" typeface="幼圆"/>
              </a:rPr>
              <a:t>电话：0000-8888888</a:t>
            </a:r>
          </a:p>
        </p:txBody>
      </p:sp>
      <p:sp>
        <p:nvSpPr>
          <p:cNvPr id="8" name="右箭头 7"/>
          <p:cNvSpPr/>
          <p:nvPr/>
        </p:nvSpPr>
        <p:spPr>
          <a:xfrm>
            <a:off x="5158853" y="3512578"/>
            <a:ext cx="1119117" cy="477672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val="505786257"/>
              </p:ext>
            </p:extLst>
          </p:nvPr>
        </p:nvGraphicFramePr>
        <p:xfrm>
          <a:off x="7201646" y="2522941"/>
          <a:ext cx="3307130" cy="2915000"/>
        </p:xfrm>
        <a:graphic>
          <a:graphicData uri="http://schemas.openxmlformats.org/drawingml/2006/table">
            <a:tbl>
              <a:tblPr bandRow="1" firstRow="1">
                <a:tableStyleId>{2D5ABB26-0587-4C30-8999-92F81FD0307C}</a:tableStyleId>
              </a:tblPr>
              <a:tblGrid>
                <a:gridCol w="1273614"/>
                <a:gridCol w="2033516"/>
              </a:tblGrid>
              <a:tr h="583000">
                <a:tc>
                  <a:txBody>
                    <a:bodyPr vert="horz" wrap="square"/>
                    <a:lstStyle/>
                    <a:p>
                      <a:pPr algn="l"/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张贴时间？</a:t>
                      </a:r>
                      <a:endParaRPr altLang="en-US" b="0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R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元旦前半个月</a:t>
                      </a:r>
                      <a:endParaRPr altLang="en-US" b="0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L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</a:tr>
              <a:tr h="583000">
                <a:tc>
                  <a:txBody>
                    <a:bodyPr vert="horz" wrap="square"/>
                    <a:lstStyle/>
                    <a:p>
                      <a:pPr algn="l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对象？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R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市民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L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</a:tr>
              <a:tr h="583000">
                <a:tc>
                  <a:txBody>
                    <a:bodyPr vert="horz" wrap="square"/>
                    <a:lstStyle/>
                    <a:p>
                      <a:pPr algn="l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地点？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R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车站、地铁站等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L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</a:tr>
              <a:tr h="583000">
                <a:tc>
                  <a:txBody>
                    <a:bodyPr vert="horz" wrap="square"/>
                    <a:lstStyle/>
                    <a:p>
                      <a:pPr algn="l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展现方式？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R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张贴海报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L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</a:tr>
              <a:tr h="583000">
                <a:tc>
                  <a:txBody>
                    <a:bodyPr vert="horz" wrap="square"/>
                    <a:lstStyle/>
                    <a:p>
                      <a:pPr algn="l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设计目的？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R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altLang="en-US" lang="zh-CN" smtClean="0" sz="1700">
                          <a:latin charset="-122" panose="02010509060101010101" pitchFamily="49" typeface="幼圆"/>
                          <a:ea charset="-122" panose="02010509060101010101" pitchFamily="49" typeface="幼圆"/>
                        </a:rPr>
                        <a:t>吸引大家观看晚会</a:t>
                      </a:r>
                      <a:endParaRPr altLang="en-US" lang="zh-CN" sz="1700">
                        <a:latin charset="-122" panose="02010509060101010101" pitchFamily="49" typeface="幼圆"/>
                        <a:ea charset="-122" panose="02010509060101010101" pitchFamily="49" typeface="幼圆"/>
                      </a:endParaRPr>
                    </a:p>
                  </a:txBody>
                  <a:tcPr anchor="ctr" marB="42228" marL="84456" marR="84456" marT="42228">
                    <a:lnL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T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635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val="1870496616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2156346" y="689488"/>
            <a:ext cx="8144501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提取要素：根据重要程度排序，并做视觉化处理</a:t>
            </a:r>
          </a:p>
        </p:txBody>
      </p:sp>
      <p:pic>
        <p:nvPicPr>
          <p:cNvPr id="3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224916" y="1398256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flipV="1" rot="10800000">
            <a:off x="98810" y="48854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572558" y="2570039"/>
            <a:ext cx="3194224" cy="335234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684703" y="2700026"/>
            <a:ext cx="3071720" cy="5455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2014元旦晚会</a:t>
            </a:r>
          </a:p>
          <a:p>
            <a:pPr algn="ctr"/>
            <a:endParaRPr altLang="zh-CN" b="1" lang="en-US" smtClean="0" sz="3200">
              <a:latin charset="-122" pitchFamily="34" typeface="微软雅黑"/>
              <a:ea charset="-122" pitchFamily="34" typeface="微软雅黑"/>
            </a:endParaRPr>
          </a:p>
          <a:p>
            <a:pPr algn="ctr"/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时间：2013.12.28 </a:t>
            </a:r>
          </a:p>
          <a:p>
            <a:pPr algn="ctr"/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下午2点—5点</a:t>
            </a:r>
          </a:p>
          <a:p>
            <a:pPr algn="ctr"/>
            <a:endParaRPr altLang="zh-CN" b="1" lang="en-US" smtClean="0" sz="3200">
              <a:latin charset="-122" pitchFamily="34" typeface="微软雅黑"/>
              <a:ea charset="-122" pitchFamily="34" typeface="微软雅黑"/>
            </a:endParaRPr>
          </a:p>
          <a:p>
            <a:pPr algn="ctr"/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地点：永兴路22号体育场</a:t>
            </a:r>
          </a:p>
          <a:p>
            <a:pPr algn="ctr"/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门票：70元</a:t>
            </a:r>
          </a:p>
          <a:p>
            <a:pPr algn="ctr"/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电话：0000-8888888</a:t>
            </a:r>
          </a:p>
        </p:txBody>
      </p:sp>
      <p:sp>
        <p:nvSpPr>
          <p:cNvPr id="7" name="椭圆 6"/>
          <p:cNvSpPr/>
          <p:nvPr/>
        </p:nvSpPr>
        <p:spPr>
          <a:xfrm>
            <a:off x="1990625" y="2842138"/>
            <a:ext cx="459876" cy="45987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latin charset="-122" panose="020b0503020204020204" pitchFamily="34" typeface="Microsoft YaHei UI"/>
                <a:ea charset="-122" panose="020b0503020204020204" pitchFamily="34" typeface="Microsoft YaHei UI"/>
                <a:cs charset="0" panose="02020603050405020304" pitchFamily="18" typeface="Times New Roman"/>
              </a:rPr>
              <a:t>1</a:t>
            </a:r>
          </a:p>
        </p:txBody>
      </p:sp>
      <p:sp>
        <p:nvSpPr>
          <p:cNvPr id="8" name="椭圆 7"/>
          <p:cNvSpPr/>
          <p:nvPr/>
        </p:nvSpPr>
        <p:spPr>
          <a:xfrm>
            <a:off x="1990625" y="3633708"/>
            <a:ext cx="459876" cy="45987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latin charset="-122" panose="020b0503020204020204" pitchFamily="34" typeface="Microsoft YaHei UI"/>
                <a:ea charset="-122" panose="020b0503020204020204" pitchFamily="34" typeface="Microsoft YaHei UI"/>
                <a:cs charset="0" panose="02020603050405020304" pitchFamily="18" typeface="Times New Roman"/>
              </a:rPr>
              <a:t>2</a:t>
            </a:r>
          </a:p>
        </p:txBody>
      </p:sp>
      <p:sp>
        <p:nvSpPr>
          <p:cNvPr id="9" name="椭圆 8"/>
          <p:cNvSpPr/>
          <p:nvPr/>
        </p:nvSpPr>
        <p:spPr>
          <a:xfrm>
            <a:off x="1990625" y="4943893"/>
            <a:ext cx="459876" cy="45987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latin charset="-122" panose="020b0503020204020204" pitchFamily="34" typeface="Microsoft YaHei UI"/>
                <a:ea charset="-122" panose="020b0503020204020204" pitchFamily="34" typeface="Microsoft YaHei UI"/>
                <a:cs charset="0" panose="02020603050405020304" pitchFamily="18" typeface="Times New Roman"/>
              </a:rPr>
              <a:t>3</a:t>
            </a:r>
          </a:p>
        </p:txBody>
      </p:sp>
      <p:sp>
        <p:nvSpPr>
          <p:cNvPr id="10" name="矩形 9"/>
          <p:cNvSpPr/>
          <p:nvPr/>
        </p:nvSpPr>
        <p:spPr>
          <a:xfrm>
            <a:off x="4600922" y="2570039"/>
            <a:ext cx="3194224" cy="335234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629286" y="2570039"/>
            <a:ext cx="3194224" cy="335234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5109432" y="2885333"/>
            <a:ext cx="225188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latin charset="-122" pitchFamily="34" typeface="微软雅黑"/>
                <a:ea charset="-122" pitchFamily="34" typeface="微软雅黑"/>
              </a:rPr>
              <a:t>2014元旦晚会</a:t>
            </a:r>
          </a:p>
        </p:txBody>
      </p:sp>
      <p:grpSp>
        <p:nvGrpSpPr>
          <p:cNvPr id="40" name="组合 39"/>
          <p:cNvGrpSpPr/>
          <p:nvPr/>
        </p:nvGrpSpPr>
        <p:grpSpPr>
          <a:xfrm>
            <a:off x="5109431" y="4312008"/>
            <a:ext cx="2130414" cy="1834360"/>
            <a:chOff x="4972090" y="3672422"/>
            <a:chExt cx="2451888" cy="2111160"/>
          </a:xfrm>
        </p:grpSpPr>
        <p:sp>
          <p:nvSpPr>
            <p:cNvPr id="34" name="文本框 33"/>
            <p:cNvSpPr txBox="1"/>
            <p:nvPr/>
          </p:nvSpPr>
          <p:spPr>
            <a:xfrm>
              <a:off x="5801576" y="3672422"/>
              <a:ext cx="746125" cy="52619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2400">
                  <a:latin charset="0" panose="03020402040607040605" pitchFamily="66" typeface="French Script MT"/>
                  <a:cs charset="0" panose="02020603050405020304" pitchFamily="18" typeface="Times New Roman"/>
                </a:rPr>
                <a:t>2014</a:t>
              </a:r>
            </a:p>
          </p:txBody>
        </p:sp>
        <p:sp>
          <p:nvSpPr>
            <p:cNvPr id="35" name="文本框 34"/>
            <p:cNvSpPr txBox="1"/>
            <p:nvPr/>
          </p:nvSpPr>
          <p:spPr>
            <a:xfrm rot="18713776">
              <a:off x="5244998" y="3903242"/>
              <a:ext cx="746125" cy="52619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2400">
                  <a:latin charset="0" panose="03020402040607040605" pitchFamily="66" typeface="French Script MT"/>
                  <a:cs charset="0" panose="02020603050405020304" pitchFamily="18" typeface="Times New Roman"/>
                </a:rPr>
                <a:t>2013</a:t>
              </a:r>
            </a:p>
          </p:txBody>
        </p:sp>
        <p:sp>
          <p:nvSpPr>
            <p:cNvPr id="36" name="椭圆 35"/>
            <p:cNvSpPr/>
            <p:nvPr/>
          </p:nvSpPr>
          <p:spPr>
            <a:xfrm>
              <a:off x="5139529" y="3693989"/>
              <a:ext cx="2077396" cy="2077396"/>
            </a:xfrm>
            <a:prstGeom prst="ellipse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4972090" y="4862109"/>
              <a:ext cx="2451888" cy="52619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chemeClr val="bg2">
                      <a:lumMod val="50000"/>
                    </a:schemeClr>
                  </a:solidFill>
                  <a:latin charset="-122" panose="02010609000101010101" pitchFamily="49" typeface="汉仪菱心体简"/>
                  <a:ea charset="-122" panose="02010609000101010101" pitchFamily="49" typeface="汉仪菱心体简"/>
                </a:rPr>
                <a:t>元旦晚会</a:t>
              </a:r>
            </a:p>
          </p:txBody>
        </p:sp>
        <p:grpSp>
          <p:nvGrpSpPr>
            <p:cNvPr id="33" name="组合 32"/>
            <p:cNvGrpSpPr/>
            <p:nvPr/>
          </p:nvGrpSpPr>
          <p:grpSpPr>
            <a:xfrm>
              <a:off x="5914568" y="3995423"/>
              <a:ext cx="1064197" cy="823837"/>
              <a:chOff x="5665936" y="4171950"/>
              <a:chExt cx="1064197" cy="823837"/>
            </a:xfrm>
          </p:grpSpPr>
          <p:cxnSp>
            <p:nvCxnSpPr>
              <p:cNvPr id="16" name="直接连接符 15"/>
              <p:cNvCxnSpPr/>
              <p:nvPr/>
            </p:nvCxnSpPr>
            <p:spPr>
              <a:xfrm flipV="1">
                <a:off x="5926007" y="4343400"/>
                <a:ext cx="3937" cy="600493"/>
              </a:xfrm>
              <a:prstGeom prst="line">
                <a:avLst/>
              </a:prstGeom>
              <a:ln>
                <a:solidFill>
                  <a:schemeClr val="bg2">
                    <a:lumMod val="50000"/>
                  </a:schemeClr>
                </a:solidFill>
                <a:headEnd len="med" type="oval" w="med"/>
                <a:tailEnd len="med" type="triangl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组合 29"/>
              <p:cNvGrpSpPr/>
              <p:nvPr/>
            </p:nvGrpSpPr>
            <p:grpSpPr>
              <a:xfrm rot="718807">
                <a:off x="5665936" y="4995786"/>
                <a:ext cx="1064197" cy="1"/>
                <a:chOff x="5695950" y="4943892"/>
                <a:chExt cx="1064197" cy="1"/>
              </a:xfrm>
            </p:grpSpPr>
            <p:cxnSp>
              <p:nvCxnSpPr>
                <p:cNvPr id="23" name="直接连接符 22"/>
                <p:cNvCxnSpPr/>
                <p:nvPr/>
              </p:nvCxnSpPr>
              <p:spPr>
                <a:xfrm flipV="1">
                  <a:off x="5926007" y="4943892"/>
                  <a:ext cx="834140" cy="1"/>
                </a:xfrm>
                <a:prstGeom prst="line">
                  <a:avLst/>
                </a:prstGeom>
                <a:ln>
                  <a:solidFill>
                    <a:schemeClr val="bg2">
                      <a:lumMod val="50000"/>
                    </a:schemeClr>
                  </a:solidFill>
                  <a:headEnd len="med" type="none" w="med"/>
                  <a:tailEnd len="med" type="triangle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接连接符 24"/>
                <p:cNvCxnSpPr/>
                <p:nvPr/>
              </p:nvCxnSpPr>
              <p:spPr>
                <a:xfrm flipH="1" flipV="1">
                  <a:off x="5695950" y="4943892"/>
                  <a:ext cx="230058" cy="1"/>
                </a:xfrm>
                <a:prstGeom prst="line">
                  <a:avLst/>
                </a:prstGeom>
                <a:ln w="28575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" name="直接连接符 13"/>
              <p:cNvCxnSpPr/>
              <p:nvPr/>
            </p:nvCxnSpPr>
            <p:spPr>
              <a:xfrm flipH="1" flipV="1">
                <a:off x="5767388" y="4171950"/>
                <a:ext cx="162557" cy="771945"/>
              </a:xfrm>
              <a:prstGeom prst="line">
                <a:avLst/>
              </a:prstGeom>
              <a:ln>
                <a:solidFill>
                  <a:schemeClr val="bg2">
                    <a:lumMod val="50000"/>
                  </a:schemeClr>
                </a:solidFill>
                <a:headEnd len="med" type="oval" w="med"/>
                <a:tailEnd len="med" type="triangl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矩形 38"/>
            <p:cNvSpPr/>
            <p:nvPr/>
          </p:nvSpPr>
          <p:spPr>
            <a:xfrm>
              <a:off x="5230803" y="5357056"/>
              <a:ext cx="1934462" cy="4265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4711700" y="5922384"/>
            <a:ext cx="26128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H="1">
            <a:off x="6136420" y="3691623"/>
            <a:ext cx="0" cy="344045"/>
          </a:xfrm>
          <a:prstGeom prst="straightConnector1">
            <a:avLst/>
          </a:prstGeom>
          <a:ln w="38100">
            <a:solidFill>
              <a:srgbClr val="00B0F0"/>
            </a:solidFill>
            <a:headEnd len="med" type="none" w="med"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8876631" y="2935977"/>
            <a:ext cx="2738162" cy="42062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>
                <a:latin charset="-122" panose="02010509060101010101" pitchFamily="49" typeface="幼圆"/>
                <a:ea charset="-122" panose="02010509060101010101" pitchFamily="49" typeface="幼圆"/>
              </a:rPr>
              <a:t>地点：永兴路22号体育场</a:t>
            </a:r>
          </a:p>
        </p:txBody>
      </p:sp>
      <p:cxnSp>
        <p:nvCxnSpPr>
          <p:cNvPr id="47" name="直接箭头连接符 46"/>
          <p:cNvCxnSpPr/>
          <p:nvPr/>
        </p:nvCxnSpPr>
        <p:spPr>
          <a:xfrm flipH="1">
            <a:off x="10226398" y="3691623"/>
            <a:ext cx="0" cy="344045"/>
          </a:xfrm>
          <a:prstGeom prst="straightConnector1">
            <a:avLst/>
          </a:prstGeom>
          <a:ln w="38100">
            <a:solidFill>
              <a:srgbClr val="00B0F0"/>
            </a:solidFill>
            <a:headEnd len="med" type="none" w="med"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组合 65"/>
          <p:cNvGrpSpPr/>
          <p:nvPr/>
        </p:nvGrpSpPr>
        <p:grpSpPr>
          <a:xfrm>
            <a:off x="9201708" y="4272764"/>
            <a:ext cx="2049380" cy="1446136"/>
            <a:chOff x="8942812" y="4033988"/>
            <a:chExt cx="2567172" cy="1811514"/>
          </a:xfrm>
        </p:grpSpPr>
        <p:sp>
          <p:nvSpPr>
            <p:cNvPr id="48" name="矩形 47"/>
            <p:cNvSpPr/>
            <p:nvPr/>
          </p:nvSpPr>
          <p:spPr>
            <a:xfrm>
              <a:off x="8942812" y="4738737"/>
              <a:ext cx="2567172" cy="38452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65" name="组合 64"/>
            <p:cNvGrpSpPr/>
            <p:nvPr/>
          </p:nvGrpSpPr>
          <p:grpSpPr>
            <a:xfrm>
              <a:off x="8942812" y="4033988"/>
              <a:ext cx="2567172" cy="1811514"/>
              <a:chOff x="8942812" y="4033988"/>
              <a:chExt cx="2567172" cy="1811514"/>
            </a:xfrm>
          </p:grpSpPr>
          <p:sp>
            <p:nvSpPr>
              <p:cNvPr id="49" name="矩形 48"/>
              <p:cNvSpPr/>
              <p:nvPr/>
            </p:nvSpPr>
            <p:spPr>
              <a:xfrm>
                <a:off x="9283281" y="4033988"/>
                <a:ext cx="305219" cy="1811514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0" name="文本框 49"/>
              <p:cNvSpPr txBox="1"/>
              <p:nvPr/>
            </p:nvSpPr>
            <p:spPr>
              <a:xfrm>
                <a:off x="9952055" y="4774137"/>
                <a:ext cx="1028700" cy="38181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lang="zh-CN" smtClean="0" sz="14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永兴路</a:t>
                </a:r>
              </a:p>
            </p:txBody>
          </p:sp>
          <p:sp>
            <p:nvSpPr>
              <p:cNvPr id="51" name="文本框 50"/>
              <p:cNvSpPr txBox="1"/>
              <p:nvPr/>
            </p:nvSpPr>
            <p:spPr>
              <a:xfrm>
                <a:off x="9219822" y="4085067"/>
                <a:ext cx="372810" cy="80180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lang="zh-CN" smtClean="0" sz="12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建</a:t>
                </a:r>
              </a:p>
              <a:p>
                <a:r>
                  <a:rPr altLang="en-US" lang="zh-CN" smtClean="0" sz="12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设</a:t>
                </a:r>
              </a:p>
              <a:p>
                <a:r>
                  <a:rPr altLang="en-US" lang="zh-CN" smtClean="0" sz="12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路</a:t>
                </a:r>
              </a:p>
            </p:txBody>
          </p:sp>
          <p:sp>
            <p:nvSpPr>
              <p:cNvPr id="52" name="矩形 51"/>
              <p:cNvSpPr/>
              <p:nvPr/>
            </p:nvSpPr>
            <p:spPr>
              <a:xfrm>
                <a:off x="9643721" y="5180680"/>
                <a:ext cx="385305" cy="364034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3" name="文本框 52"/>
              <p:cNvSpPr txBox="1"/>
              <p:nvPr/>
            </p:nvSpPr>
            <p:spPr>
              <a:xfrm>
                <a:off x="10250591" y="5130597"/>
                <a:ext cx="1098811" cy="41999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lang="zh-CN" smtClean="0" sz="1600">
                    <a:latin charset="-122" pitchFamily="34" typeface="微软雅黑"/>
                    <a:ea charset="-122" pitchFamily="34" typeface="微软雅黑"/>
                  </a:rPr>
                  <a:t>体育场</a:t>
                </a:r>
              </a:p>
            </p:txBody>
          </p:sp>
          <p:cxnSp>
            <p:nvCxnSpPr>
              <p:cNvPr id="55" name="直接箭头连接符 54"/>
              <p:cNvCxnSpPr/>
              <p:nvPr/>
            </p:nvCxnSpPr>
            <p:spPr>
              <a:xfrm flipH="1">
                <a:off x="10037123" y="5342604"/>
                <a:ext cx="213468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75000"/>
                  </a:schemeClr>
                </a:solidFill>
                <a:headEnd len="med" type="none" w="med"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矩形 61"/>
              <p:cNvSpPr/>
              <p:nvPr/>
            </p:nvSpPr>
            <p:spPr>
              <a:xfrm>
                <a:off x="9758351" y="4446999"/>
                <a:ext cx="213469" cy="20056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3" name="矩形 62"/>
              <p:cNvSpPr/>
              <p:nvPr/>
            </p:nvSpPr>
            <p:spPr>
              <a:xfrm>
                <a:off x="10250590" y="4446999"/>
                <a:ext cx="510636" cy="20056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4" name="圆角矩形 63"/>
              <p:cNvSpPr/>
              <p:nvPr/>
            </p:nvSpPr>
            <p:spPr>
              <a:xfrm>
                <a:off x="8942812" y="4033988"/>
                <a:ext cx="2567172" cy="1811514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212464283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2152057" y="732344"/>
            <a:ext cx="768188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正确布置：建立条理，突出强调，添加变化</a:t>
            </a:r>
          </a:p>
        </p:txBody>
      </p:sp>
      <p:pic>
        <p:nvPicPr>
          <p:cNvPr id="3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224916" y="1398256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flipV="1" rot="10800000">
            <a:off x="98810" y="48854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" name="组合 19"/>
          <p:cNvGrpSpPr/>
          <p:nvPr/>
        </p:nvGrpSpPr>
        <p:grpSpPr>
          <a:xfrm>
            <a:off x="1371600" y="2364458"/>
            <a:ext cx="3406023" cy="3862722"/>
            <a:chOff x="1371600" y="2364458"/>
            <a:chExt cx="3406023" cy="3862722"/>
          </a:xfrm>
        </p:grpSpPr>
        <p:sp>
          <p:nvSpPr>
            <p:cNvPr id="5" name="矩形 4"/>
            <p:cNvSpPr/>
            <p:nvPr/>
          </p:nvSpPr>
          <p:spPr>
            <a:xfrm>
              <a:off x="1371600" y="2378804"/>
              <a:ext cx="3223146" cy="384837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2163261" y="2364458"/>
              <a:ext cx="1668746" cy="1474630"/>
              <a:chOff x="4972090" y="3616910"/>
              <a:chExt cx="2451888" cy="2166672"/>
            </a:xfrm>
          </p:grpSpPr>
          <p:sp>
            <p:nvSpPr>
              <p:cNvPr id="7" name="文本框 6"/>
              <p:cNvSpPr txBox="1"/>
              <p:nvPr/>
            </p:nvSpPr>
            <p:spPr>
              <a:xfrm>
                <a:off x="5670522" y="3616910"/>
                <a:ext cx="1011604" cy="53741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>
                    <a:latin charset="0" panose="03020402040607040605" pitchFamily="66" typeface="French Script MT"/>
                    <a:cs charset="0" panose="02020603050405020304" pitchFamily="18" typeface="Times New Roman"/>
                  </a:rPr>
                  <a:t>2014</a:t>
                </a:r>
              </a:p>
            </p:txBody>
          </p:sp>
          <p:sp>
            <p:nvSpPr>
              <p:cNvPr id="8" name="文本框 7"/>
              <p:cNvSpPr txBox="1"/>
              <p:nvPr/>
            </p:nvSpPr>
            <p:spPr>
              <a:xfrm rot="18713776">
                <a:off x="5052228" y="3936319"/>
                <a:ext cx="1080683" cy="53741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>
                    <a:latin charset="0" panose="03020402040607040605" pitchFamily="66" typeface="French Script MT"/>
                    <a:cs charset="0" panose="02020603050405020304" pitchFamily="18" typeface="Times New Roman"/>
                  </a:rPr>
                  <a:t>2013</a:t>
                </a: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5139529" y="3693989"/>
                <a:ext cx="2077396" cy="2077396"/>
              </a:xfrm>
              <a:prstGeom prst="ellipse">
                <a:avLst/>
              </a:prstGeom>
              <a:noFill/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" name="文本框 9"/>
              <p:cNvSpPr txBox="1"/>
              <p:nvPr/>
            </p:nvSpPr>
            <p:spPr>
              <a:xfrm>
                <a:off x="4972090" y="4862108"/>
                <a:ext cx="2451888" cy="6717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en-US" lang="zh-CN" smtClean="0" sz="2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10609000101010101" pitchFamily="49" typeface="汉仪菱心体简"/>
                    <a:ea charset="-122" panose="02010609000101010101" pitchFamily="49" typeface="汉仪菱心体简"/>
                  </a:rPr>
                  <a:t>元旦晚会</a:t>
                </a:r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5914568" y="3995423"/>
                <a:ext cx="1064197" cy="823837"/>
                <a:chOff x="5665936" y="4171950"/>
                <a:chExt cx="1064197" cy="823837"/>
              </a:xfrm>
            </p:grpSpPr>
            <p:cxnSp>
              <p:nvCxnSpPr>
                <p:cNvPr id="13" name="直接连接符 12"/>
                <p:cNvCxnSpPr/>
                <p:nvPr/>
              </p:nvCxnSpPr>
              <p:spPr>
                <a:xfrm flipV="1">
                  <a:off x="5926007" y="4343400"/>
                  <a:ext cx="3937" cy="600493"/>
                </a:xfrm>
                <a:prstGeom prst="line">
                  <a:avLst/>
                </a:prstGeom>
                <a:ln>
                  <a:solidFill>
                    <a:schemeClr val="bg2">
                      <a:lumMod val="50000"/>
                    </a:schemeClr>
                  </a:solidFill>
                  <a:headEnd len="med" type="oval" w="med"/>
                  <a:tailEnd len="med" type="triangle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组合 13"/>
                <p:cNvGrpSpPr/>
                <p:nvPr/>
              </p:nvGrpSpPr>
              <p:grpSpPr>
                <a:xfrm rot="718807">
                  <a:off x="5665936" y="4995786"/>
                  <a:ext cx="1064197" cy="1"/>
                  <a:chOff x="5695950" y="4943892"/>
                  <a:chExt cx="1064197" cy="1"/>
                </a:xfrm>
              </p:grpSpPr>
              <p:cxnSp>
                <p:nvCxnSpPr>
                  <p:cNvPr id="16" name="直接连接符 15"/>
                  <p:cNvCxnSpPr/>
                  <p:nvPr/>
                </p:nvCxnSpPr>
                <p:spPr>
                  <a:xfrm flipV="1">
                    <a:off x="5926007" y="4943892"/>
                    <a:ext cx="834140" cy="1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50000"/>
                      </a:schemeClr>
                    </a:solidFill>
                    <a:headEnd len="med" type="none" w="med"/>
                    <a:tailEnd len="med" type="triangle" w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直接连接符 16"/>
                  <p:cNvCxnSpPr/>
                  <p:nvPr/>
                </p:nvCxnSpPr>
                <p:spPr>
                  <a:xfrm flipH="1" flipV="1">
                    <a:off x="5695950" y="4943892"/>
                    <a:ext cx="230058" cy="1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" name="直接连接符 14"/>
                <p:cNvCxnSpPr/>
                <p:nvPr/>
              </p:nvCxnSpPr>
              <p:spPr>
                <a:xfrm flipH="1" flipV="1">
                  <a:off x="5767388" y="4171950"/>
                  <a:ext cx="162557" cy="771945"/>
                </a:xfrm>
                <a:prstGeom prst="line">
                  <a:avLst/>
                </a:prstGeom>
                <a:ln>
                  <a:solidFill>
                    <a:schemeClr val="bg2">
                      <a:lumMod val="50000"/>
                    </a:schemeClr>
                  </a:solidFill>
                  <a:headEnd len="med" type="oval" w="med"/>
                  <a:tailEnd len="med" type="triangle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" name="矩形 11"/>
              <p:cNvSpPr/>
              <p:nvPr/>
            </p:nvSpPr>
            <p:spPr>
              <a:xfrm>
                <a:off x="5230803" y="5464283"/>
                <a:ext cx="1934462" cy="319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9" name="矩形 28"/>
            <p:cNvSpPr/>
            <p:nvPr/>
          </p:nvSpPr>
          <p:spPr>
            <a:xfrm>
              <a:off x="1993890" y="4313932"/>
              <a:ext cx="2783733" cy="9692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600">
                  <a:latin charset="-122" panose="02010509060101010101" pitchFamily="49" typeface="幼圆"/>
                  <a:ea charset="-122" panose="02010509060101010101" pitchFamily="49" typeface="幼圆"/>
                </a:rPr>
                <a:t>地点：永兴路22号体育场</a:t>
              </a:r>
            </a:p>
            <a:p>
              <a:pPr>
                <a:lnSpc>
                  <a:spcPct val="120000"/>
                </a:lnSpc>
              </a:pPr>
              <a:r>
                <a:rPr altLang="en-US" lang="zh-CN" sz="1600">
                  <a:latin charset="-122" panose="02010509060101010101" pitchFamily="49" typeface="幼圆"/>
                  <a:ea charset="-122" panose="02010509060101010101" pitchFamily="49" typeface="幼圆"/>
                </a:rPr>
                <a:t>门票：70元</a:t>
              </a:r>
            </a:p>
            <a:p>
              <a:pPr>
                <a:lnSpc>
                  <a:spcPct val="120000"/>
                </a:lnSpc>
              </a:pPr>
              <a:r>
                <a:rPr altLang="en-US" lang="zh-CN" sz="1600">
                  <a:latin charset="-122" panose="02010509060101010101" pitchFamily="49" typeface="幼圆"/>
                  <a:ea charset="-122" panose="02010509060101010101" pitchFamily="49" typeface="幼圆"/>
                </a:rPr>
                <a:t>电话：0000-8888888</a:t>
              </a:r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947581" y="5253420"/>
              <a:ext cx="2217977" cy="902924"/>
              <a:chOff x="8942812" y="4033988"/>
              <a:chExt cx="2567172" cy="1811514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8942812" y="4738737"/>
                <a:ext cx="2567172" cy="38452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32" name="组合 31"/>
              <p:cNvGrpSpPr/>
              <p:nvPr/>
            </p:nvGrpSpPr>
            <p:grpSpPr>
              <a:xfrm>
                <a:off x="8942812" y="4033988"/>
                <a:ext cx="2567172" cy="1811514"/>
                <a:chOff x="8942812" y="4033988"/>
                <a:chExt cx="2567172" cy="1811514"/>
              </a:xfrm>
            </p:grpSpPr>
            <p:sp>
              <p:nvSpPr>
                <p:cNvPr id="33" name="矩形 32"/>
                <p:cNvSpPr/>
                <p:nvPr/>
              </p:nvSpPr>
              <p:spPr>
                <a:xfrm>
                  <a:off x="9283281" y="4033988"/>
                  <a:ext cx="305219" cy="1811514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4" name="文本框 33"/>
                <p:cNvSpPr txBox="1"/>
                <p:nvPr/>
              </p:nvSpPr>
              <p:spPr>
                <a:xfrm>
                  <a:off x="9928968" y="4633869"/>
                  <a:ext cx="1028700" cy="611513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en-US" lang="zh-CN" smtClean="0" sz="14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永兴路</a:t>
                  </a:r>
                </a:p>
              </p:txBody>
            </p:sp>
            <p:sp>
              <p:nvSpPr>
                <p:cNvPr id="35" name="文本框 34"/>
                <p:cNvSpPr txBox="1"/>
                <p:nvPr/>
              </p:nvSpPr>
              <p:spPr>
                <a:xfrm>
                  <a:off x="9219822" y="4085067"/>
                  <a:ext cx="372810" cy="128417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en-US" lang="zh-CN" smtClean="0" sz="12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建</a:t>
                  </a:r>
                </a:p>
                <a:p>
                  <a:r>
                    <a:rPr altLang="en-US" lang="zh-CN" smtClean="0" sz="12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设</a:t>
                  </a:r>
                </a:p>
                <a:p>
                  <a:r>
                    <a:rPr altLang="en-US" lang="zh-CN" smtClean="0" sz="12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路</a:t>
                  </a:r>
                </a:p>
              </p:txBody>
            </p:sp>
            <p:sp>
              <p:nvSpPr>
                <p:cNvPr id="36" name="矩形 35"/>
                <p:cNvSpPr/>
                <p:nvPr/>
              </p:nvSpPr>
              <p:spPr>
                <a:xfrm>
                  <a:off x="9643721" y="5180680"/>
                  <a:ext cx="385305" cy="364034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7" name="文本框 36"/>
                <p:cNvSpPr txBox="1"/>
                <p:nvPr/>
              </p:nvSpPr>
              <p:spPr>
                <a:xfrm>
                  <a:off x="10250591" y="5130597"/>
                  <a:ext cx="1098811" cy="611513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en-US" lang="zh-CN" smtClean="0" sz="1400">
                      <a:latin charset="-122" pitchFamily="34" typeface="微软雅黑"/>
                      <a:ea charset="-122" pitchFamily="34" typeface="微软雅黑"/>
                    </a:rPr>
                    <a:t>体育场</a:t>
                  </a:r>
                </a:p>
              </p:txBody>
            </p:sp>
            <p:cxnSp>
              <p:nvCxnSpPr>
                <p:cNvPr id="38" name="直接箭头连接符 37"/>
                <p:cNvCxnSpPr/>
                <p:nvPr/>
              </p:nvCxnSpPr>
              <p:spPr>
                <a:xfrm flipH="1">
                  <a:off x="10037123" y="5342604"/>
                  <a:ext cx="213468" cy="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75000"/>
                    </a:schemeClr>
                  </a:solidFill>
                  <a:headEnd len="med" type="none" w="med"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矩形 38"/>
                <p:cNvSpPr/>
                <p:nvPr/>
              </p:nvSpPr>
              <p:spPr>
                <a:xfrm>
                  <a:off x="9758351" y="4446999"/>
                  <a:ext cx="213469" cy="200568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0" name="矩形 39"/>
                <p:cNvSpPr/>
                <p:nvPr/>
              </p:nvSpPr>
              <p:spPr>
                <a:xfrm>
                  <a:off x="10250590" y="4446999"/>
                  <a:ext cx="510636" cy="200568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1" name="圆角矩形 40"/>
                <p:cNvSpPr/>
                <p:nvPr/>
              </p:nvSpPr>
              <p:spPr>
                <a:xfrm>
                  <a:off x="8942812" y="4033988"/>
                  <a:ext cx="2567172" cy="1811514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86" name="组合 85"/>
            <p:cNvGrpSpPr/>
            <p:nvPr/>
          </p:nvGrpSpPr>
          <p:grpSpPr>
            <a:xfrm>
              <a:off x="2074563" y="3652337"/>
              <a:ext cx="2650163" cy="727634"/>
              <a:chOff x="6761984" y="4158758"/>
              <a:chExt cx="2650163" cy="727634"/>
            </a:xfrm>
          </p:grpSpPr>
          <p:grpSp>
            <p:nvGrpSpPr>
              <p:cNvPr id="87" name="组合 86"/>
              <p:cNvGrpSpPr/>
              <p:nvPr/>
            </p:nvGrpSpPr>
            <p:grpSpPr>
              <a:xfrm>
                <a:off x="6761985" y="4158758"/>
                <a:ext cx="2170252" cy="400110"/>
                <a:chOff x="7663685" y="4733500"/>
                <a:chExt cx="2170252" cy="400110"/>
              </a:xfrm>
            </p:grpSpPr>
            <p:sp>
              <p:nvSpPr>
                <p:cNvPr id="89" name="任意多边形 88"/>
                <p:cNvSpPr/>
                <p:nvPr/>
              </p:nvSpPr>
              <p:spPr>
                <a:xfrm>
                  <a:off x="7663685" y="4780162"/>
                  <a:ext cx="1759714" cy="306786"/>
                </a:xfrm>
                <a:custGeom>
                  <a:gdLst>
                    <a:gd fmla="*/ 336805 w 1759714" name="connsiteX0"/>
                    <a:gd fmla="*/ 0 h 306786" name="connsiteY0"/>
                    <a:gd fmla="*/ 467904 w 1759714" name="connsiteX1"/>
                    <a:gd fmla="*/ 12055 h 306786" name="connsiteY1"/>
                    <a:gd fmla="*/ 523532 w 1759714" name="connsiteX2"/>
                    <a:gd fmla="*/ 29136 h 306786" name="connsiteY2"/>
                    <a:gd fmla="*/ 579160 w 1759714" name="connsiteX3"/>
                    <a:gd fmla="*/ 12055 h 306786" name="connsiteY3"/>
                    <a:gd fmla="*/ 710260 w 1759714" name="connsiteX4"/>
                    <a:gd fmla="*/ 0 h 306786" name="connsiteY4"/>
                    <a:gd fmla="*/ 841360 w 1759714" name="connsiteX5"/>
                    <a:gd fmla="*/ 12055 h 306786" name="connsiteY5"/>
                    <a:gd fmla="*/ 872420 w 1759714" name="connsiteX6"/>
                    <a:gd fmla="*/ 21592 h 306786" name="connsiteY6"/>
                    <a:gd fmla="*/ 886566 w 1759714" name="connsiteX7"/>
                    <a:gd fmla="*/ 12055 h 306786" name="connsiteY7"/>
                    <a:gd fmla="*/ 946274 w 1759714" name="connsiteX8"/>
                    <a:gd fmla="*/ 0 h 306786" name="connsiteY8"/>
                    <a:gd fmla="*/ 1606321 w 1759714" name="connsiteX9"/>
                    <a:gd fmla="*/ 0 h 306786" name="connsiteY9"/>
                    <a:gd fmla="*/ 1759714 w 1759714" name="connsiteX10"/>
                    <a:gd fmla="*/ 153393 h 306786" name="connsiteY10"/>
                    <a:gd fmla="*/ 1606321 w 1759714" name="connsiteX11"/>
                    <a:gd fmla="*/ 306786 h 306786" name="connsiteY11"/>
                    <a:gd fmla="*/ 946274 w 1759714" name="connsiteX12"/>
                    <a:gd fmla="*/ 306786 h 306786" name="connsiteY12"/>
                    <a:gd fmla="*/ 886566 w 1759714" name="connsiteX13"/>
                    <a:gd fmla="*/ 294732 h 306786" name="connsiteY13"/>
                    <a:gd fmla="*/ 872420 w 1759714" name="connsiteX14"/>
                    <a:gd fmla="*/ 285194 h 306786" name="connsiteY14"/>
                    <a:gd fmla="*/ 841360 w 1759714" name="connsiteX15"/>
                    <a:gd fmla="*/ 294732 h 306786" name="connsiteY15"/>
                    <a:gd fmla="*/ 710260 w 1759714" name="connsiteX16"/>
                    <a:gd fmla="*/ 306786 h 306786" name="connsiteY16"/>
                    <a:gd fmla="*/ 579160 w 1759714" name="connsiteX17"/>
                    <a:gd fmla="*/ 294732 h 306786" name="connsiteY17"/>
                    <a:gd fmla="*/ 523532 w 1759714" name="connsiteX18"/>
                    <a:gd fmla="*/ 277651 h 306786" name="connsiteY18"/>
                    <a:gd fmla="*/ 467904 w 1759714" name="connsiteX19"/>
                    <a:gd fmla="*/ 294732 h 306786" name="connsiteY19"/>
                    <a:gd fmla="*/ 336805 w 1759714" name="connsiteX20"/>
                    <a:gd fmla="*/ 306786 h 306786" name="connsiteY20"/>
                    <a:gd fmla="*/ 0 w 1759714" name="connsiteX21"/>
                    <a:gd fmla="*/ 153393 h 306786" name="connsiteY21"/>
                    <a:gd fmla="*/ 336805 w 1759714" name="connsiteX22"/>
                    <a:gd fmla="*/ 0 h 306786" name="connsiteY2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b="b" l="l" r="r" t="t"/>
                  <a:pathLst>
                    <a:path h="306786" w="1759714">
                      <a:moveTo>
                        <a:pt x="336805" y="0"/>
                      </a:moveTo>
                      <a:cubicBezTo>
                        <a:pt x="383308" y="0"/>
                        <a:pt x="427610" y="4293"/>
                        <a:pt x="467904" y="12055"/>
                      </a:cubicBezTo>
                      <a:lnTo>
                        <a:pt x="523532" y="29136"/>
                      </a:lnTo>
                      <a:lnTo>
                        <a:pt x="579160" y="12055"/>
                      </a:lnTo>
                      <a:cubicBezTo>
                        <a:pt x="619455" y="4293"/>
                        <a:pt x="663757" y="0"/>
                        <a:pt x="710260" y="0"/>
                      </a:cubicBezTo>
                      <a:cubicBezTo>
                        <a:pt x="756763" y="0"/>
                        <a:pt x="801065" y="4293"/>
                        <a:pt x="841360" y="12055"/>
                      </a:cubicBezTo>
                      <a:lnTo>
                        <a:pt x="872420" y="21592"/>
                      </a:lnTo>
                      <a:lnTo>
                        <a:pt x="886566" y="12055"/>
                      </a:lnTo>
                      <a:cubicBezTo>
                        <a:pt x="904918" y="4293"/>
                        <a:pt x="925095" y="0"/>
                        <a:pt x="946274" y="0"/>
                      </a:cubicBezTo>
                      <a:lnTo>
                        <a:pt x="1606321" y="0"/>
                      </a:lnTo>
                      <a:cubicBezTo>
                        <a:pt x="1691038" y="0"/>
                        <a:pt x="1759714" y="68676"/>
                        <a:pt x="1759714" y="153393"/>
                      </a:cubicBezTo>
                      <a:cubicBezTo>
                        <a:pt x="1759714" y="238110"/>
                        <a:pt x="1691038" y="306786"/>
                        <a:pt x="1606321" y="306786"/>
                      </a:cubicBezTo>
                      <a:lnTo>
                        <a:pt x="946274" y="306786"/>
                      </a:lnTo>
                      <a:cubicBezTo>
                        <a:pt x="925095" y="306786"/>
                        <a:pt x="904918" y="302494"/>
                        <a:pt x="886566" y="294732"/>
                      </a:cubicBezTo>
                      <a:lnTo>
                        <a:pt x="872420" y="285194"/>
                      </a:lnTo>
                      <a:lnTo>
                        <a:pt x="841360" y="294732"/>
                      </a:lnTo>
                      <a:cubicBezTo>
                        <a:pt x="801065" y="302494"/>
                        <a:pt x="756763" y="306786"/>
                        <a:pt x="710260" y="306786"/>
                      </a:cubicBezTo>
                      <a:cubicBezTo>
                        <a:pt x="663757" y="306786"/>
                        <a:pt x="619455" y="302494"/>
                        <a:pt x="579160" y="294732"/>
                      </a:cubicBezTo>
                      <a:lnTo>
                        <a:pt x="523532" y="277651"/>
                      </a:lnTo>
                      <a:lnTo>
                        <a:pt x="467904" y="294732"/>
                      </a:lnTo>
                      <a:cubicBezTo>
                        <a:pt x="427610" y="302494"/>
                        <a:pt x="383308" y="306786"/>
                        <a:pt x="336805" y="306786"/>
                      </a:cubicBezTo>
                      <a:cubicBezTo>
                        <a:pt x="150793" y="306786"/>
                        <a:pt x="0" y="238110"/>
                        <a:pt x="0" y="153393"/>
                      </a:cubicBezTo>
                      <a:cubicBezTo>
                        <a:pt x="0" y="68676"/>
                        <a:pt x="150793" y="0"/>
                        <a:pt x="336805" y="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0" name="文本框 89"/>
                <p:cNvSpPr txBox="1"/>
                <p:nvPr/>
              </p:nvSpPr>
              <p:spPr>
                <a:xfrm>
                  <a:off x="7700337" y="4733500"/>
                  <a:ext cx="2133600" cy="396240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zh-CN" lang="en-US" smtClean="0" sz="2000">
                      <a:solidFill>
                        <a:schemeClr val="bg1"/>
                      </a:solidFill>
                      <a:latin charset="-120" panose="00000900000000000000" pitchFamily="50" typeface="MStiffHeiHK-UltraBold"/>
                      <a:ea charset="-120" panose="00000900000000000000" pitchFamily="50" typeface="MStiffHeiHK-UltraBold"/>
                    </a:rPr>
                    <a:t>12.28.2013</a:t>
                  </a:r>
                </a:p>
              </p:txBody>
            </p:sp>
          </p:grpSp>
          <p:sp>
            <p:nvSpPr>
              <p:cNvPr id="88" name="文本框 87"/>
              <p:cNvSpPr txBox="1"/>
              <p:nvPr/>
            </p:nvSpPr>
            <p:spPr>
              <a:xfrm>
                <a:off x="6761985" y="4547838"/>
                <a:ext cx="2650163" cy="3352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16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0" panose="00000900000000000000" pitchFamily="50" typeface="MStiffHeiHK-UltraBold"/>
                    <a:ea charset="-120" panose="00000900000000000000" pitchFamily="50" typeface="MStiffHeiHK-UltraBold"/>
                  </a:rPr>
                  <a:t>2:00pm   5:00pm</a:t>
                </a:r>
              </a:p>
            </p:txBody>
          </p:sp>
        </p:grpSp>
      </p:grpSp>
      <p:grpSp>
        <p:nvGrpSpPr>
          <p:cNvPr id="19" name="组合 18"/>
          <p:cNvGrpSpPr/>
          <p:nvPr/>
        </p:nvGrpSpPr>
        <p:grpSpPr>
          <a:xfrm>
            <a:off x="7321991" y="2362560"/>
            <a:ext cx="3883379" cy="3848376"/>
            <a:chOff x="7321991" y="2307968"/>
            <a:chExt cx="3883379" cy="3848376"/>
          </a:xfrm>
        </p:grpSpPr>
        <p:sp>
          <p:nvSpPr>
            <p:cNvPr id="42" name="矩形 41"/>
            <p:cNvSpPr/>
            <p:nvPr/>
          </p:nvSpPr>
          <p:spPr>
            <a:xfrm>
              <a:off x="7321991" y="2307968"/>
              <a:ext cx="3223146" cy="384837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grpSp>
          <p:nvGrpSpPr>
            <p:cNvPr id="43" name="组合 42"/>
            <p:cNvGrpSpPr/>
            <p:nvPr/>
          </p:nvGrpSpPr>
          <p:grpSpPr>
            <a:xfrm>
              <a:off x="8160415" y="2411638"/>
              <a:ext cx="1668746" cy="1474630"/>
              <a:chOff x="4972090" y="3616910"/>
              <a:chExt cx="2451888" cy="2166672"/>
            </a:xfrm>
          </p:grpSpPr>
          <p:sp>
            <p:nvSpPr>
              <p:cNvPr id="44" name="文本框 43"/>
              <p:cNvSpPr txBox="1"/>
              <p:nvPr/>
            </p:nvSpPr>
            <p:spPr>
              <a:xfrm>
                <a:off x="5670521" y="3616910"/>
                <a:ext cx="1011604" cy="53741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>
                    <a:latin charset="0" panose="03020402040607040605" pitchFamily="66" typeface="French Script MT"/>
                    <a:cs charset="0" panose="02020603050405020304" pitchFamily="18" typeface="Times New Roman"/>
                  </a:rPr>
                  <a:t>2014</a:t>
                </a:r>
              </a:p>
            </p:txBody>
          </p:sp>
          <p:sp>
            <p:nvSpPr>
              <p:cNvPr id="45" name="文本框 44"/>
              <p:cNvSpPr txBox="1"/>
              <p:nvPr/>
            </p:nvSpPr>
            <p:spPr>
              <a:xfrm rot="18713776">
                <a:off x="5052227" y="3936319"/>
                <a:ext cx="1080683" cy="53741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>
                    <a:latin charset="0" panose="03020402040607040605" pitchFamily="66" typeface="French Script MT"/>
                    <a:cs charset="0" panose="02020603050405020304" pitchFamily="18" typeface="Times New Roman"/>
                  </a:rPr>
                  <a:t>2013</a:t>
                </a:r>
              </a:p>
            </p:txBody>
          </p:sp>
          <p:sp>
            <p:nvSpPr>
              <p:cNvPr id="46" name="椭圆 45"/>
              <p:cNvSpPr/>
              <p:nvPr/>
            </p:nvSpPr>
            <p:spPr>
              <a:xfrm>
                <a:off x="5139529" y="3693989"/>
                <a:ext cx="2077396" cy="2077396"/>
              </a:xfrm>
              <a:prstGeom prst="ellipse">
                <a:avLst/>
              </a:prstGeom>
              <a:noFill/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7" name="文本框 46"/>
              <p:cNvSpPr txBox="1"/>
              <p:nvPr/>
            </p:nvSpPr>
            <p:spPr>
              <a:xfrm>
                <a:off x="4972090" y="4862109"/>
                <a:ext cx="2451888" cy="67176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en-US" lang="zh-CN" smtClean="0" sz="2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10609000101010101" pitchFamily="49" typeface="汉仪菱心体简"/>
                    <a:ea charset="-122" panose="02010609000101010101" pitchFamily="49" typeface="汉仪菱心体简"/>
                  </a:rPr>
                  <a:t>元旦晚会</a:t>
                </a:r>
              </a:p>
            </p:txBody>
          </p:sp>
          <p:grpSp>
            <p:nvGrpSpPr>
              <p:cNvPr id="48" name="组合 47"/>
              <p:cNvGrpSpPr/>
              <p:nvPr/>
            </p:nvGrpSpPr>
            <p:grpSpPr>
              <a:xfrm>
                <a:off x="5914568" y="3995423"/>
                <a:ext cx="1064197" cy="823837"/>
                <a:chOff x="5665936" y="4171950"/>
                <a:chExt cx="1064197" cy="823837"/>
              </a:xfrm>
            </p:grpSpPr>
            <p:cxnSp>
              <p:nvCxnSpPr>
                <p:cNvPr id="50" name="直接连接符 49"/>
                <p:cNvCxnSpPr/>
                <p:nvPr/>
              </p:nvCxnSpPr>
              <p:spPr>
                <a:xfrm flipV="1">
                  <a:off x="5926007" y="4343400"/>
                  <a:ext cx="3937" cy="600493"/>
                </a:xfrm>
                <a:prstGeom prst="line">
                  <a:avLst/>
                </a:prstGeom>
                <a:ln>
                  <a:solidFill>
                    <a:schemeClr val="bg2">
                      <a:lumMod val="50000"/>
                    </a:schemeClr>
                  </a:solidFill>
                  <a:headEnd len="med" type="oval" w="med"/>
                  <a:tailEnd len="med" type="triangle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组合 50"/>
                <p:cNvGrpSpPr/>
                <p:nvPr/>
              </p:nvGrpSpPr>
              <p:grpSpPr>
                <a:xfrm rot="718807">
                  <a:off x="5665936" y="4995786"/>
                  <a:ext cx="1064197" cy="1"/>
                  <a:chOff x="5695950" y="4943892"/>
                  <a:chExt cx="1064197" cy="1"/>
                </a:xfrm>
              </p:grpSpPr>
              <p:cxnSp>
                <p:nvCxnSpPr>
                  <p:cNvPr id="53" name="直接连接符 52"/>
                  <p:cNvCxnSpPr/>
                  <p:nvPr/>
                </p:nvCxnSpPr>
                <p:spPr>
                  <a:xfrm flipV="1">
                    <a:off x="5926007" y="4943892"/>
                    <a:ext cx="834140" cy="1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50000"/>
                      </a:schemeClr>
                    </a:solidFill>
                    <a:headEnd len="med" type="none" w="med"/>
                    <a:tailEnd len="med" type="triangle" w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直接连接符 53"/>
                  <p:cNvCxnSpPr/>
                  <p:nvPr/>
                </p:nvCxnSpPr>
                <p:spPr>
                  <a:xfrm flipH="1" flipV="1">
                    <a:off x="5695950" y="4943892"/>
                    <a:ext cx="230058" cy="1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接连接符 51"/>
                <p:cNvCxnSpPr/>
                <p:nvPr/>
              </p:nvCxnSpPr>
              <p:spPr>
                <a:xfrm flipH="1" flipV="1">
                  <a:off x="5767388" y="4171950"/>
                  <a:ext cx="162557" cy="771945"/>
                </a:xfrm>
                <a:prstGeom prst="line">
                  <a:avLst/>
                </a:prstGeom>
                <a:ln>
                  <a:solidFill>
                    <a:schemeClr val="bg2">
                      <a:lumMod val="50000"/>
                    </a:schemeClr>
                  </a:solidFill>
                  <a:headEnd len="med" type="oval" w="med"/>
                  <a:tailEnd len="med" type="triangle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矩形 48"/>
              <p:cNvSpPr/>
              <p:nvPr/>
            </p:nvSpPr>
            <p:spPr>
              <a:xfrm>
                <a:off x="5230803" y="5464283"/>
                <a:ext cx="1934462" cy="3192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" name="组合 27"/>
            <p:cNvGrpSpPr/>
            <p:nvPr/>
          </p:nvGrpSpPr>
          <p:grpSpPr>
            <a:xfrm>
              <a:off x="8792898" y="4281885"/>
              <a:ext cx="2412472" cy="661485"/>
              <a:chOff x="6691451" y="4158756"/>
              <a:chExt cx="2650163" cy="696859"/>
            </a:xfrm>
          </p:grpSpPr>
          <p:grpSp>
            <p:nvGrpSpPr>
              <p:cNvPr id="26" name="组合 25"/>
              <p:cNvGrpSpPr/>
              <p:nvPr/>
            </p:nvGrpSpPr>
            <p:grpSpPr>
              <a:xfrm>
                <a:off x="6761985" y="4158756"/>
                <a:ext cx="2170253" cy="369332"/>
                <a:chOff x="7663685" y="4733498"/>
                <a:chExt cx="2170253" cy="369332"/>
              </a:xfrm>
            </p:grpSpPr>
            <p:sp>
              <p:nvSpPr>
                <p:cNvPr id="25" name="任意多边形 24"/>
                <p:cNvSpPr/>
                <p:nvPr/>
              </p:nvSpPr>
              <p:spPr>
                <a:xfrm>
                  <a:off x="7663685" y="4780162"/>
                  <a:ext cx="1759714" cy="306786"/>
                </a:xfrm>
                <a:custGeom>
                  <a:gdLst>
                    <a:gd fmla="*/ 336805 w 1759714" name="connsiteX0"/>
                    <a:gd fmla="*/ 0 h 306786" name="connsiteY0"/>
                    <a:gd fmla="*/ 467904 w 1759714" name="connsiteX1"/>
                    <a:gd fmla="*/ 12055 h 306786" name="connsiteY1"/>
                    <a:gd fmla="*/ 523532 w 1759714" name="connsiteX2"/>
                    <a:gd fmla="*/ 29136 h 306786" name="connsiteY2"/>
                    <a:gd fmla="*/ 579160 w 1759714" name="connsiteX3"/>
                    <a:gd fmla="*/ 12055 h 306786" name="connsiteY3"/>
                    <a:gd fmla="*/ 710260 w 1759714" name="connsiteX4"/>
                    <a:gd fmla="*/ 0 h 306786" name="connsiteY4"/>
                    <a:gd fmla="*/ 841360 w 1759714" name="connsiteX5"/>
                    <a:gd fmla="*/ 12055 h 306786" name="connsiteY5"/>
                    <a:gd fmla="*/ 872420 w 1759714" name="connsiteX6"/>
                    <a:gd fmla="*/ 21592 h 306786" name="connsiteY6"/>
                    <a:gd fmla="*/ 886566 w 1759714" name="connsiteX7"/>
                    <a:gd fmla="*/ 12055 h 306786" name="connsiteY7"/>
                    <a:gd fmla="*/ 946274 w 1759714" name="connsiteX8"/>
                    <a:gd fmla="*/ 0 h 306786" name="connsiteY8"/>
                    <a:gd fmla="*/ 1606321 w 1759714" name="connsiteX9"/>
                    <a:gd fmla="*/ 0 h 306786" name="connsiteY9"/>
                    <a:gd fmla="*/ 1759714 w 1759714" name="connsiteX10"/>
                    <a:gd fmla="*/ 153393 h 306786" name="connsiteY10"/>
                    <a:gd fmla="*/ 1606321 w 1759714" name="connsiteX11"/>
                    <a:gd fmla="*/ 306786 h 306786" name="connsiteY11"/>
                    <a:gd fmla="*/ 946274 w 1759714" name="connsiteX12"/>
                    <a:gd fmla="*/ 306786 h 306786" name="connsiteY12"/>
                    <a:gd fmla="*/ 886566 w 1759714" name="connsiteX13"/>
                    <a:gd fmla="*/ 294732 h 306786" name="connsiteY13"/>
                    <a:gd fmla="*/ 872420 w 1759714" name="connsiteX14"/>
                    <a:gd fmla="*/ 285194 h 306786" name="connsiteY14"/>
                    <a:gd fmla="*/ 841360 w 1759714" name="connsiteX15"/>
                    <a:gd fmla="*/ 294732 h 306786" name="connsiteY15"/>
                    <a:gd fmla="*/ 710260 w 1759714" name="connsiteX16"/>
                    <a:gd fmla="*/ 306786 h 306786" name="connsiteY16"/>
                    <a:gd fmla="*/ 579160 w 1759714" name="connsiteX17"/>
                    <a:gd fmla="*/ 294732 h 306786" name="connsiteY17"/>
                    <a:gd fmla="*/ 523532 w 1759714" name="connsiteX18"/>
                    <a:gd fmla="*/ 277651 h 306786" name="connsiteY18"/>
                    <a:gd fmla="*/ 467904 w 1759714" name="connsiteX19"/>
                    <a:gd fmla="*/ 294732 h 306786" name="connsiteY19"/>
                    <a:gd fmla="*/ 336805 w 1759714" name="connsiteX20"/>
                    <a:gd fmla="*/ 306786 h 306786" name="connsiteY20"/>
                    <a:gd fmla="*/ 0 w 1759714" name="connsiteX21"/>
                    <a:gd fmla="*/ 153393 h 306786" name="connsiteY21"/>
                    <a:gd fmla="*/ 336805 w 1759714" name="connsiteX22"/>
                    <a:gd fmla="*/ 0 h 306786" name="connsiteY2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b="b" l="l" r="r" t="t"/>
                  <a:pathLst>
                    <a:path h="306786" w="1759714">
                      <a:moveTo>
                        <a:pt x="336805" y="0"/>
                      </a:moveTo>
                      <a:cubicBezTo>
                        <a:pt x="383308" y="0"/>
                        <a:pt x="427610" y="4293"/>
                        <a:pt x="467904" y="12055"/>
                      </a:cubicBezTo>
                      <a:lnTo>
                        <a:pt x="523532" y="29136"/>
                      </a:lnTo>
                      <a:lnTo>
                        <a:pt x="579160" y="12055"/>
                      </a:lnTo>
                      <a:cubicBezTo>
                        <a:pt x="619455" y="4293"/>
                        <a:pt x="663757" y="0"/>
                        <a:pt x="710260" y="0"/>
                      </a:cubicBezTo>
                      <a:cubicBezTo>
                        <a:pt x="756763" y="0"/>
                        <a:pt x="801065" y="4293"/>
                        <a:pt x="841360" y="12055"/>
                      </a:cubicBezTo>
                      <a:lnTo>
                        <a:pt x="872420" y="21592"/>
                      </a:lnTo>
                      <a:lnTo>
                        <a:pt x="886566" y="12055"/>
                      </a:lnTo>
                      <a:cubicBezTo>
                        <a:pt x="904918" y="4293"/>
                        <a:pt x="925095" y="0"/>
                        <a:pt x="946274" y="0"/>
                      </a:cubicBezTo>
                      <a:lnTo>
                        <a:pt x="1606321" y="0"/>
                      </a:lnTo>
                      <a:cubicBezTo>
                        <a:pt x="1691038" y="0"/>
                        <a:pt x="1759714" y="68676"/>
                        <a:pt x="1759714" y="153393"/>
                      </a:cubicBezTo>
                      <a:cubicBezTo>
                        <a:pt x="1759714" y="238110"/>
                        <a:pt x="1691038" y="306786"/>
                        <a:pt x="1606321" y="306786"/>
                      </a:cubicBezTo>
                      <a:lnTo>
                        <a:pt x="946274" y="306786"/>
                      </a:lnTo>
                      <a:cubicBezTo>
                        <a:pt x="925095" y="306786"/>
                        <a:pt x="904918" y="302494"/>
                        <a:pt x="886566" y="294732"/>
                      </a:cubicBezTo>
                      <a:lnTo>
                        <a:pt x="872420" y="285194"/>
                      </a:lnTo>
                      <a:lnTo>
                        <a:pt x="841360" y="294732"/>
                      </a:lnTo>
                      <a:cubicBezTo>
                        <a:pt x="801065" y="302494"/>
                        <a:pt x="756763" y="306786"/>
                        <a:pt x="710260" y="306786"/>
                      </a:cubicBezTo>
                      <a:cubicBezTo>
                        <a:pt x="663757" y="306786"/>
                        <a:pt x="619455" y="302494"/>
                        <a:pt x="579160" y="294732"/>
                      </a:cubicBezTo>
                      <a:lnTo>
                        <a:pt x="523532" y="277651"/>
                      </a:lnTo>
                      <a:lnTo>
                        <a:pt x="467904" y="294732"/>
                      </a:lnTo>
                      <a:cubicBezTo>
                        <a:pt x="427610" y="302494"/>
                        <a:pt x="383308" y="306786"/>
                        <a:pt x="336805" y="306786"/>
                      </a:cubicBezTo>
                      <a:cubicBezTo>
                        <a:pt x="150793" y="306786"/>
                        <a:pt x="0" y="238110"/>
                        <a:pt x="0" y="153393"/>
                      </a:cubicBezTo>
                      <a:cubicBezTo>
                        <a:pt x="0" y="68676"/>
                        <a:pt x="150793" y="0"/>
                        <a:pt x="336805" y="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600"/>
                </a:p>
              </p:txBody>
            </p:sp>
            <p:sp>
              <p:nvSpPr>
                <p:cNvPr id="18" name="文本框 17"/>
                <p:cNvSpPr txBox="1"/>
                <p:nvPr/>
              </p:nvSpPr>
              <p:spPr>
                <a:xfrm>
                  <a:off x="7700338" y="4733498"/>
                  <a:ext cx="2133600" cy="385320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zh-CN" lang="en-US" smtClean="0">
                      <a:solidFill>
                        <a:schemeClr val="bg1"/>
                      </a:solidFill>
                      <a:latin charset="-120" panose="00000900000000000000" pitchFamily="50" typeface="MStiffHeiHK-UltraBold"/>
                      <a:ea charset="-120" panose="00000900000000000000" pitchFamily="50" typeface="MStiffHeiHK-UltraBold"/>
                    </a:rPr>
                    <a:t>12.28.2013</a:t>
                  </a:r>
                </a:p>
              </p:txBody>
            </p:sp>
          </p:grpSp>
          <p:sp>
            <p:nvSpPr>
              <p:cNvPr id="27" name="文本框 26"/>
              <p:cNvSpPr txBox="1"/>
              <p:nvPr/>
            </p:nvSpPr>
            <p:spPr>
              <a:xfrm>
                <a:off x="6691452" y="4547838"/>
                <a:ext cx="2650163" cy="3211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14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0" panose="00000900000000000000" pitchFamily="50" typeface="MStiffHeiHK-UltraBold"/>
                    <a:ea charset="-120" panose="00000900000000000000" pitchFamily="50" typeface="MStiffHeiHK-UltraBold"/>
                  </a:rPr>
                  <a:t>2:00pm   5:00pm</a:t>
                </a:r>
              </a:p>
            </p:txBody>
          </p:sp>
        </p:grpSp>
        <p:sp>
          <p:nvSpPr>
            <p:cNvPr id="55" name="矩形 54"/>
            <p:cNvSpPr/>
            <p:nvPr/>
          </p:nvSpPr>
          <p:spPr>
            <a:xfrm>
              <a:off x="7358604" y="5465190"/>
              <a:ext cx="2783733" cy="6675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0">
                  <a:latin charset="-122" panose="02010509060101010101" pitchFamily="49" typeface="幼圆"/>
                  <a:ea charset="-122" panose="02010509060101010101" pitchFamily="49" typeface="幼圆"/>
                </a:rPr>
                <a:t>地点：永兴路22号体育场</a:t>
              </a:r>
            </a:p>
            <a:p>
              <a:pPr>
                <a:lnSpc>
                  <a:spcPct val="120000"/>
                </a:lnSpc>
              </a:pPr>
              <a:r>
                <a:rPr altLang="en-US" lang="zh-CN" sz="1050">
                  <a:latin charset="-122" panose="02010509060101010101" pitchFamily="49" typeface="幼圆"/>
                  <a:ea charset="-122" panose="02010509060101010101" pitchFamily="49" typeface="幼圆"/>
                </a:rPr>
                <a:t>门票：70元</a:t>
              </a:r>
            </a:p>
            <a:p>
              <a:pPr>
                <a:lnSpc>
                  <a:spcPct val="120000"/>
                </a:lnSpc>
              </a:pPr>
              <a:r>
                <a:rPr altLang="en-US" lang="zh-CN" sz="1050">
                  <a:latin charset="-122" panose="02010509060101010101" pitchFamily="49" typeface="幼圆"/>
                  <a:ea charset="-122" panose="02010509060101010101" pitchFamily="49" typeface="幼圆"/>
                </a:rPr>
                <a:t>电话：0000-8888888</a:t>
              </a:r>
            </a:p>
          </p:txBody>
        </p:sp>
        <p:grpSp>
          <p:nvGrpSpPr>
            <p:cNvPr id="56" name="组合 55"/>
            <p:cNvGrpSpPr/>
            <p:nvPr/>
          </p:nvGrpSpPr>
          <p:grpSpPr>
            <a:xfrm>
              <a:off x="8994788" y="5501622"/>
              <a:ext cx="1457312" cy="604311"/>
              <a:chOff x="8942812" y="4033988"/>
              <a:chExt cx="2567172" cy="1811514"/>
            </a:xfrm>
          </p:grpSpPr>
          <p:sp>
            <p:nvSpPr>
              <p:cNvPr id="57" name="矩形 56"/>
              <p:cNvSpPr/>
              <p:nvPr/>
            </p:nvSpPr>
            <p:spPr>
              <a:xfrm>
                <a:off x="8942812" y="4738737"/>
                <a:ext cx="2567172" cy="38452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000"/>
              </a:p>
            </p:txBody>
          </p:sp>
          <p:grpSp>
            <p:nvGrpSpPr>
              <p:cNvPr id="58" name="组合 57"/>
              <p:cNvGrpSpPr/>
              <p:nvPr/>
            </p:nvGrpSpPr>
            <p:grpSpPr>
              <a:xfrm>
                <a:off x="8942812" y="4033988"/>
                <a:ext cx="2567172" cy="1811514"/>
                <a:chOff x="8942812" y="4033988"/>
                <a:chExt cx="2567172" cy="1811514"/>
              </a:xfrm>
            </p:grpSpPr>
            <p:sp>
              <p:nvSpPr>
                <p:cNvPr id="59" name="矩形 58"/>
                <p:cNvSpPr/>
                <p:nvPr/>
              </p:nvSpPr>
              <p:spPr>
                <a:xfrm>
                  <a:off x="9283281" y="4033988"/>
                  <a:ext cx="305219" cy="1811514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000"/>
                </a:p>
              </p:txBody>
            </p:sp>
            <p:sp>
              <p:nvSpPr>
                <p:cNvPr id="60" name="文本框 59"/>
                <p:cNvSpPr txBox="1"/>
                <p:nvPr/>
              </p:nvSpPr>
              <p:spPr>
                <a:xfrm>
                  <a:off x="9928966" y="4633867"/>
                  <a:ext cx="1028699" cy="639579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en-US" lang="zh-CN" smtClean="0" sz="8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永兴路</a:t>
                  </a:r>
                </a:p>
              </p:txBody>
            </p:sp>
            <p:sp>
              <p:nvSpPr>
                <p:cNvPr id="61" name="文本框 60"/>
                <p:cNvSpPr txBox="1"/>
                <p:nvPr/>
              </p:nvSpPr>
              <p:spPr>
                <a:xfrm>
                  <a:off x="9219820" y="4085067"/>
                  <a:ext cx="372810" cy="1233474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en-US" lang="zh-CN" smtClean="0" sz="7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建</a:t>
                  </a:r>
                </a:p>
                <a:p>
                  <a:r>
                    <a:rPr altLang="en-US" lang="zh-CN" smtClean="0" sz="7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设</a:t>
                  </a:r>
                </a:p>
                <a:p>
                  <a:r>
                    <a:rPr altLang="en-US" lang="zh-CN" smtClean="0" sz="700">
                      <a:solidFill>
                        <a:schemeClr val="bg1"/>
                      </a:solidFill>
                      <a:latin charset="-122" pitchFamily="34" typeface="微软雅黑"/>
                      <a:ea charset="-122" pitchFamily="34" typeface="微软雅黑"/>
                    </a:rPr>
                    <a:t>路</a:t>
                  </a:r>
                </a:p>
              </p:txBody>
            </p:sp>
            <p:sp>
              <p:nvSpPr>
                <p:cNvPr id="62" name="矩形 61"/>
                <p:cNvSpPr/>
                <p:nvPr/>
              </p:nvSpPr>
              <p:spPr>
                <a:xfrm>
                  <a:off x="9643721" y="5180680"/>
                  <a:ext cx="385305" cy="364034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000"/>
                </a:p>
              </p:txBody>
            </p:sp>
            <p:sp>
              <p:nvSpPr>
                <p:cNvPr id="63" name="文本框 62"/>
                <p:cNvSpPr txBox="1"/>
                <p:nvPr/>
              </p:nvSpPr>
              <p:spPr>
                <a:xfrm>
                  <a:off x="10298211" y="5019372"/>
                  <a:ext cx="1098810" cy="639579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r>
                    <a:rPr altLang="en-US" lang="zh-CN" smtClean="0" sz="800">
                      <a:latin charset="-122" pitchFamily="34" typeface="微软雅黑"/>
                      <a:ea charset="-122" pitchFamily="34" typeface="微软雅黑"/>
                    </a:rPr>
                    <a:t>体育场</a:t>
                  </a:r>
                </a:p>
              </p:txBody>
            </p:sp>
            <p:cxnSp>
              <p:nvCxnSpPr>
                <p:cNvPr id="64" name="直接箭头连接符 63"/>
                <p:cNvCxnSpPr/>
                <p:nvPr/>
              </p:nvCxnSpPr>
              <p:spPr>
                <a:xfrm flipH="1" flipV="1">
                  <a:off x="10037123" y="5342604"/>
                  <a:ext cx="335271" cy="9709"/>
                </a:xfrm>
                <a:prstGeom prst="straightConnector1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headEnd len="med" type="none" w="med"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矩形 64"/>
                <p:cNvSpPr/>
                <p:nvPr/>
              </p:nvSpPr>
              <p:spPr>
                <a:xfrm>
                  <a:off x="9758351" y="4446999"/>
                  <a:ext cx="213469" cy="200568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000"/>
                </a:p>
              </p:txBody>
            </p:sp>
            <p:sp>
              <p:nvSpPr>
                <p:cNvPr id="66" name="矩形 65"/>
                <p:cNvSpPr/>
                <p:nvPr/>
              </p:nvSpPr>
              <p:spPr>
                <a:xfrm>
                  <a:off x="10250590" y="4446999"/>
                  <a:ext cx="510636" cy="200568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000"/>
                </a:p>
              </p:txBody>
            </p:sp>
            <p:sp>
              <p:nvSpPr>
                <p:cNvPr id="67" name="圆角矩形 66"/>
                <p:cNvSpPr/>
                <p:nvPr/>
              </p:nvSpPr>
              <p:spPr>
                <a:xfrm>
                  <a:off x="8942812" y="4033988"/>
                  <a:ext cx="2567172" cy="1811514"/>
                </a:xfrm>
                <a:prstGeom prst="roundRect">
                  <a:avLst/>
                </a:prstGeom>
                <a:noFill/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000"/>
                </a:p>
              </p:txBody>
            </p:sp>
          </p:grpSp>
        </p:grpSp>
        <p:sp>
          <p:nvSpPr>
            <p:cNvPr id="69" name="五角星 68"/>
            <p:cNvSpPr/>
            <p:nvPr/>
          </p:nvSpPr>
          <p:spPr>
            <a:xfrm>
              <a:off x="7617421" y="2520128"/>
              <a:ext cx="165104" cy="165104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五角星 74"/>
            <p:cNvSpPr/>
            <p:nvPr/>
          </p:nvSpPr>
          <p:spPr>
            <a:xfrm>
              <a:off x="9737177" y="3658408"/>
              <a:ext cx="203891" cy="203891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五角星 75"/>
            <p:cNvSpPr/>
            <p:nvPr/>
          </p:nvSpPr>
          <p:spPr>
            <a:xfrm>
              <a:off x="10138565" y="2657493"/>
              <a:ext cx="203891" cy="203891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五角星 76"/>
            <p:cNvSpPr/>
            <p:nvPr/>
          </p:nvSpPr>
          <p:spPr>
            <a:xfrm>
              <a:off x="7548868" y="3501318"/>
              <a:ext cx="137105" cy="137105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五角星 82"/>
            <p:cNvSpPr/>
            <p:nvPr/>
          </p:nvSpPr>
          <p:spPr>
            <a:xfrm>
              <a:off x="7788595" y="3046276"/>
              <a:ext cx="158347" cy="158347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五角星 83"/>
            <p:cNvSpPr/>
            <p:nvPr/>
          </p:nvSpPr>
          <p:spPr>
            <a:xfrm>
              <a:off x="9978999" y="2990288"/>
              <a:ext cx="137690" cy="137690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五角星 92"/>
            <p:cNvSpPr/>
            <p:nvPr/>
          </p:nvSpPr>
          <p:spPr>
            <a:xfrm>
              <a:off x="8654139" y="3196285"/>
              <a:ext cx="137105" cy="137105"/>
            </a:xfrm>
            <a:prstGeom prst="star5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97" name="图片 96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>
                    <a14:imgLayer xmlns:d3p1="http://schemas.openxmlformats.org/officeDocument/2006/relationships" d3p1:embed="">
                      <a14:imgEffect>
                        <a14:backgroundRemoval b="99667" l="1915" r="93044" t="0">
                          <a14:foregroundMark x1="10081" x2="10081" y1="57036" y2="57036"/>
                          <a14:foregroundMark x1="19254" x2="19254" y1="61865" y2="61865"/>
                          <a14:foregroundMark x1="74698" x2="74698" y1="66112" y2="66112"/>
                          <a14:foregroundMark x1="83669" x2="83669" y1="62781" y2="62781"/>
                          <a14:foregroundMark x1="86290" x2="86290" y1="60033" y2="60033"/>
                          <a14:foregroundMark x1="20665" x2="20665" y1="62448" y2="62448"/>
                        </a14:backgroundRemoval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>
              <a:off x="7414793" y="3907542"/>
              <a:ext cx="1064297" cy="1288528"/>
            </a:xfrm>
            <a:prstGeom prst="rect">
              <a:avLst/>
            </a:prstGeom>
          </p:spPr>
        </p:pic>
      </p:grpSp>
      <p:sp>
        <p:nvSpPr>
          <p:cNvPr id="78" name="右箭头 77"/>
          <p:cNvSpPr/>
          <p:nvPr/>
        </p:nvSpPr>
        <p:spPr>
          <a:xfrm>
            <a:off x="5307371" y="4087344"/>
            <a:ext cx="1119117" cy="477672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75578159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7" y="470734"/>
            <a:ext cx="349447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贴近和远离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3098801" y="1592153"/>
            <a:ext cx="642809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latin charset="-122" panose="02010509060101010101" pitchFamily="49" typeface="幼圆"/>
                <a:ea charset="-122" panose="02010509060101010101" pitchFamily="49" typeface="幼圆"/>
              </a:rPr>
              <a:t>同类要素贴近配置，无关要素疏散配置。</a:t>
            </a:r>
          </a:p>
        </p:txBody>
      </p:sp>
      <p:sp>
        <p:nvSpPr>
          <p:cNvPr id="8" name="矩形 7"/>
          <p:cNvSpPr/>
          <p:nvPr/>
        </p:nvSpPr>
        <p:spPr>
          <a:xfrm>
            <a:off x="1066800" y="3337900"/>
            <a:ext cx="4214884" cy="2612523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9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08856" y="2115373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文本框 11"/>
          <p:cNvSpPr txBox="1"/>
          <p:nvPr/>
        </p:nvSpPr>
        <p:spPr>
          <a:xfrm>
            <a:off x="2068773" y="3406140"/>
            <a:ext cx="2210937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/>
              <a:t>TART DESIGN Co, Ltd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993332" y="4485351"/>
            <a:ext cx="221093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000">
                <a:latin charset="-122" pitchFamily="34" typeface="微软雅黑"/>
                <a:ea charset="-122" pitchFamily="34" typeface="微软雅黑"/>
              </a:rPr>
              <a:t>李文正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134471" y="3866665"/>
            <a:ext cx="2210937" cy="259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100"/>
              <a:t>Tel. 045-904-4984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706504" y="3866666"/>
            <a:ext cx="1491018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200"/>
              <a:t>Fax. 020-4666-0722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32117" y="5556460"/>
            <a:ext cx="2032001" cy="259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100"/>
              <a:t>北京市海淀区永兴路22号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279710" y="5510293"/>
            <a:ext cx="917812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en-US" smtClean="0" sz="1400"/>
              <a:t>Designer</a:t>
            </a:r>
          </a:p>
        </p:txBody>
      </p:sp>
      <p:sp>
        <p:nvSpPr>
          <p:cNvPr id="19" name="矩形 18"/>
          <p:cNvSpPr/>
          <p:nvPr/>
        </p:nvSpPr>
        <p:spPr>
          <a:xfrm>
            <a:off x="6805873" y="3337900"/>
            <a:ext cx="4214884" cy="2612523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>
            <a:off x="7807845" y="3406140"/>
            <a:ext cx="2210937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/>
              <a:t>TART DESIGN Co, Ltd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7853749" y="4490422"/>
            <a:ext cx="221093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000">
                <a:latin charset="-122" pitchFamily="34" typeface="微软雅黑"/>
                <a:ea charset="-122" pitchFamily="34" typeface="微软雅黑"/>
              </a:rPr>
              <a:t>李文正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425671" y="5599341"/>
            <a:ext cx="1325681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200"/>
              <a:t>Tel. 045-904-4984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9565293" y="5597787"/>
            <a:ext cx="1491018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200"/>
              <a:t>Fax. 020-4666-0722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807085" y="5613176"/>
            <a:ext cx="2032001" cy="259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100">
                <a:latin charset="-122" pitchFamily="34" typeface="微软雅黑"/>
                <a:ea charset="-122" pitchFamily="34" typeface="微软雅黑"/>
              </a:rPr>
              <a:t>北京市海淀区永兴路22号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8494594" y="4315843"/>
            <a:ext cx="917812" cy="259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100"/>
              <a:t>Designer</a:t>
            </a:r>
          </a:p>
        </p:txBody>
      </p:sp>
      <p:sp>
        <p:nvSpPr>
          <p:cNvPr id="26" name="右箭头 25"/>
          <p:cNvSpPr/>
          <p:nvPr/>
        </p:nvSpPr>
        <p:spPr>
          <a:xfrm>
            <a:off x="5484220" y="4407789"/>
            <a:ext cx="1119117" cy="477672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27656888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7" y="470734"/>
            <a:ext cx="196668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3600">
                <a:latin charset="-122" panose="020b0602010101010101" pitchFamily="33" typeface="文鼎习字体"/>
                <a:ea charset="-122" panose="020b0602010101010101" pitchFamily="33" typeface="文鼎习字体"/>
              </a:defRPr>
            </a:lvl1pPr>
          </a:lstStyle>
          <a:p>
            <a:r>
              <a:rPr altLang="en-US" lang="zh-CN"/>
              <a:t>对齐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1454554" y="1960499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2">
                    <a:lumMod val="2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左对齐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1355045" y="3333525"/>
            <a:ext cx="1719617" cy="2033517"/>
            <a:chOff x="1671880" y="2642331"/>
            <a:chExt cx="1719617" cy="2033517"/>
          </a:xfrm>
        </p:grpSpPr>
        <p:sp>
          <p:nvSpPr>
            <p:cNvPr id="11" name="矩形 10"/>
            <p:cNvSpPr/>
            <p:nvPr/>
          </p:nvSpPr>
          <p:spPr>
            <a:xfrm>
              <a:off x="1671880" y="2642331"/>
              <a:ext cx="1719617" cy="203351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3" name="直接连接符 12"/>
            <p:cNvCxnSpPr/>
            <p:nvPr/>
          </p:nvCxnSpPr>
          <p:spPr>
            <a:xfrm>
              <a:off x="1985779" y="2852382"/>
              <a:ext cx="11130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1985779" y="3152930"/>
              <a:ext cx="80504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1985779" y="3453478"/>
              <a:ext cx="9145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1985779" y="3754026"/>
              <a:ext cx="80504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1985779" y="4054574"/>
              <a:ext cx="9145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985779" y="4355124"/>
              <a:ext cx="66693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组合 25"/>
          <p:cNvGrpSpPr/>
          <p:nvPr/>
        </p:nvGrpSpPr>
        <p:grpSpPr>
          <a:xfrm>
            <a:off x="3766231" y="3333525"/>
            <a:ext cx="1719617" cy="2033517"/>
            <a:chOff x="1671880" y="2642331"/>
            <a:chExt cx="1719617" cy="2033517"/>
          </a:xfrm>
        </p:grpSpPr>
        <p:sp>
          <p:nvSpPr>
            <p:cNvPr id="27" name="矩形 26"/>
            <p:cNvSpPr/>
            <p:nvPr/>
          </p:nvSpPr>
          <p:spPr>
            <a:xfrm>
              <a:off x="1671880" y="2642331"/>
              <a:ext cx="1719617" cy="203351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28" name="直接连接符 27"/>
            <p:cNvCxnSpPr/>
            <p:nvPr/>
          </p:nvCxnSpPr>
          <p:spPr>
            <a:xfrm>
              <a:off x="1985779" y="2852382"/>
              <a:ext cx="111302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>
              <a:off x="2293755" y="3152930"/>
              <a:ext cx="80504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2184217" y="3453478"/>
              <a:ext cx="9145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2293755" y="3754026"/>
              <a:ext cx="80504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2184217" y="4054574"/>
              <a:ext cx="9145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>
              <a:off x="2431867" y="4355124"/>
              <a:ext cx="66693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2" name="组合 201"/>
          <p:cNvGrpSpPr/>
          <p:nvPr/>
        </p:nvGrpSpPr>
        <p:grpSpPr>
          <a:xfrm>
            <a:off x="6177417" y="3333525"/>
            <a:ext cx="1719617" cy="2033517"/>
            <a:chOff x="6159004" y="2642330"/>
            <a:chExt cx="1719617" cy="2033517"/>
          </a:xfrm>
        </p:grpSpPr>
        <p:sp>
          <p:nvSpPr>
            <p:cNvPr id="34" name="矩形 33"/>
            <p:cNvSpPr/>
            <p:nvPr/>
          </p:nvSpPr>
          <p:spPr>
            <a:xfrm>
              <a:off x="6159004" y="2642330"/>
              <a:ext cx="1719617" cy="203351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矩形 36"/>
            <p:cNvSpPr/>
            <p:nvPr/>
          </p:nvSpPr>
          <p:spPr>
            <a:xfrm>
              <a:off x="6297117" y="2728948"/>
              <a:ext cx="1443392" cy="18602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39" name="直接连接符 38"/>
            <p:cNvCxnSpPr/>
            <p:nvPr/>
          </p:nvCxnSpPr>
          <p:spPr>
            <a:xfrm>
              <a:off x="6297117" y="2936162"/>
              <a:ext cx="39578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6297117" y="2875124"/>
              <a:ext cx="1978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6297117" y="2978905"/>
              <a:ext cx="39578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6297117" y="3019186"/>
              <a:ext cx="39578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6297117" y="3059467"/>
              <a:ext cx="39578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>
              <a:off x="6297117" y="3099749"/>
              <a:ext cx="39578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>
              <a:off x="6297117" y="4172111"/>
              <a:ext cx="55850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6297117" y="4212392"/>
              <a:ext cx="55850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>
              <a:off x="6297117" y="4252673"/>
              <a:ext cx="55850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>
              <a:off x="6297117" y="4292954"/>
              <a:ext cx="55850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6297117" y="4333236"/>
              <a:ext cx="55850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矩形 78"/>
            <p:cNvSpPr/>
            <p:nvPr/>
          </p:nvSpPr>
          <p:spPr>
            <a:xfrm>
              <a:off x="7218838" y="3273918"/>
              <a:ext cx="514528" cy="59531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203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08856" y="2503642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" name="文本框 203"/>
          <p:cNvSpPr txBox="1"/>
          <p:nvPr/>
        </p:nvSpPr>
        <p:spPr>
          <a:xfrm>
            <a:off x="3865740" y="1960499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800">
                <a:solidFill>
                  <a:schemeClr val="bg2">
                    <a:lumMod val="2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右对齐</a:t>
            </a:r>
          </a:p>
        </p:txBody>
      </p:sp>
      <p:sp>
        <p:nvSpPr>
          <p:cNvPr id="205" name="文本框 204"/>
          <p:cNvSpPr txBox="1"/>
          <p:nvPr/>
        </p:nvSpPr>
        <p:spPr>
          <a:xfrm>
            <a:off x="8688112" y="1960499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2">
                    <a:lumMod val="2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网格对齐</a:t>
            </a:r>
          </a:p>
        </p:txBody>
      </p:sp>
      <p:sp>
        <p:nvSpPr>
          <p:cNvPr id="206" name="文本框 205"/>
          <p:cNvSpPr txBox="1"/>
          <p:nvPr/>
        </p:nvSpPr>
        <p:spPr>
          <a:xfrm>
            <a:off x="6276926" y="1960499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2">
                    <a:lumMod val="2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版心对齐</a:t>
            </a:r>
          </a:p>
        </p:txBody>
      </p:sp>
      <p:sp>
        <p:nvSpPr>
          <p:cNvPr id="207" name="等腰三角形 206"/>
          <p:cNvSpPr/>
          <p:nvPr/>
        </p:nvSpPr>
        <p:spPr>
          <a:xfrm flipV="1">
            <a:off x="2058721" y="284414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8" name="等腰三角形 207"/>
          <p:cNvSpPr/>
          <p:nvPr/>
        </p:nvSpPr>
        <p:spPr>
          <a:xfrm flipV="1">
            <a:off x="4402393" y="284414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9" name="等腰三角形 208"/>
          <p:cNvSpPr/>
          <p:nvPr/>
        </p:nvSpPr>
        <p:spPr>
          <a:xfrm flipV="1">
            <a:off x="6848976" y="284414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0" name="等腰三角形 209"/>
          <p:cNvSpPr/>
          <p:nvPr/>
        </p:nvSpPr>
        <p:spPr>
          <a:xfrm flipV="1">
            <a:off x="9281676" y="284414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3" name="组合 22"/>
          <p:cNvGrpSpPr/>
          <p:nvPr/>
        </p:nvGrpSpPr>
        <p:grpSpPr>
          <a:xfrm>
            <a:off x="8588603" y="3332326"/>
            <a:ext cx="1719617" cy="2033517"/>
            <a:chOff x="8588603" y="3332326"/>
            <a:chExt cx="1719617" cy="2033517"/>
          </a:xfrm>
        </p:grpSpPr>
        <p:sp>
          <p:nvSpPr>
            <p:cNvPr id="35" name="矩形 34"/>
            <p:cNvSpPr/>
            <p:nvPr/>
          </p:nvSpPr>
          <p:spPr>
            <a:xfrm>
              <a:off x="8588603" y="3332326"/>
              <a:ext cx="1719617" cy="203351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5" name="直接连接符 104"/>
            <p:cNvCxnSpPr/>
            <p:nvPr/>
          </p:nvCxnSpPr>
          <p:spPr>
            <a:xfrm>
              <a:off x="8721722" y="3626911"/>
              <a:ext cx="6767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>
              <a:off x="8721215" y="3708707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>
              <a:off x="8722230" y="3790503"/>
              <a:ext cx="6757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>
              <a:off x="8722737" y="3872299"/>
              <a:ext cx="6747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连接符 108"/>
            <p:cNvCxnSpPr/>
            <p:nvPr/>
          </p:nvCxnSpPr>
          <p:spPr>
            <a:xfrm>
              <a:off x="8719692" y="3463319"/>
              <a:ext cx="6808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矩形 174"/>
            <p:cNvSpPr/>
            <p:nvPr/>
          </p:nvSpPr>
          <p:spPr>
            <a:xfrm>
              <a:off x="9464973" y="3427552"/>
              <a:ext cx="661223" cy="87272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8" name="矩形 177"/>
            <p:cNvSpPr/>
            <p:nvPr/>
          </p:nvSpPr>
          <p:spPr>
            <a:xfrm>
              <a:off x="8732224" y="4384851"/>
              <a:ext cx="666778" cy="8642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81" name="直接连接符 180"/>
            <p:cNvCxnSpPr/>
            <p:nvPr/>
          </p:nvCxnSpPr>
          <p:spPr>
            <a:xfrm>
              <a:off x="8719692" y="4084349"/>
              <a:ext cx="6767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接连接符 181"/>
            <p:cNvCxnSpPr/>
            <p:nvPr/>
          </p:nvCxnSpPr>
          <p:spPr>
            <a:xfrm>
              <a:off x="8718677" y="4166144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/>
          </p:nvCxnSpPr>
          <p:spPr>
            <a:xfrm>
              <a:off x="8722230" y="3545115"/>
              <a:ext cx="6757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接连接符 184"/>
            <p:cNvCxnSpPr/>
            <p:nvPr/>
          </p:nvCxnSpPr>
          <p:spPr>
            <a:xfrm>
              <a:off x="8719692" y="3954095"/>
              <a:ext cx="6808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接连接符 198"/>
            <p:cNvCxnSpPr/>
            <p:nvPr/>
          </p:nvCxnSpPr>
          <p:spPr>
            <a:xfrm>
              <a:off x="9469033" y="5249091"/>
              <a:ext cx="674742" cy="0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>
              <a:stCxn id="35" idx="1"/>
              <a:endCxn id="35" idx="3"/>
            </p:cNvCxnSpPr>
            <p:nvPr/>
          </p:nvCxnSpPr>
          <p:spPr>
            <a:xfrm>
              <a:off x="8588603" y="4349085"/>
              <a:ext cx="1719617" cy="0"/>
            </a:xfrm>
            <a:prstGeom prst="line">
              <a:avLst/>
            </a:prstGeom>
            <a:ln w="952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H="1">
              <a:off x="8710429" y="3332326"/>
              <a:ext cx="0" cy="2033517"/>
            </a:xfrm>
            <a:prstGeom prst="line">
              <a:avLst/>
            </a:prstGeom>
            <a:ln w="952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/>
            <p:cNvCxnSpPr/>
            <p:nvPr/>
          </p:nvCxnSpPr>
          <p:spPr>
            <a:xfrm flipH="1">
              <a:off x="10155381" y="3332326"/>
              <a:ext cx="0" cy="2033517"/>
            </a:xfrm>
            <a:prstGeom prst="line">
              <a:avLst/>
            </a:prstGeom>
            <a:ln w="952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>
              <a:stCxn id="35" idx="0"/>
              <a:endCxn id="35" idx="2"/>
            </p:cNvCxnSpPr>
            <p:nvPr/>
          </p:nvCxnSpPr>
          <p:spPr>
            <a:xfrm flipH="1">
              <a:off x="9448412" y="3332326"/>
              <a:ext cx="0" cy="2033517"/>
            </a:xfrm>
            <a:prstGeom prst="line">
              <a:avLst/>
            </a:prstGeom>
            <a:ln w="952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>
              <a:off x="8588603" y="3427553"/>
              <a:ext cx="1719617" cy="0"/>
            </a:xfrm>
            <a:prstGeom prst="line">
              <a:avLst/>
            </a:prstGeom>
            <a:ln w="952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>
              <a:off x="8588603" y="5245251"/>
              <a:ext cx="1719617" cy="0"/>
            </a:xfrm>
            <a:prstGeom prst="line">
              <a:avLst/>
            </a:prstGeom>
            <a:ln w="952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连接符 110"/>
            <p:cNvCxnSpPr/>
            <p:nvPr/>
          </p:nvCxnSpPr>
          <p:spPr>
            <a:xfrm>
              <a:off x="8714770" y="4235390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接连接符 115"/>
            <p:cNvCxnSpPr/>
            <p:nvPr/>
          </p:nvCxnSpPr>
          <p:spPr>
            <a:xfrm>
              <a:off x="8719692" y="4011007"/>
              <a:ext cx="6808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接连接符 122"/>
            <p:cNvCxnSpPr/>
            <p:nvPr/>
          </p:nvCxnSpPr>
          <p:spPr>
            <a:xfrm>
              <a:off x="9450439" y="4536122"/>
              <a:ext cx="6767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连接符 123"/>
            <p:cNvCxnSpPr/>
            <p:nvPr/>
          </p:nvCxnSpPr>
          <p:spPr>
            <a:xfrm>
              <a:off x="9449932" y="4617918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接连接符 124"/>
            <p:cNvCxnSpPr/>
            <p:nvPr/>
          </p:nvCxnSpPr>
          <p:spPr>
            <a:xfrm>
              <a:off x="9450947" y="4699714"/>
              <a:ext cx="6757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接连接符 125"/>
            <p:cNvCxnSpPr/>
            <p:nvPr/>
          </p:nvCxnSpPr>
          <p:spPr>
            <a:xfrm>
              <a:off x="9451454" y="4781510"/>
              <a:ext cx="6747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接连接符 126"/>
            <p:cNvCxnSpPr/>
            <p:nvPr/>
          </p:nvCxnSpPr>
          <p:spPr>
            <a:xfrm>
              <a:off x="9448409" y="4372530"/>
              <a:ext cx="6808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/>
            <p:cNvCxnSpPr/>
            <p:nvPr/>
          </p:nvCxnSpPr>
          <p:spPr>
            <a:xfrm>
              <a:off x="9449424" y="4945102"/>
              <a:ext cx="6788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接连接符 128"/>
            <p:cNvCxnSpPr/>
            <p:nvPr/>
          </p:nvCxnSpPr>
          <p:spPr>
            <a:xfrm>
              <a:off x="9450439" y="5026898"/>
              <a:ext cx="6767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接连接符 129"/>
            <p:cNvCxnSpPr/>
            <p:nvPr/>
          </p:nvCxnSpPr>
          <p:spPr>
            <a:xfrm>
              <a:off x="9449932" y="5108692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接连接符 130"/>
            <p:cNvCxnSpPr/>
            <p:nvPr/>
          </p:nvCxnSpPr>
          <p:spPr>
            <a:xfrm>
              <a:off x="9450947" y="4454326"/>
              <a:ext cx="67575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接连接符 131"/>
            <p:cNvCxnSpPr/>
            <p:nvPr/>
          </p:nvCxnSpPr>
          <p:spPr>
            <a:xfrm>
              <a:off x="9448409" y="4863306"/>
              <a:ext cx="6808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接连接符 132"/>
            <p:cNvCxnSpPr/>
            <p:nvPr/>
          </p:nvCxnSpPr>
          <p:spPr>
            <a:xfrm>
              <a:off x="9449932" y="5187464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134"/>
            <p:cNvCxnSpPr/>
            <p:nvPr/>
          </p:nvCxnSpPr>
          <p:spPr>
            <a:xfrm>
              <a:off x="8714770" y="4302065"/>
              <a:ext cx="67778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280593909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32116" y="470734"/>
            <a:ext cx="414956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latin charset="-122" panose="020b0602010101010101" pitchFamily="33" typeface="文鼎习字体"/>
                <a:ea charset="-122" panose="020b0602010101010101" pitchFamily="33" typeface="文鼎习字体"/>
              </a:rPr>
              <a:t>视线的移动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217713" cy="9939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3029" y="0"/>
            <a:ext cx="217713" cy="993954"/>
          </a:xfrm>
          <a:prstGeom prst="rect">
            <a:avLst/>
          </a:prstGeom>
          <a:solidFill>
            <a:srgbClr val="2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66058" y="0"/>
            <a:ext cx="217713" cy="993954"/>
          </a:xfrm>
          <a:prstGeom prst="rect">
            <a:avLst/>
          </a:prstGeom>
          <a:solidFill>
            <a:srgbClr val="43C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849087" y="0"/>
            <a:ext cx="217713" cy="993954"/>
          </a:xfrm>
          <a:prstGeom prst="rect">
            <a:avLst/>
          </a:prstGeom>
          <a:solidFill>
            <a:srgbClr val="B7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8" name="Picture 3"/>
          <p:cNvPicPr>
            <a:picLocks noChangeArrowheads="1"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  <a14:imgEffect>
                      <a14:colorTemperature colorTemp="112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57679" l="2767" r="7205"/>
          <a:stretch>
            <a:fillRect/>
          </a:stretch>
        </p:blipFill>
        <p:spPr bwMode="auto">
          <a:xfrm flipH="1" rot="10800000">
            <a:off x="108856" y="2121501"/>
            <a:ext cx="11536162" cy="10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文本框 8"/>
          <p:cNvSpPr txBox="1"/>
          <p:nvPr/>
        </p:nvSpPr>
        <p:spPr>
          <a:xfrm>
            <a:off x="2639746" y="1593943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2">
                    <a:lumMod val="2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横排文字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618862" y="1593943"/>
            <a:ext cx="176264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2">
                    <a:lumMod val="25000"/>
                  </a:schemeClr>
                </a:solidFill>
                <a:latin charset="-122" panose="02010509060101010101" pitchFamily="49" typeface="幼圆"/>
                <a:ea charset="-122" panose="02010509060101010101" pitchFamily="49" typeface="幼圆"/>
              </a:rPr>
              <a:t>竖排文字</a:t>
            </a:r>
          </a:p>
        </p:txBody>
      </p:sp>
      <p:sp>
        <p:nvSpPr>
          <p:cNvPr id="13" name="等腰三角形 12"/>
          <p:cNvSpPr/>
          <p:nvPr/>
        </p:nvSpPr>
        <p:spPr>
          <a:xfrm flipV="1">
            <a:off x="3354335" y="259283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等腰三角形 13"/>
          <p:cNvSpPr/>
          <p:nvPr/>
        </p:nvSpPr>
        <p:spPr>
          <a:xfrm flipV="1">
            <a:off x="8333451" y="2637033"/>
            <a:ext cx="333467" cy="292334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07" name="组合 106"/>
          <p:cNvGrpSpPr/>
          <p:nvPr/>
        </p:nvGrpSpPr>
        <p:grpSpPr>
          <a:xfrm>
            <a:off x="2026096" y="3481434"/>
            <a:ext cx="2989943" cy="2641600"/>
            <a:chOff x="2026096" y="3481434"/>
            <a:chExt cx="2989943" cy="2641600"/>
          </a:xfrm>
        </p:grpSpPr>
        <p:grpSp>
          <p:nvGrpSpPr>
            <p:cNvPr id="93" name="组合 92"/>
            <p:cNvGrpSpPr/>
            <p:nvPr/>
          </p:nvGrpSpPr>
          <p:grpSpPr>
            <a:xfrm>
              <a:off x="2026096" y="3481434"/>
              <a:ext cx="2989943" cy="2641600"/>
              <a:chOff x="2026096" y="3481434"/>
              <a:chExt cx="2989943" cy="2641600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2026096" y="3481434"/>
                <a:ext cx="2989943" cy="2641600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63" name="组合 62"/>
              <p:cNvGrpSpPr/>
              <p:nvPr/>
            </p:nvGrpSpPr>
            <p:grpSpPr>
              <a:xfrm>
                <a:off x="2423886" y="3744686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18" name="直接连接符 17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接连接符 55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接连接符 56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接连接符 57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接连接符 58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接连接符 59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接连接符 60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接连接符 61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组合 63"/>
              <p:cNvGrpSpPr/>
              <p:nvPr/>
            </p:nvGrpSpPr>
            <p:grpSpPr>
              <a:xfrm>
                <a:off x="3728811" y="3754211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65" name="直接连接符 64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直接连接符 65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直接连接符 66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直接连接符 67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接连接符 68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直接连接符 69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直接连接符 70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直接连接符 71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组合 72"/>
              <p:cNvGrpSpPr/>
              <p:nvPr/>
            </p:nvGrpSpPr>
            <p:grpSpPr>
              <a:xfrm>
                <a:off x="2423886" y="4954361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74" name="直接连接符 73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直接连接符 74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直接连接符 75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直接连接符 76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直接连接符 77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直接连接符 78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直接连接符 79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直接连接符 80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组合 81"/>
              <p:cNvGrpSpPr/>
              <p:nvPr/>
            </p:nvGrpSpPr>
            <p:grpSpPr>
              <a:xfrm>
                <a:off x="3728811" y="4963886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83" name="直接连接符 82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接连接符 83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直接连接符 84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接连接符 85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直接连接符 86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直接连接符 87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接连接符 88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直接连接符 89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6" name="组合 105"/>
            <p:cNvGrpSpPr/>
            <p:nvPr/>
          </p:nvGrpSpPr>
          <p:grpSpPr>
            <a:xfrm>
              <a:off x="2726047" y="4190412"/>
              <a:ext cx="1590040" cy="1034415"/>
              <a:chOff x="6028822" y="4141561"/>
              <a:chExt cx="1590040" cy="1034415"/>
            </a:xfrm>
          </p:grpSpPr>
          <p:cxnSp>
            <p:nvCxnSpPr>
              <p:cNvPr id="99" name="直接连接符 98"/>
              <p:cNvCxnSpPr/>
              <p:nvPr/>
            </p:nvCxnSpPr>
            <p:spPr>
              <a:xfrm>
                <a:off x="6041811" y="4141561"/>
                <a:ext cx="1577051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接连接符 100"/>
              <p:cNvCxnSpPr/>
              <p:nvPr/>
            </p:nvCxnSpPr>
            <p:spPr>
              <a:xfrm flipH="1">
                <a:off x="6028822" y="4141561"/>
                <a:ext cx="1590040" cy="1034415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接连接符 102"/>
              <p:cNvCxnSpPr/>
              <p:nvPr/>
            </p:nvCxnSpPr>
            <p:spPr>
              <a:xfrm flipH="1">
                <a:off x="6028822" y="5175976"/>
                <a:ext cx="1577051" cy="0"/>
              </a:xfrm>
              <a:prstGeom prst="line">
                <a:avLst/>
              </a:prstGeom>
              <a:ln w="38100">
                <a:solidFill>
                  <a:srgbClr val="00B0F0"/>
                </a:solidFill>
                <a:headEnd len="med" type="triangle" w="med"/>
                <a:tailEnd len="med" type="non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8" name="组合 107"/>
          <p:cNvGrpSpPr/>
          <p:nvPr/>
        </p:nvGrpSpPr>
        <p:grpSpPr>
          <a:xfrm rot="5400000">
            <a:off x="6892927" y="3481437"/>
            <a:ext cx="2641597" cy="2641600"/>
            <a:chOff x="2200271" y="3481435"/>
            <a:chExt cx="2641597" cy="2641600"/>
          </a:xfrm>
        </p:grpSpPr>
        <p:grpSp>
          <p:nvGrpSpPr>
            <p:cNvPr id="109" name="组合 108"/>
            <p:cNvGrpSpPr/>
            <p:nvPr/>
          </p:nvGrpSpPr>
          <p:grpSpPr>
            <a:xfrm>
              <a:off x="2200271" y="3481435"/>
              <a:ext cx="2641597" cy="2641600"/>
              <a:chOff x="2200271" y="3481435"/>
              <a:chExt cx="2641597" cy="2641600"/>
            </a:xfrm>
          </p:grpSpPr>
          <p:sp>
            <p:nvSpPr>
              <p:cNvPr id="114" name="矩形 113"/>
              <p:cNvSpPr/>
              <p:nvPr/>
            </p:nvSpPr>
            <p:spPr>
              <a:xfrm>
                <a:off x="2200271" y="3481435"/>
                <a:ext cx="2641597" cy="2641600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15" name="组合 114"/>
              <p:cNvGrpSpPr/>
              <p:nvPr/>
            </p:nvGrpSpPr>
            <p:grpSpPr>
              <a:xfrm>
                <a:off x="2423886" y="3744686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143" name="直接连接符 142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直接连接符 143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直接连接符 144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接连接符 145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直接连接符 146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直接连接符 147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直接连接符 148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直接连接符 149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6" name="组合 115"/>
              <p:cNvGrpSpPr/>
              <p:nvPr/>
            </p:nvGrpSpPr>
            <p:grpSpPr>
              <a:xfrm>
                <a:off x="3728811" y="3754211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135" name="直接连接符 134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接连接符 135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直接连接符 136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直接连接符 137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直接连接符 138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直接连接符 139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直接连接符 140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直接连接符 141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7" name="组合 116"/>
              <p:cNvGrpSpPr/>
              <p:nvPr/>
            </p:nvGrpSpPr>
            <p:grpSpPr>
              <a:xfrm>
                <a:off x="2423886" y="4954361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127" name="直接连接符 126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接连接符 127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接连接符 128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接连接符 129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接连接符 130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直接连接符 131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接连接符 132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接连接符 133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组合 117"/>
              <p:cNvGrpSpPr/>
              <p:nvPr/>
            </p:nvGrpSpPr>
            <p:grpSpPr>
              <a:xfrm>
                <a:off x="3728811" y="4963886"/>
                <a:ext cx="932263" cy="801914"/>
                <a:chOff x="2423886" y="3744686"/>
                <a:chExt cx="932263" cy="801914"/>
              </a:xfrm>
            </p:grpSpPr>
            <p:cxnSp>
              <p:nvCxnSpPr>
                <p:cNvPr id="119" name="直接连接符 118"/>
                <p:cNvCxnSpPr/>
                <p:nvPr/>
              </p:nvCxnSpPr>
              <p:spPr>
                <a:xfrm>
                  <a:off x="2423886" y="3744686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接连接符 119"/>
                <p:cNvCxnSpPr/>
                <p:nvPr/>
              </p:nvCxnSpPr>
              <p:spPr>
                <a:xfrm>
                  <a:off x="2425700" y="38608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接连接符 120"/>
                <p:cNvCxnSpPr/>
                <p:nvPr/>
              </p:nvCxnSpPr>
              <p:spPr>
                <a:xfrm>
                  <a:off x="2425700" y="39751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接连接符 121"/>
                <p:cNvCxnSpPr/>
                <p:nvPr/>
              </p:nvCxnSpPr>
              <p:spPr>
                <a:xfrm>
                  <a:off x="2425700" y="40894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接连接符 122"/>
                <p:cNvCxnSpPr/>
                <p:nvPr/>
              </p:nvCxnSpPr>
              <p:spPr>
                <a:xfrm>
                  <a:off x="2425700" y="42037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直接连接符 123"/>
                <p:cNvCxnSpPr/>
                <p:nvPr/>
              </p:nvCxnSpPr>
              <p:spPr>
                <a:xfrm>
                  <a:off x="2425700" y="43180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接连接符 124"/>
                <p:cNvCxnSpPr/>
                <p:nvPr/>
              </p:nvCxnSpPr>
              <p:spPr>
                <a:xfrm>
                  <a:off x="2425700" y="44323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接连接符 125"/>
                <p:cNvCxnSpPr/>
                <p:nvPr/>
              </p:nvCxnSpPr>
              <p:spPr>
                <a:xfrm>
                  <a:off x="2425700" y="4546600"/>
                  <a:ext cx="93044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0" name="组合 109"/>
            <p:cNvGrpSpPr/>
            <p:nvPr/>
          </p:nvGrpSpPr>
          <p:grpSpPr>
            <a:xfrm>
              <a:off x="2726047" y="4190412"/>
              <a:ext cx="1590040" cy="1034415"/>
              <a:chOff x="6028822" y="4141561"/>
              <a:chExt cx="1590040" cy="1034415"/>
            </a:xfrm>
          </p:grpSpPr>
          <p:cxnSp>
            <p:nvCxnSpPr>
              <p:cNvPr id="111" name="直接连接符 110"/>
              <p:cNvCxnSpPr/>
              <p:nvPr/>
            </p:nvCxnSpPr>
            <p:spPr>
              <a:xfrm>
                <a:off x="6041811" y="4141561"/>
                <a:ext cx="1577051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接连接符 111"/>
              <p:cNvCxnSpPr/>
              <p:nvPr/>
            </p:nvCxnSpPr>
            <p:spPr>
              <a:xfrm flipH="1">
                <a:off x="6028822" y="4141561"/>
                <a:ext cx="1590040" cy="1034415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接连接符 112"/>
              <p:cNvCxnSpPr/>
              <p:nvPr/>
            </p:nvCxnSpPr>
            <p:spPr>
              <a:xfrm flipH="1">
                <a:off x="6028822" y="5175976"/>
                <a:ext cx="1577051" cy="0"/>
              </a:xfrm>
              <a:prstGeom prst="line">
                <a:avLst/>
              </a:prstGeom>
              <a:ln w="38100">
                <a:solidFill>
                  <a:srgbClr val="00B0F0"/>
                </a:solidFill>
                <a:headEnd len="med" type="triangle" w="med"/>
                <a:tailEnd len="med" type="none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val="31456714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114</Paragraphs>
  <Slides>16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8">
      <vt:lpstr>Arial</vt:lpstr>
      <vt:lpstr>Calibri Light</vt:lpstr>
      <vt:lpstr>Calibri</vt:lpstr>
      <vt:lpstr>幼圆</vt:lpstr>
      <vt:lpstr>文鼎习字体</vt:lpstr>
      <vt:lpstr>微软雅黑</vt:lpstr>
      <vt:lpstr>Microsoft YaHei UI</vt:lpstr>
      <vt:lpstr>Times New Roman</vt:lpstr>
      <vt:lpstr>French Script MT</vt:lpstr>
      <vt:lpstr>汉仪菱心体简</vt:lpstr>
      <vt:lpstr>MStiffHeiHK-UltraBold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2021-08-22T11:55:08Z</dcterms:created>
  <cp:lastPrinted>2021-08-22T11:55:08Z</cp:lastPrinted>
  <dcterms:modified xsi:type="dcterms:W3CDTF">2021-08-22T05:39:01Z</dcterms:modified>
  <cp:revision>1</cp:revision>
</cp:coreProperties>
</file>