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97" r:id="rId1"/>
    <p:sldMasterId id="2147483707" r:id="rId2"/>
  </p:sldMasterIdLst>
  <p:notesMasterIdLst>
    <p:notesMasterId r:id="rId3"/>
  </p:notesMasterIdLst>
  <p:handoutMasterIdLst>
    <p:handoutMasterId r:id="rId4"/>
  </p:handoutMasterIdLst>
  <p:sldIdLst>
    <p:sldId id="4582" r:id="rId5"/>
    <p:sldId id="4583" r:id="rId6"/>
    <p:sldId id="4584" r:id="rId7"/>
    <p:sldId id="4473" r:id="rId8"/>
    <p:sldId id="4409" r:id="rId9"/>
    <p:sldId id="4415" r:id="rId10"/>
    <p:sldId id="4477" r:id="rId11"/>
    <p:sldId id="4585" r:id="rId12"/>
    <p:sldId id="4471" r:id="rId13"/>
    <p:sldId id="4553" r:id="rId14"/>
    <p:sldId id="4476" r:id="rId15"/>
    <p:sldId id="4417" r:id="rId16"/>
    <p:sldId id="4586" r:id="rId17"/>
    <p:sldId id="4474" r:id="rId18"/>
    <p:sldId id="4418" r:id="rId19"/>
    <p:sldId id="4419" r:id="rId20"/>
    <p:sldId id="4475" r:id="rId21"/>
    <p:sldId id="4587" r:id="rId22"/>
    <p:sldId id="4472" r:id="rId23"/>
    <p:sldId id="4486" r:id="rId24"/>
    <p:sldId id="4414" r:id="rId25"/>
    <p:sldId id="4588" r:id="rId26"/>
  </p:sldIdLst>
  <p:sldSz cx="12858750" cy="7232650"/>
  <p:notesSz cx="6858000" cy="9144000"/>
  <p:custDataLst>
    <p:tags r:id="rId2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2" autoAdjust="0"/>
    <p:restoredTop sz="95274" autoAdjust="0"/>
  </p:normalViewPr>
  <p:slideViewPr>
    <p:cSldViewPr>
      <p:cViewPr varScale="1">
        <p:scale>
          <a:sx n="84" d="100"/>
          <a:sy n="84" d="100"/>
        </p:scale>
        <p:origin x="186" y="90"/>
      </p:cViewPr>
      <p:guideLst>
        <p:guide orient="horz" pos="328"/>
        <p:guide pos="4050"/>
        <p:guide pos="557"/>
        <p:guide orient="horz" pos="4183"/>
        <p:guide pos="7497"/>
        <p:guide pos="6908"/>
      </p:guideLst>
    </p:cSldViewPr>
  </p:slideViewPr>
  <p:outlineViewPr>
    <p:cViewPr>
      <p:scale>
        <a:sx n="100" d="100"/>
        <a:sy n="100" d="100"/>
      </p:scale>
      <p:origin x="0" y="-10374"/>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tags/tag40.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2017/11/16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2017/11/16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t>‹#›</a:t>
            </a:fld>
            <a:endParaRPr lang="zh-CN" altLang="en-US"/>
          </a:p>
        </p:txBody>
      </p:sp>
    </p:spTree>
    <p:extLst>
      <p:ext uri="{BB962C8B-B14F-4D97-AF65-F5344CB8AC3E}">
        <p14:creationId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 Id="rId3" Target="../theme/themeOverride1.xml" Type="http://schemas.openxmlformats.org/officeDocument/2006/relationships/themeOverride"/></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373728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813961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4932502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745025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2808650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813752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935251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6321555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483273335"/>
      </p:ext>
    </p:extLst>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255775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748187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847151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308525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8032073"/>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904368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642984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224899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6679625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114323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9945495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3964526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725823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2017/11/16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val="1933288649"/>
      </p:ext>
    </p:extLst>
  </p:cSld>
  <p:clrMapOvr>
    <a:masterClrMapping/>
  </p:clrMapOvr>
  <mc:AlternateContent>
    <mc:Choice Requires="p15">
      <p:transition spd="slow" p14:dur="2000">
        <p15:prstTrans prst="fracture"/>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92636704"/>
      </p:ext>
    </p:extLst>
  </p:cSld>
  <p:clrMapOvr>
    <a:masterClrMapping/>
  </p:clrMapOvr>
  <mc:AlternateContent>
    <mc:Choice Requires="p15">
      <p:transition spd="slow" p14:dur="2000">
        <p15:prstTrans prst="fracture"/>
      </p:transition>
    </mc:Choice>
    <mc:Fallback>
      <p:transition spd="slow">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smtClean="0"/>
              <a:t>单击此处编辑母版标题样式</a:t>
            </a:r>
            <a:endParaRPr lang="en-US"/>
          </a:p>
        </p:txBody>
      </p:sp>
      <p:sp>
        <p:nvSpPr>
          <p:cNvPr id="3" name="Content Placeholder 2"/>
          <p:cNvSpPr>
            <a:spLocks noGrp="1"/>
          </p:cNvSpPr>
          <p:nvPr>
            <p:ph idx="1"/>
          </p:nvPr>
        </p:nvSpPr>
        <p:spPr>
          <a:xfrm>
            <a:off x="5466644" y="1041368"/>
            <a:ext cx="6509742" cy="5139869"/>
          </a:xfrm>
        </p:spPr>
        <p:txBody>
          <a:bodyPr/>
          <a:lstStyle>
            <a:lvl1pPr>
              <a:defRPr sz="3375"/>
            </a:lvl1pPr>
            <a:lvl2pPr>
              <a:defRPr sz="2953"/>
            </a:lvl2pPr>
            <a:lvl3pPr>
              <a:defRPr sz="2531"/>
            </a:lvl3pPr>
            <a:lvl4pPr>
              <a:defRPr sz="2109"/>
            </a:lvl4pPr>
            <a:lvl5pPr>
              <a:defRPr sz="2109"/>
            </a:lvl5pPr>
            <a:lvl6pPr>
              <a:defRPr sz="2109"/>
            </a:lvl6pPr>
            <a:lvl7pPr>
              <a:defRPr sz="2109"/>
            </a:lvl7pPr>
            <a:lvl8pPr>
              <a:defRPr sz="2109"/>
            </a:lvl8pPr>
            <a:lvl9pPr>
              <a:defRPr sz="210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83350879"/>
      </p:ext>
    </p:extLst>
  </p:cSld>
  <p:clrMapOvr>
    <a:masterClrMapping/>
  </p:clrMapOvr>
  <mc:AlternateContent>
    <mc:Choice Requires="p15">
      <p:transition spd="slow" p14:dur="2000">
        <p15:prstTrans prst="fracture"/>
      </p:transition>
    </mc:Choice>
    <mc:Fallback>
      <p:transition spd="slow">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466644" y="1041368"/>
            <a:ext cx="6509742" cy="5139869"/>
          </a:xfrm>
        </p:spPr>
        <p:txBody>
          <a:bodyPr anchor="t"/>
          <a:lstStyle>
            <a:lvl1pPr marL="0" indent="0">
              <a:buNone/>
              <a:defRPr sz="3375"/>
            </a:lvl1pPr>
            <a:lvl2pPr marL="482163" indent="0">
              <a:buNone/>
              <a:defRPr sz="2953"/>
            </a:lvl2pPr>
            <a:lvl3pPr marL="964326" indent="0">
              <a:buNone/>
              <a:defRPr sz="2531"/>
            </a:lvl3pPr>
            <a:lvl4pPr marL="1446489" indent="0">
              <a:buNone/>
              <a:defRPr sz="2109"/>
            </a:lvl4pPr>
            <a:lvl5pPr marL="1928652" indent="0">
              <a:buNone/>
              <a:defRPr sz="2109"/>
            </a:lvl5pPr>
            <a:lvl6pPr marL="2410816" indent="0">
              <a:buNone/>
              <a:defRPr sz="2109"/>
            </a:lvl6pPr>
            <a:lvl7pPr marL="2892979" indent="0">
              <a:buNone/>
              <a:defRPr sz="2109"/>
            </a:lvl7pPr>
            <a:lvl8pPr marL="3375142" indent="0">
              <a:buNone/>
              <a:defRPr sz="2109"/>
            </a:lvl8pPr>
            <a:lvl9pPr marL="3857305" indent="0">
              <a:buNone/>
              <a:defRPr sz="2109"/>
            </a:lvl9pPr>
          </a:lstStyle>
          <a:p>
            <a:r>
              <a:rPr lang="zh-CN" altLang="en-US" smtClean="0"/>
              <a:t>单击图标添加图片</a:t>
            </a:r>
            <a:endParaRPr lang="en-US"/>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27410086"/>
      </p:ext>
    </p:extLst>
  </p:cSld>
  <p:clrMapOvr>
    <a:masterClrMapping/>
  </p:clrMapOvr>
  <mc:AlternateContent>
    <mc:Choice Requires="p15">
      <p:transition spd="slow" p14:dur="2000">
        <p15:prstTrans prst="fracture"/>
      </p:transition>
    </mc:Choice>
    <mc:Fallback>
      <p:transition spd="slow">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0832645"/>
      </p:ext>
    </p:extLst>
  </p:cSld>
  <p:clrMapOvr>
    <a:masterClrMapping/>
  </p:clrMapOvr>
  <mc:AlternateContent>
    <mc:Choice Requires="p15">
      <p:transition spd="slow" p14:dur="2000">
        <p15:prstTrans prst="fracture"/>
      </p:transition>
    </mc:Choice>
    <mc:Fallback>
      <p:transition spd="slow">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9202043" y="385071"/>
            <a:ext cx="2772668" cy="6129337"/>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84039" y="385071"/>
            <a:ext cx="8157270" cy="61293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1812659"/>
      </p:ext>
    </p:extLst>
  </p:cSld>
  <p:clrMapOvr>
    <a:masterClrMapping/>
  </p:clrMapOvr>
  <mc:AlternateContent>
    <mc:Choice Requires="p15">
      <p:transition spd="slow" p14:dur="2000">
        <p15:prstTrans prst="fracture"/>
      </p:transition>
    </mc:Choice>
    <mc:Fallback>
      <p:transition spd="slow">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空白">
    <p:spTree>
      <p:nvGrpSpPr>
        <p:cNvPr id="1" name=""/>
        <p:cNvGrpSpPr/>
        <p:nvPr/>
      </p:nvGrpSpPr>
      <p:grpSpPr>
        <a:xfrm>
          <a:off x="0" y="0"/>
          <a:ext cx="0" cy="0"/>
        </a:xfrm>
      </p:grpSpPr>
    </p:spTree>
    <p:extLst>
      <p:ext uri="{BB962C8B-B14F-4D97-AF65-F5344CB8AC3E}">
        <p14:creationId val="247145835"/>
      </p:ext>
    </p:extLst>
  </p:cSld>
  <p:clrMapOvr>
    <a:masterClrMapping/>
  </p:clrMapOvr>
  <mc:AlternateContent>
    <mc:Choice Requires="p15">
      <p:transition spd="slow" p14:dur="2000">
        <p15:prstTrans prst="fracture"/>
      </p:transition>
    </mc:Choice>
    <mc:Fallback>
      <p:transition spd="slow">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Tree>
    <p:extLst>
      <p:ext uri="{BB962C8B-B14F-4D97-AF65-F5344CB8AC3E}">
        <p14:creationId val="3723489213"/>
      </p:ext>
    </p:extLst>
  </p:cSld>
  <p:clrMapOvr>
    <a:masterClrMapping/>
  </p:clrMapOvr>
  <mc:AlternateContent>
    <mc:Choice Requires="p15">
      <p:transition spd="slow" p14:dur="2000">
        <p15:prstTrans prst="fracture"/>
      </p:transition>
    </mc:Choice>
    <mc:Fallback>
      <p:transition spd="slow">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607344" y="1183677"/>
            <a:ext cx="9644063" cy="2518034"/>
          </a:xfrm>
        </p:spPr>
        <p:txBody>
          <a:bodyPr anchor="b"/>
          <a:lstStyle>
            <a:lvl1pPr algn="ctr">
              <a:defRPr sz="6328"/>
            </a:lvl1pPr>
          </a:lstStyle>
          <a:p>
            <a:r>
              <a:rPr lang="zh-CN" altLang="en-US" smtClean="0"/>
              <a:t>单击此处编辑母版标题样式</a:t>
            </a:r>
            <a:endParaRPr lang="en-US"/>
          </a:p>
        </p:txBody>
      </p:sp>
      <p:sp>
        <p:nvSpPr>
          <p:cNvPr id="3" name="Subtitle 2"/>
          <p:cNvSpPr>
            <a:spLocks noGrp="1"/>
          </p:cNvSpPr>
          <p:nvPr>
            <p:ph type="subTitle" idx="1"/>
          </p:nvPr>
        </p:nvSpPr>
        <p:spPr>
          <a:xfrm>
            <a:off x="1607344" y="3798816"/>
            <a:ext cx="9644063" cy="1746216"/>
          </a:xfrm>
        </p:spPr>
        <p:txBody>
          <a:bodyPr/>
          <a:lstStyle>
            <a:lvl1pPr marL="0" indent="0" algn="ctr">
              <a:buNone/>
              <a:defRPr sz="2531"/>
            </a:lvl1pPr>
            <a:lvl2pPr marL="482163" indent="0" algn="ctr">
              <a:buNone/>
              <a:defRPr sz="2109"/>
            </a:lvl2pPr>
            <a:lvl3pPr marL="964326" indent="0" algn="ctr">
              <a:buNone/>
              <a:defRPr sz="1898"/>
            </a:lvl3pPr>
            <a:lvl4pPr marL="1446489" indent="0" algn="ctr">
              <a:buNone/>
              <a:defRPr sz="1687"/>
            </a:lvl4pPr>
            <a:lvl5pPr marL="1928652" indent="0" algn="ctr">
              <a:buNone/>
              <a:defRPr sz="1687"/>
            </a:lvl5pPr>
            <a:lvl6pPr marL="2410816" indent="0" algn="ctr">
              <a:buNone/>
              <a:defRPr sz="1687"/>
            </a:lvl6pPr>
            <a:lvl7pPr marL="2892979" indent="0" algn="ctr">
              <a:buNone/>
              <a:defRPr sz="1687"/>
            </a:lvl7pPr>
            <a:lvl8pPr marL="3375142" indent="0" algn="ctr">
              <a:buNone/>
              <a:defRPr sz="1687"/>
            </a:lvl8pPr>
            <a:lvl9pPr marL="3857305" indent="0" algn="ctr">
              <a:buNone/>
              <a:defRPr sz="1687"/>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2618930"/>
      </p:ext>
    </p:extLst>
  </p:cSld>
  <p:clrMapOvr>
    <a:masterClrMapping/>
  </p:clrMapOvr>
  <mc:AlternateContent>
    <mc:Choice Requires="p15">
      <p:transition spd="slow" p14:dur="2000">
        <p15:prstTrans prst="fracture"/>
      </p:transition>
    </mc:Choice>
    <mc:Fallback>
      <p:transition spd="slow">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29389436"/>
      </p:ext>
    </p:extLst>
  </p:cSld>
  <p:clrMapOvr>
    <a:masterClrMapping/>
  </p:clrMapOvr>
  <mc:AlternateContent>
    <mc:Choice Requires="p15">
      <p:transition spd="slow" p14:dur="2000">
        <p15:prstTrans prst="fracture"/>
      </p:transition>
    </mc:Choice>
    <mc:Fallback>
      <p:transition spd="slow">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77342" y="1803141"/>
            <a:ext cx="11090672" cy="3008581"/>
          </a:xfrm>
        </p:spPr>
        <p:txBody>
          <a:bodyPr anchor="b"/>
          <a:lstStyle>
            <a:lvl1pPr>
              <a:defRPr sz="6328"/>
            </a:lvl1pPr>
          </a:lstStyle>
          <a:p>
            <a:r>
              <a:rPr lang="zh-CN" altLang="en-US" smtClean="0"/>
              <a:t>单击此处编辑母版标题样式</a:t>
            </a:r>
            <a:endParaRPr lang="en-US"/>
          </a:p>
        </p:txBody>
      </p:sp>
      <p:sp>
        <p:nvSpPr>
          <p:cNvPr id="3" name="Text Placeholder 2"/>
          <p:cNvSpPr>
            <a:spLocks noGrp="1"/>
          </p:cNvSpPr>
          <p:nvPr>
            <p:ph type="body" idx="1"/>
          </p:nvPr>
        </p:nvSpPr>
        <p:spPr>
          <a:xfrm>
            <a:off x="877342" y="4840184"/>
            <a:ext cx="11090672" cy="1582142"/>
          </a:xfrm>
        </p:spPr>
        <p:txBody>
          <a:bodyPr/>
          <a:lstStyle>
            <a:lvl1pPr marL="0" indent="0">
              <a:buNone/>
              <a:defRPr sz="2531">
                <a:solidFill>
                  <a:schemeClr val="tx1">
                    <a:tint val="75000"/>
                  </a:schemeClr>
                </a:solidFill>
              </a:defRPr>
            </a:lvl1pPr>
            <a:lvl2pPr marL="482163" indent="0">
              <a:buNone/>
              <a:defRPr sz="2109">
                <a:solidFill>
                  <a:schemeClr val="tx1">
                    <a:tint val="75000"/>
                  </a:schemeClr>
                </a:solidFill>
              </a:defRPr>
            </a:lvl2pPr>
            <a:lvl3pPr marL="964326" indent="0">
              <a:buNone/>
              <a:defRPr sz="1898">
                <a:solidFill>
                  <a:schemeClr val="tx1">
                    <a:tint val="75000"/>
                  </a:schemeClr>
                </a:solidFill>
              </a:defRPr>
            </a:lvl3pPr>
            <a:lvl4pPr marL="1446489" indent="0">
              <a:buNone/>
              <a:defRPr sz="1687">
                <a:solidFill>
                  <a:schemeClr val="tx1">
                    <a:tint val="75000"/>
                  </a:schemeClr>
                </a:solidFill>
              </a:defRPr>
            </a:lvl4pPr>
            <a:lvl5pPr marL="1928652" indent="0">
              <a:buNone/>
              <a:defRPr sz="1687">
                <a:solidFill>
                  <a:schemeClr val="tx1">
                    <a:tint val="75000"/>
                  </a:schemeClr>
                </a:solidFill>
              </a:defRPr>
            </a:lvl5pPr>
            <a:lvl6pPr marL="2410816" indent="0">
              <a:buNone/>
              <a:defRPr sz="1687">
                <a:solidFill>
                  <a:schemeClr val="tx1">
                    <a:tint val="75000"/>
                  </a:schemeClr>
                </a:solidFill>
              </a:defRPr>
            </a:lvl6pPr>
            <a:lvl7pPr marL="2892979" indent="0">
              <a:buNone/>
              <a:defRPr sz="1687">
                <a:solidFill>
                  <a:schemeClr val="tx1">
                    <a:tint val="75000"/>
                  </a:schemeClr>
                </a:solidFill>
              </a:defRPr>
            </a:lvl7pPr>
            <a:lvl8pPr marL="3375142" indent="0">
              <a:buNone/>
              <a:defRPr sz="1687">
                <a:solidFill>
                  <a:schemeClr val="tx1">
                    <a:tint val="75000"/>
                  </a:schemeClr>
                </a:solidFill>
              </a:defRPr>
            </a:lvl8pPr>
            <a:lvl9pPr marL="3857305" indent="0">
              <a:buNone/>
              <a:defRPr sz="1687">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5443562"/>
      </p:ext>
    </p:extLst>
  </p:cSld>
  <p:clrMapOvr>
    <a:masterClrMapping/>
  </p:clrMapOvr>
  <mc:AlternateContent>
    <mc:Choice Requires="p15">
      <p:transition spd="slow" p14:dur="2000">
        <p15:prstTrans prst="fracture"/>
      </p:transition>
    </mc:Choice>
    <mc:Fallback>
      <p:transition spd="slow">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84039"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509742"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4357987"/>
      </p:ext>
    </p:extLst>
  </p:cSld>
  <p:clrMapOvr>
    <a:masterClrMapping/>
  </p:clrMapOvr>
  <mc:AlternateContent>
    <mc:Choice Requires="p15">
      <p:transition spd="slow" p14:dur="2000">
        <p15:prstTrans prst="fracture"/>
      </p:transition>
    </mc:Choice>
    <mc:Fallback>
      <p:transition spd="slow">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85714" y="385072"/>
            <a:ext cx="11090672" cy="1397978"/>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85715" y="1773004"/>
            <a:ext cx="5439853"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smtClean="0"/>
              <a:t>单击此处编辑母版文本样式</a:t>
            </a:r>
          </a:p>
        </p:txBody>
      </p:sp>
      <p:sp>
        <p:nvSpPr>
          <p:cNvPr id="4" name="Content Placeholder 3"/>
          <p:cNvSpPr>
            <a:spLocks noGrp="1"/>
          </p:cNvSpPr>
          <p:nvPr>
            <p:ph sz="half" idx="2"/>
          </p:nvPr>
        </p:nvSpPr>
        <p:spPr>
          <a:xfrm>
            <a:off x="885715" y="2641926"/>
            <a:ext cx="5439853"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509742" y="1773004"/>
            <a:ext cx="5466644"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smtClean="0"/>
              <a:t>单击此处编辑母版文本样式</a:t>
            </a:r>
          </a:p>
        </p:txBody>
      </p:sp>
      <p:sp>
        <p:nvSpPr>
          <p:cNvPr id="6" name="Content Placeholder 5"/>
          <p:cNvSpPr>
            <a:spLocks noGrp="1"/>
          </p:cNvSpPr>
          <p:nvPr>
            <p:ph sz="quarter" idx="4"/>
          </p:nvPr>
        </p:nvSpPr>
        <p:spPr>
          <a:xfrm>
            <a:off x="6509742" y="2641926"/>
            <a:ext cx="5466644"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76438639"/>
      </p:ext>
    </p:extLst>
  </p:cSld>
  <p:clrMapOvr>
    <a:masterClrMapping/>
  </p:clrMapOvr>
  <mc:AlternateContent>
    <mc:Choice Requires="p15">
      <p:transition spd="slow" p14:dur="2000">
        <p15:prstTrans prst="fracture"/>
      </p:transition>
    </mc:Choice>
    <mc:Fallback>
      <p:transition spd="slow">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2017/11/16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74122232"/>
      </p:ext>
    </p:extLst>
  </p:cSld>
  <p:clrMapOvr>
    <a:masterClrMapping/>
  </p:clrMapOvr>
  <mc:AlternateContent>
    <mc:Choice Requires="p15">
      <p:transition spd="slow" p14:dur="2000">
        <p15:prstTrans prst="fracture"/>
      </p:transition>
    </mc:Choice>
    <mc:Fallback>
      <p:transition spd="slow">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2017/11/16</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val="348505689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mc:AlternateContent>
    <mc:Choice Requires="p15">
      <p:transition spd="slow" p14:dur="2000">
        <p15:prstTrans prst="fracture"/>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6">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fontAlgn="auto">
                <a:spcBef>
                  <a:spcPct val="0"/>
                </a:spcBef>
                <a:spcAft>
                  <a:spcPct val="0"/>
                </a:spcAft>
              </a:pPr>
              <a:t>2017/11/16</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6">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6">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rPr>
              <a:pPr fontAlgn="auto">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308310710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mc:AlternateContent>
    <mc:Choice Requires="p15">
      <p:transition spd="slow" p14:dur="2000">
        <p15:prstTrans prst="fracture"/>
      </p:transition>
    </mc:Choice>
    <mc:Fallback>
      <p:transition spd="slow">
        <p:fade/>
      </p:transition>
    </mc:Fallback>
  </mc:AlternateContent>
  <p:timing/>
  <p:txStyles>
    <p:titleStyle>
      <a:lvl1pPr algn="l" defTabSz="964326"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082" indent="-241082" algn="l" defTabSz="964326" rtl="0" eaLnBrk="1" latinLnBrk="0" hangingPunct="1">
        <a:lnSpc>
          <a:spcPct val="90000"/>
        </a:lnSpc>
        <a:spcBef>
          <a:spcPts val="1055"/>
        </a:spcBef>
        <a:buFont typeface="Arial" panose="020b0604020202020204" pitchFamily="34" charset="0"/>
        <a:buChar char="•"/>
        <a:defRPr sz="2953"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en-US"/>
      </a:defPPr>
      <a:lvl1pPr marL="0" algn="l" defTabSz="964326" rtl="0" eaLnBrk="1" latinLnBrk="0" hangingPunct="1">
        <a:defRPr sz="1898" kern="1200">
          <a:solidFill>
            <a:schemeClr val="tx1"/>
          </a:solidFill>
          <a:latin typeface="+mn-lt"/>
          <a:ea typeface="+mn-ea"/>
          <a:cs typeface="+mn-cs"/>
        </a:defRPr>
      </a:lvl1pPr>
      <a:lvl2pPr marL="482163" algn="l" defTabSz="964326" rtl="0" eaLnBrk="1" latinLnBrk="0" hangingPunct="1">
        <a:defRPr sz="1898" kern="1200">
          <a:solidFill>
            <a:schemeClr val="tx1"/>
          </a:solidFill>
          <a:latin typeface="+mn-lt"/>
          <a:ea typeface="+mn-ea"/>
          <a:cs typeface="+mn-cs"/>
        </a:defRPr>
      </a:lvl2pPr>
      <a:lvl3pPr marL="964326" algn="l" defTabSz="964326" rtl="0" eaLnBrk="1" latinLnBrk="0" hangingPunct="1">
        <a:defRPr sz="1898" kern="1200">
          <a:solidFill>
            <a:schemeClr val="tx1"/>
          </a:solidFill>
          <a:latin typeface="+mn-lt"/>
          <a:ea typeface="+mn-ea"/>
          <a:cs typeface="+mn-cs"/>
        </a:defRPr>
      </a:lvl3pPr>
      <a:lvl4pPr marL="1446489" algn="l" defTabSz="964326" rtl="0" eaLnBrk="1" latinLnBrk="0" hangingPunct="1">
        <a:defRPr sz="1898" kern="1200">
          <a:solidFill>
            <a:schemeClr val="tx1"/>
          </a:solidFill>
          <a:latin typeface="+mn-lt"/>
          <a:ea typeface="+mn-ea"/>
          <a:cs typeface="+mn-cs"/>
        </a:defRPr>
      </a:lvl4pPr>
      <a:lvl5pPr marL="1928652" algn="l" defTabSz="964326" rtl="0" eaLnBrk="1" latinLnBrk="0" hangingPunct="1">
        <a:defRPr sz="1898" kern="1200">
          <a:solidFill>
            <a:schemeClr val="tx1"/>
          </a:solidFill>
          <a:latin typeface="+mn-lt"/>
          <a:ea typeface="+mn-ea"/>
          <a:cs typeface="+mn-cs"/>
        </a:defRPr>
      </a:lvl5pPr>
      <a:lvl6pPr marL="2410816" algn="l" defTabSz="964326" rtl="0" eaLnBrk="1" latinLnBrk="0" hangingPunct="1">
        <a:defRPr sz="1898" kern="1200">
          <a:solidFill>
            <a:schemeClr val="tx1"/>
          </a:solidFill>
          <a:latin typeface="+mn-lt"/>
          <a:ea typeface="+mn-ea"/>
          <a:cs typeface="+mn-cs"/>
        </a:defRPr>
      </a:lvl6pPr>
      <a:lvl7pPr marL="2892979" algn="l" defTabSz="964326" rtl="0" eaLnBrk="1" latinLnBrk="0" hangingPunct="1">
        <a:defRPr sz="1898" kern="1200">
          <a:solidFill>
            <a:schemeClr val="tx1"/>
          </a:solidFill>
          <a:latin typeface="+mn-lt"/>
          <a:ea typeface="+mn-ea"/>
          <a:cs typeface="+mn-cs"/>
        </a:defRPr>
      </a:lvl7pPr>
      <a:lvl8pPr marL="3375142" algn="l" defTabSz="964326" rtl="0" eaLnBrk="1" latinLnBrk="0" hangingPunct="1">
        <a:defRPr sz="1898" kern="1200">
          <a:solidFill>
            <a:schemeClr val="tx1"/>
          </a:solidFill>
          <a:latin typeface="+mn-lt"/>
          <a:ea typeface="+mn-ea"/>
          <a:cs typeface="+mn-cs"/>
        </a:defRPr>
      </a:lvl8pPr>
      <a:lvl9pPr marL="3857305" algn="l" defTabSz="964326" rtl="0" eaLnBrk="1" latinLnBrk="0" hangingPunct="1">
        <a:defRPr sz="1898"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 Id="rId3" Target="../tags/tag26.xml" Type="http://schemas.openxmlformats.org/officeDocument/2006/relationships/tags"/><Relationship Id="rId4" Target="../tags/tag27.xml" Type="http://schemas.openxmlformats.org/officeDocument/2006/relationships/tags"/><Relationship Id="rId5" Target="../tags/tag28.xml" Type="http://schemas.openxmlformats.org/officeDocument/2006/relationships/tags"/><Relationship Id="rId6" Target="../tags/tag29.xml" Type="http://schemas.openxmlformats.org/officeDocument/2006/relationships/tags"/><Relationship Id="rId7" Target="../tags/tag30.xml" Type="http://schemas.openxmlformats.org/officeDocument/2006/relationships/tags"/><Relationship Id="rId8" Target="../tags/tag31.xml" Type="http://schemas.openxmlformats.org/officeDocument/2006/relationships/tags"/><Relationship Id="rId9" Target="../tags/tag32.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8.png" Type="http://schemas.openxmlformats.org/officeDocument/2006/relationships/image"/><Relationship Id="rId4" Target="../media/image9.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 Id="rId3" Target="../tags/tag33.xml" Type="http://schemas.openxmlformats.org/officeDocument/2006/relationships/tags"/><Relationship Id="rId4" Target="../tags/tag34.xml" Type="http://schemas.openxmlformats.org/officeDocument/2006/relationships/tags"/><Relationship Id="rId5" Target="../tags/tag35.xml" Type="http://schemas.openxmlformats.org/officeDocument/2006/relationships/tags"/><Relationship Id="rId6" Target="../tags/tag36.xml" Type="http://schemas.openxmlformats.org/officeDocument/2006/relationships/tags"/><Relationship Id="rId7" Target="../tags/tag37.xml" Type="http://schemas.openxmlformats.org/officeDocument/2006/relationships/tags"/><Relationship Id="rId8" Target="../tags/tag38.xml" Type="http://schemas.openxmlformats.org/officeDocument/2006/relationships/tags"/><Relationship Id="rId9" Target="../tags/tag39.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10.jpeg" Type="http://schemas.openxmlformats.org/officeDocument/2006/relationships/image"/><Relationship Id="rId4" Target="../media/image1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8.xml" Type="http://schemas.openxmlformats.org/officeDocument/2006/relationships/tags"/><Relationship Id="rId11" Target="../tags/tag9.xml" Type="http://schemas.openxmlformats.org/officeDocument/2006/relationships/tags"/><Relationship Id="rId12" Target="../tags/tag10.xml" Type="http://schemas.openxmlformats.org/officeDocument/2006/relationships/tags"/><Relationship Id="rId13" Target="../tags/tag11.xml" Type="http://schemas.openxmlformats.org/officeDocument/2006/relationships/tags"/><Relationship Id="rId2" Target="../notesSlides/notesSlide2.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 Id="rId3" Target="../tags/tag12.xml" Type="http://schemas.openxmlformats.org/officeDocument/2006/relationships/tags"/><Relationship Id="rId4" Target="../tags/tag13.xml" Type="http://schemas.openxmlformats.org/officeDocument/2006/relationships/tags"/><Relationship Id="rId5" Target="../tags/tag14.xml" Type="http://schemas.openxmlformats.org/officeDocument/2006/relationships/tags"/><Relationship Id="rId6" Target="../tags/tag15.xml" Type="http://schemas.openxmlformats.org/officeDocument/2006/relationships/tags"/><Relationship Id="rId7" Target="../tags/tag16.xml" Type="http://schemas.openxmlformats.org/officeDocument/2006/relationships/tags"/><Relationship Id="rId8" Target="../tags/tag17.xml" Type="http://schemas.openxmlformats.org/officeDocument/2006/relationships/tags"/><Relationship Id="rId9" Target="../tags/tag18.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 Id="rId3" Target="../tags/tag19.xml" Type="http://schemas.openxmlformats.org/officeDocument/2006/relationships/tags"/><Relationship Id="rId4" Target="../tags/tag20.xml" Type="http://schemas.openxmlformats.org/officeDocument/2006/relationships/tags"/><Relationship Id="rId5" Target="../tags/tag21.xml" Type="http://schemas.openxmlformats.org/officeDocument/2006/relationships/tags"/><Relationship Id="rId6" Target="../tags/tag22.xml" Type="http://schemas.openxmlformats.org/officeDocument/2006/relationships/tags"/><Relationship Id="rId7" Target="../tags/tag23.xml" Type="http://schemas.openxmlformats.org/officeDocument/2006/relationships/tags"/><Relationship Id="rId8" Target="../tags/tag24.xml" Type="http://schemas.openxmlformats.org/officeDocument/2006/relationships/tags"/><Relationship Id="rId9" Target="../tags/tag25.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4.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259"/>
          <p:cNvSpPr>
            <a:spLocks noChangeArrowheads="1"/>
          </p:cNvSpPr>
          <p:nvPr/>
        </p:nvSpPr>
        <p:spPr bwMode="auto">
          <a:xfrm>
            <a:off x="164679" y="1298547"/>
            <a:ext cx="3333780" cy="1752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r">
              <a:buNone/>
            </a:pPr>
            <a:r>
              <a:rPr altLang="zh-CN" cap="all" lang="en-US" smtClean="0" sz="11500">
                <a:solidFill>
                  <a:schemeClr val="accent2"/>
                </a:solidFill>
                <a:latin charset="0" panose="020b0806030902050204" pitchFamily="34" typeface="Impact"/>
                <a:cs charset="0" panose="020b0604020202020204" pitchFamily="34" typeface="Arial"/>
              </a:rPr>
              <a:t>2018</a:t>
            </a:r>
          </a:p>
        </p:txBody>
      </p:sp>
      <p:sp>
        <p:nvSpPr>
          <p:cNvPr id="6" name="矩形 5"/>
          <p:cNvSpPr/>
          <p:nvPr/>
        </p:nvSpPr>
        <p:spPr>
          <a:xfrm>
            <a:off x="9912415" y="3098557"/>
            <a:ext cx="2945628" cy="1667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7" name="矩形 6"/>
          <p:cNvSpPr/>
          <p:nvPr/>
        </p:nvSpPr>
        <p:spPr>
          <a:xfrm flipH="1">
            <a:off x="3434173" y="3098557"/>
            <a:ext cx="64286" cy="16676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0" name="矩形 259"/>
          <p:cNvSpPr>
            <a:spLocks noChangeArrowheads="1"/>
          </p:cNvSpPr>
          <p:nvPr/>
        </p:nvSpPr>
        <p:spPr bwMode="auto">
          <a:xfrm>
            <a:off x="4151033" y="3985478"/>
            <a:ext cx="5437423" cy="3352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r">
              <a:buNone/>
            </a:pPr>
            <a:r>
              <a:rPr altLang="en-US" lang="zh-CN" sz="2200">
                <a:solidFill>
                  <a:schemeClr val="accent1"/>
                </a:solidFill>
                <a:latin charset="0" panose="020b0604020202020204" pitchFamily="34" typeface="Arial"/>
                <a:cs charset="0" panose="020b0604020202020204" pitchFamily="34" typeface="Arial"/>
              </a:rPr>
              <a:t>会议报告 / 座谈交流 / 工作总结 / 工作汇报</a:t>
            </a:r>
          </a:p>
        </p:txBody>
      </p:sp>
      <p:sp>
        <p:nvSpPr>
          <p:cNvPr id="11" name="矩形 259"/>
          <p:cNvSpPr>
            <a:spLocks noChangeArrowheads="1"/>
          </p:cNvSpPr>
          <p:nvPr/>
        </p:nvSpPr>
        <p:spPr bwMode="auto">
          <a:xfrm>
            <a:off x="3913211" y="2974266"/>
            <a:ext cx="5675244" cy="10972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r">
              <a:buNone/>
            </a:pPr>
            <a:r>
              <a:rPr altLang="en-US" b="1" lang="zh-CN" smtClean="0" sz="7200">
                <a:solidFill>
                  <a:schemeClr val="accent1"/>
                </a:solidFill>
                <a:latin charset="0" panose="020b0604020202020204" pitchFamily="34" typeface="Arial"/>
                <a:cs charset="0" panose="020b0604020202020204" pitchFamily="34" typeface="Arial"/>
              </a:rPr>
              <a:t>述职报告PPT</a:t>
            </a:r>
          </a:p>
        </p:txBody>
      </p:sp>
      <p:sp>
        <p:nvSpPr>
          <p:cNvPr id="12" name="矩形 259"/>
          <p:cNvSpPr>
            <a:spLocks noChangeArrowheads="1"/>
          </p:cNvSpPr>
          <p:nvPr/>
        </p:nvSpPr>
        <p:spPr bwMode="auto">
          <a:xfrm>
            <a:off x="5606778" y="4550738"/>
            <a:ext cx="3981677" cy="2133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r">
              <a:buNone/>
            </a:pPr>
            <a:r>
              <a:rPr altLang="en-US" lang="zh-CN" sz="1400">
                <a:solidFill>
                  <a:schemeClr val="accent1"/>
                </a:solidFill>
                <a:cs charset="0" panose="020b0604020202020204" pitchFamily="34" typeface="Arial"/>
              </a:rPr>
              <a:t>汇报人：优页PPT  Report Person: youyedoc</a:t>
            </a:r>
          </a:p>
        </p:txBody>
      </p:sp>
    </p:spTree>
    <p:extLst>
      <p:ext uri="{BB962C8B-B14F-4D97-AF65-F5344CB8AC3E}">
        <p14:creationId val="2151464154"/>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1+#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11"/>
                                        </p:tgtEl>
                                        <p:attrNameLst>
                                          <p:attrName>style.visibility</p:attrName>
                                        </p:attrNameLst>
                                      </p:cBhvr>
                                      <p:to>
                                        <p:strVal val="visible"/>
                                      </p:to>
                                    </p:set>
                                    <p:anim calcmode="lin" valueType="num">
                                      <p:cBhvr>
                                        <p:cTn dur="500" fill="hold" id="12"/>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11"/>
                                        </p:tgtEl>
                                        <p:attrNameLst>
                                          <p:attrName>ppt_y</p:attrName>
                                        </p:attrNameLst>
                                      </p:cBhvr>
                                      <p:tavLst>
                                        <p:tav tm="0">
                                          <p:val>
                                            <p:strVal val="#ppt_y"/>
                                          </p:val>
                                        </p:tav>
                                        <p:tav tm="100000">
                                          <p:val>
                                            <p:strVal val="#ppt_y"/>
                                          </p:val>
                                        </p:tav>
                                      </p:tavLst>
                                    </p:anim>
                                    <p:anim calcmode="lin" valueType="num">
                                      <p:cBhvr>
                                        <p:cTn dur="500" fill="hold" id="14"/>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11"/>
                                        </p:tgtEl>
                                      </p:cBhvr>
                                    </p:animEffect>
                                  </p:childTnLst>
                                </p:cTn>
                              </p:par>
                            </p:childTnLst>
                          </p:cTn>
                        </p:par>
                        <p:par>
                          <p:cTn fill="hold" id="17" nodeType="afterGroup">
                            <p:stCondLst>
                              <p:cond delay="1000"/>
                            </p:stCondLst>
                            <p:childTnLst>
                              <p:par>
                                <p:cTn fill="hold" grpId="1" id="18" nodeType="afterEffect" presetClass="emph" presetID="26" presetSubtype="0">
                                  <p:stCondLst>
                                    <p:cond delay="0"/>
                                  </p:stCondLst>
                                  <p:iterate type="lt">
                                    <p:tmPct val="0"/>
                                  </p:iterate>
                                  <p:childTnLst>
                                    <p:animEffect filter="fade" transition="out">
                                      <p:cBhvr>
                                        <p:cTn dur="500" id="19" tmFilter="0, 0; .2, .5; .8, .5; 1, 0"/>
                                        <p:tgtEl>
                                          <p:spTgt spid="11"/>
                                        </p:tgtEl>
                                      </p:cBhvr>
                                    </p:animEffect>
                                    <p:animScale>
                                      <p:cBhvr>
                                        <p:cTn autoRev="1" dur="250" fill="hold" id="20"/>
                                        <p:tgtEl>
                                          <p:spTgt spid="11"/>
                                        </p:tgtEl>
                                      </p:cBhvr>
                                      <p:by x="105000" y="105000"/>
                                    </p:animScale>
                                  </p:childTnLst>
                                </p:cTn>
                              </p:par>
                            </p:childTnLst>
                          </p:cTn>
                        </p:par>
                        <p:par>
                          <p:cTn fill="hold" id="21" nodeType="afterGroup">
                            <p:stCondLst>
                              <p:cond delay="1500"/>
                            </p:stCondLst>
                            <p:childTnLst>
                              <p:par>
                                <p:cTn fill="hold" grpId="0" id="22" nodeType="afterEffect" presetClass="entr" presetID="41" presetSubtype="0">
                                  <p:stCondLst>
                                    <p:cond delay="0"/>
                                  </p:stCondLst>
                                  <p:iterate type="lt">
                                    <p:tmPct val="10000"/>
                                  </p:iterate>
                                  <p:childTnLst>
                                    <p:set>
                                      <p:cBhvr>
                                        <p:cTn dur="1" fill="hold" id="23">
                                          <p:stCondLst>
                                            <p:cond delay="0"/>
                                          </p:stCondLst>
                                        </p:cTn>
                                        <p:tgtEl>
                                          <p:spTgt spid="10"/>
                                        </p:tgtEl>
                                        <p:attrNameLst>
                                          <p:attrName>style.visibility</p:attrName>
                                        </p:attrNameLst>
                                      </p:cBhvr>
                                      <p:to>
                                        <p:strVal val="visible"/>
                                      </p:to>
                                    </p:set>
                                    <p:anim calcmode="lin" valueType="num">
                                      <p:cBhvr>
                                        <p:cTn dur="500" fill="hold" id="24"/>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5"/>
                                        <p:tgtEl>
                                          <p:spTgt spid="10"/>
                                        </p:tgtEl>
                                        <p:attrNameLst>
                                          <p:attrName>ppt_y</p:attrName>
                                        </p:attrNameLst>
                                      </p:cBhvr>
                                      <p:tavLst>
                                        <p:tav tm="0">
                                          <p:val>
                                            <p:strVal val="#ppt_y"/>
                                          </p:val>
                                        </p:tav>
                                        <p:tav tm="100000">
                                          <p:val>
                                            <p:strVal val="#ppt_y"/>
                                          </p:val>
                                        </p:tav>
                                      </p:tavLst>
                                    </p:anim>
                                    <p:anim calcmode="lin" valueType="num">
                                      <p:cBhvr>
                                        <p:cTn dur="500" fill="hold" id="26"/>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7"/>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8" tmFilter="0,0; .5, 1; 1, 1"/>
                                        <p:tgtEl>
                                          <p:spTgt spid="10"/>
                                        </p:tgtEl>
                                      </p:cBhvr>
                                    </p:animEffect>
                                  </p:childTnLst>
                                </p:cTn>
                              </p:par>
                            </p:childTnLst>
                          </p:cTn>
                        </p:par>
                        <p:par>
                          <p:cTn fill="hold" id="29" nodeType="afterGroup">
                            <p:stCondLst>
                              <p:cond delay="2000"/>
                            </p:stCondLst>
                            <p:childTnLst>
                              <p:par>
                                <p:cTn fill="hold" grpId="1" id="30" nodeType="afterEffect" presetClass="emph" presetID="26" presetSubtype="0">
                                  <p:stCondLst>
                                    <p:cond delay="0"/>
                                  </p:stCondLst>
                                  <p:iterate type="lt">
                                    <p:tmPct val="0"/>
                                  </p:iterate>
                                  <p:childTnLst>
                                    <p:animEffect filter="fade" transition="out">
                                      <p:cBhvr>
                                        <p:cTn dur="500" id="31" tmFilter="0, 0; .2, .5; .8, .5; 1, 0"/>
                                        <p:tgtEl>
                                          <p:spTgt spid="10"/>
                                        </p:tgtEl>
                                      </p:cBhvr>
                                    </p:animEffect>
                                    <p:animScale>
                                      <p:cBhvr>
                                        <p:cTn autoRev="1" dur="250" fill="hold" id="32"/>
                                        <p:tgtEl>
                                          <p:spTgt spid="10"/>
                                        </p:tgtEl>
                                      </p:cBhvr>
                                      <p:by x="105000" y="105000"/>
                                    </p:animScale>
                                  </p:childTnLst>
                                </p:cTn>
                              </p:par>
                            </p:childTnLst>
                          </p:cTn>
                        </p:par>
                        <p:par>
                          <p:cTn fill="hold" id="33" nodeType="afterGroup">
                            <p:stCondLst>
                              <p:cond delay="2500"/>
                            </p:stCondLst>
                            <p:childTnLst>
                              <p:par>
                                <p:cTn fill="hold" grpId="0" id="34" nodeType="afterEffect" presetClass="entr" presetID="41" presetSubtype="0">
                                  <p:stCondLst>
                                    <p:cond delay="0"/>
                                  </p:stCondLst>
                                  <p:iterate type="lt">
                                    <p:tmPct val="10000"/>
                                  </p:iterate>
                                  <p:childTnLst>
                                    <p:set>
                                      <p:cBhvr>
                                        <p:cTn dur="1" fill="hold" id="35">
                                          <p:stCondLst>
                                            <p:cond delay="0"/>
                                          </p:stCondLst>
                                        </p:cTn>
                                        <p:tgtEl>
                                          <p:spTgt spid="12"/>
                                        </p:tgtEl>
                                        <p:attrNameLst>
                                          <p:attrName>style.visibility</p:attrName>
                                        </p:attrNameLst>
                                      </p:cBhvr>
                                      <p:to>
                                        <p:strVal val="visible"/>
                                      </p:to>
                                    </p:set>
                                    <p:anim calcmode="lin" valueType="num">
                                      <p:cBhvr>
                                        <p:cTn dur="500" fill="hold" id="36"/>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7"/>
                                        <p:tgtEl>
                                          <p:spTgt spid="12"/>
                                        </p:tgtEl>
                                        <p:attrNameLst>
                                          <p:attrName>ppt_y</p:attrName>
                                        </p:attrNameLst>
                                      </p:cBhvr>
                                      <p:tavLst>
                                        <p:tav tm="0">
                                          <p:val>
                                            <p:strVal val="#ppt_y"/>
                                          </p:val>
                                        </p:tav>
                                        <p:tav tm="100000">
                                          <p:val>
                                            <p:strVal val="#ppt_y"/>
                                          </p:val>
                                        </p:tav>
                                      </p:tavLst>
                                    </p:anim>
                                    <p:anim calcmode="lin" valueType="num">
                                      <p:cBhvr>
                                        <p:cTn dur="500" fill="hold" id="38"/>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9"/>
                                        <p:tgtEl>
                                          <p:spTgt spid="1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0" tmFilter="0,0; .5, 1; 1, 1"/>
                                        <p:tgtEl>
                                          <p:spTgt spid="12"/>
                                        </p:tgtEl>
                                      </p:cBhvr>
                                    </p:animEffect>
                                  </p:childTnLst>
                                </p:cTn>
                              </p:par>
                            </p:childTnLst>
                          </p:cTn>
                        </p:par>
                        <p:par>
                          <p:cTn fill="hold" id="41" nodeType="afterGroup">
                            <p:stCondLst>
                              <p:cond delay="3000"/>
                            </p:stCondLst>
                            <p:childTnLst>
                              <p:par>
                                <p:cTn fill="hold" grpId="1" id="42" nodeType="afterEffect" presetClass="emph" presetID="26" presetSubtype="0">
                                  <p:stCondLst>
                                    <p:cond delay="0"/>
                                  </p:stCondLst>
                                  <p:iterate type="lt">
                                    <p:tmPct val="0"/>
                                  </p:iterate>
                                  <p:childTnLst>
                                    <p:animEffect filter="fade" transition="out">
                                      <p:cBhvr>
                                        <p:cTn dur="500" id="43" tmFilter="0, 0; .2, .5; .8, .5; 1, 0"/>
                                        <p:tgtEl>
                                          <p:spTgt spid="12"/>
                                        </p:tgtEl>
                                      </p:cBhvr>
                                    </p:animEffect>
                                    <p:animScale>
                                      <p:cBhvr>
                                        <p:cTn autoRev="1" dur="250" fill="hold" id="44"/>
                                        <p:tgtEl>
                                          <p:spTgt spid="12"/>
                                        </p:tgtEl>
                                      </p:cBhvr>
                                      <p:by x="105000" y="105000"/>
                                    </p:animScale>
                                  </p:childTnLst>
                                </p:cTn>
                              </p:par>
                            </p:childTnLst>
                          </p:cTn>
                        </p:par>
                        <p:par>
                          <p:cTn fill="hold" id="45" nodeType="afterGroup">
                            <p:stCondLst>
                              <p:cond delay="3500"/>
                            </p:stCondLst>
                            <p:childTnLst>
                              <p:par>
                                <p:cTn fill="hold" grpId="0" id="46" nodeType="afterEffect" presetClass="entr" presetID="2" presetSubtype="4">
                                  <p:stCondLst>
                                    <p:cond delay="0"/>
                                  </p:stCondLst>
                                  <p:childTnLst>
                                    <p:set>
                                      <p:cBhvr>
                                        <p:cTn dur="1" fill="hold" id="47">
                                          <p:stCondLst>
                                            <p:cond delay="0"/>
                                          </p:stCondLst>
                                        </p:cTn>
                                        <p:tgtEl>
                                          <p:spTgt spid="7"/>
                                        </p:tgtEl>
                                        <p:attrNameLst>
                                          <p:attrName>style.visibility</p:attrName>
                                        </p:attrNameLst>
                                      </p:cBhvr>
                                      <p:to>
                                        <p:strVal val="visible"/>
                                      </p:to>
                                    </p:set>
                                    <p:anim calcmode="lin" valueType="num">
                                      <p:cBhvr additive="base">
                                        <p:cTn dur="500" fill="hold" id="48"/>
                                        <p:tgtEl>
                                          <p:spTgt spid="7"/>
                                        </p:tgtEl>
                                        <p:attrNameLst>
                                          <p:attrName>ppt_x</p:attrName>
                                        </p:attrNameLst>
                                      </p:cBhvr>
                                      <p:tavLst>
                                        <p:tav tm="0">
                                          <p:val>
                                            <p:strVal val="#ppt_x"/>
                                          </p:val>
                                        </p:tav>
                                        <p:tav tm="100000">
                                          <p:val>
                                            <p:strVal val="#ppt_x"/>
                                          </p:val>
                                        </p:tav>
                                      </p:tavLst>
                                    </p:anim>
                                    <p:anim calcmode="lin" valueType="num">
                                      <p:cBhvr additive="base">
                                        <p:cTn dur="500" fill="hold" id="49"/>
                                        <p:tgtEl>
                                          <p:spTgt spid="7"/>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4000"/>
                            </p:stCondLst>
                            <p:childTnLst>
                              <p:par>
                                <p:cTn fill="hold" grpId="0" id="51" nodeType="afterEffect" presetClass="entr" presetID="41" presetSubtype="0">
                                  <p:stCondLst>
                                    <p:cond delay="0"/>
                                  </p:stCondLst>
                                  <p:iterate type="lt">
                                    <p:tmPct val="10000"/>
                                  </p:iterate>
                                  <p:childTnLst>
                                    <p:set>
                                      <p:cBhvr>
                                        <p:cTn dur="1" fill="hold" id="52">
                                          <p:stCondLst>
                                            <p:cond delay="0"/>
                                          </p:stCondLst>
                                        </p:cTn>
                                        <p:tgtEl>
                                          <p:spTgt spid="5"/>
                                        </p:tgtEl>
                                        <p:attrNameLst>
                                          <p:attrName>style.visibility</p:attrName>
                                        </p:attrNameLst>
                                      </p:cBhvr>
                                      <p:to>
                                        <p:strVal val="visible"/>
                                      </p:to>
                                    </p:set>
                                    <p:anim calcmode="lin" valueType="num">
                                      <p:cBhvr>
                                        <p:cTn dur="500" fill="hold" id="53"/>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4"/>
                                        <p:tgtEl>
                                          <p:spTgt spid="5"/>
                                        </p:tgtEl>
                                        <p:attrNameLst>
                                          <p:attrName>ppt_y</p:attrName>
                                        </p:attrNameLst>
                                      </p:cBhvr>
                                      <p:tavLst>
                                        <p:tav tm="0">
                                          <p:val>
                                            <p:strVal val="#ppt_y"/>
                                          </p:val>
                                        </p:tav>
                                        <p:tav tm="100000">
                                          <p:val>
                                            <p:strVal val="#ppt_y"/>
                                          </p:val>
                                        </p:tav>
                                      </p:tavLst>
                                    </p:anim>
                                    <p:anim calcmode="lin" valueType="num">
                                      <p:cBhvr>
                                        <p:cTn dur="500" fill="hold" id="55"/>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6"/>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7" tmFilter="0,0; .5, 1; 1, 1"/>
                                        <p:tgtEl>
                                          <p:spTgt spid="5"/>
                                        </p:tgtEl>
                                      </p:cBhvr>
                                    </p:animEffect>
                                  </p:childTnLst>
                                </p:cTn>
                              </p:par>
                            </p:childTnLst>
                          </p:cTn>
                        </p:par>
                        <p:par>
                          <p:cTn fill="hold" id="58" nodeType="afterGroup">
                            <p:stCondLst>
                              <p:cond delay="4500"/>
                            </p:stCondLst>
                            <p:childTnLst>
                              <p:par>
                                <p:cTn fill="hold" grpId="1" id="59" nodeType="afterEffect" presetClass="emph" presetID="26" presetSubtype="0">
                                  <p:stCondLst>
                                    <p:cond delay="0"/>
                                  </p:stCondLst>
                                  <p:iterate type="lt">
                                    <p:tmPct val="0"/>
                                  </p:iterate>
                                  <p:childTnLst>
                                    <p:animEffect filter="fade" transition="out">
                                      <p:cBhvr>
                                        <p:cTn dur="500" id="60" tmFilter="0, 0; .2, .5; .8, .5; 1, 0"/>
                                        <p:tgtEl>
                                          <p:spTgt spid="5"/>
                                        </p:tgtEl>
                                      </p:cBhvr>
                                    </p:animEffect>
                                    <p:animScale>
                                      <p:cBhvr>
                                        <p:cTn autoRev="1" dur="250" fill="hold" id="61"/>
                                        <p:tgtEl>
                                          <p:spTgt spid="5"/>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1" spid="5"/>
      <p:bldP grpId="0" spid="6"/>
      <p:bldP grpId="0" spid="7"/>
      <p:bldP grpId="0" spid="10"/>
      <p:bldP grpId="1" spid="10"/>
      <p:bldP grpId="0" spid="11"/>
      <p:bldP grpId="1" spid="11"/>
      <p:bldP grpId="0" spid="12"/>
      <p:bldP grpId="1" spid="1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4" name="Oval 2"/>
          <p:cNvSpPr>
            <a:spLocks noChangeArrowheads="1"/>
          </p:cNvSpPr>
          <p:nvPr/>
        </p:nvSpPr>
        <p:spPr bwMode="auto">
          <a:xfrm>
            <a:off x="5880199" y="2097163"/>
            <a:ext cx="1080492" cy="1078259"/>
          </a:xfrm>
          <a:prstGeom prst="ellipse">
            <a:avLst/>
          </a:prstGeom>
          <a:solidFill>
            <a:schemeClr val="accent2"/>
          </a:solidFill>
          <a:ln>
            <a:noFill/>
          </a:ln>
        </p:spPr>
        <p:txBody>
          <a:bodyPr/>
          <a:lstStyle/>
          <a:p>
            <a:pPr>
              <a:lnSpc>
                <a:spcPct val="120000"/>
              </a:lnSpc>
            </a:pPr>
            <a:endParaRPr altLang="en-US" lang="zh-CN">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8435" name="Oval 3"/>
          <p:cNvSpPr>
            <a:spLocks noChangeArrowheads="1"/>
          </p:cNvSpPr>
          <p:nvPr/>
        </p:nvSpPr>
        <p:spPr bwMode="auto">
          <a:xfrm>
            <a:off x="6025308" y="3615210"/>
            <a:ext cx="808137" cy="808137"/>
          </a:xfrm>
          <a:prstGeom prst="ellipse">
            <a:avLst/>
          </a:prstGeom>
          <a:solidFill>
            <a:schemeClr val="accent5"/>
          </a:solidFill>
          <a:ln cmpd="sng" w="9525">
            <a:noFill/>
            <a:round/>
          </a:ln>
        </p:spPr>
        <p:txBody>
          <a:bodyPr/>
          <a:lstStyle/>
          <a:p>
            <a:pPr>
              <a:lnSpc>
                <a:spcPct val="120000"/>
              </a:lnSpc>
            </a:pPr>
            <a:endParaRPr altLang="en-US" lang="zh-CN">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8436" name="Oval 4"/>
          <p:cNvSpPr>
            <a:spLocks noChangeArrowheads="1"/>
          </p:cNvSpPr>
          <p:nvPr/>
        </p:nvSpPr>
        <p:spPr bwMode="auto">
          <a:xfrm>
            <a:off x="7259837" y="3476800"/>
            <a:ext cx="1078260" cy="1078259"/>
          </a:xfrm>
          <a:prstGeom prst="ellipse">
            <a:avLst/>
          </a:prstGeom>
          <a:solidFill>
            <a:schemeClr val="accent3"/>
          </a:solidFill>
          <a:ln>
            <a:noFill/>
          </a:ln>
        </p:spPr>
        <p:txBody>
          <a:bodyPr/>
          <a:lstStyle/>
          <a:p>
            <a:pPr>
              <a:lnSpc>
                <a:spcPct val="120000"/>
              </a:lnSpc>
            </a:pPr>
            <a:endParaRPr altLang="en-US" lang="zh-CN">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8437" name="Oval 5"/>
          <p:cNvSpPr>
            <a:spLocks noChangeArrowheads="1"/>
          </p:cNvSpPr>
          <p:nvPr/>
        </p:nvSpPr>
        <p:spPr bwMode="auto">
          <a:xfrm>
            <a:off x="4502796" y="3476800"/>
            <a:ext cx="1078259" cy="1078259"/>
          </a:xfrm>
          <a:prstGeom prst="ellipse">
            <a:avLst/>
          </a:prstGeom>
          <a:solidFill>
            <a:schemeClr val="accent1"/>
          </a:solidFill>
          <a:ln>
            <a:noFill/>
          </a:ln>
        </p:spPr>
        <p:txBody>
          <a:bodyPr/>
          <a:lstStyle/>
          <a:p>
            <a:pPr>
              <a:lnSpc>
                <a:spcPct val="120000"/>
              </a:lnSpc>
            </a:pPr>
            <a:endParaRPr altLang="en-US" lang="zh-CN">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8438" name="Oval 6"/>
          <p:cNvSpPr>
            <a:spLocks noChangeArrowheads="1"/>
          </p:cNvSpPr>
          <p:nvPr/>
        </p:nvSpPr>
        <p:spPr bwMode="auto">
          <a:xfrm>
            <a:off x="5880199" y="4854203"/>
            <a:ext cx="1080492" cy="1080492"/>
          </a:xfrm>
          <a:prstGeom prst="ellipse">
            <a:avLst/>
          </a:prstGeom>
          <a:solidFill>
            <a:schemeClr val="accent4"/>
          </a:solidFill>
          <a:ln>
            <a:noFill/>
          </a:ln>
        </p:spPr>
        <p:txBody>
          <a:bodyPr/>
          <a:lstStyle/>
          <a:p>
            <a:pPr>
              <a:lnSpc>
                <a:spcPct val="120000"/>
              </a:lnSpc>
            </a:pPr>
            <a:endParaRPr altLang="en-US" lang="zh-CN">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8439" name="Freeform 7"/>
          <p:cNvSpPr/>
          <p:nvPr/>
        </p:nvSpPr>
        <p:spPr bwMode="auto">
          <a:xfrm>
            <a:off x="3971480" y="2217714"/>
            <a:ext cx="1727895" cy="468809"/>
          </a:xfrm>
          <a:custGeom>
            <a:gdLst>
              <a:gd fmla="*/ 774 w 774" name="T0"/>
              <a:gd fmla="*/ 210 h 210" name="T1"/>
              <a:gd fmla="*/ 389 w 774" name="T2"/>
              <a:gd fmla="*/ 210 h 210" name="T3"/>
              <a:gd fmla="*/ 389 w 774" name="T4"/>
              <a:gd fmla="*/ 0 h 210" name="T5"/>
              <a:gd fmla="*/ 0 w 774" name="T6"/>
              <a:gd fmla="*/ 0 h 210" name="T7"/>
            </a:gdLst>
            <a:cxnLst>
              <a:cxn ang="0">
                <a:pos x="T0" y="T1"/>
              </a:cxn>
              <a:cxn ang="0">
                <a:pos x="T2" y="T3"/>
              </a:cxn>
              <a:cxn ang="0">
                <a:pos x="T4" y="T5"/>
              </a:cxn>
              <a:cxn ang="0">
                <a:pos x="T6" y="T7"/>
              </a:cxn>
            </a:cxnLst>
            <a:rect b="b" l="0" r="r" t="0"/>
            <a:pathLst>
              <a:path h="210" w="774">
                <a:moveTo>
                  <a:pt x="774" y="210"/>
                </a:moveTo>
                <a:lnTo>
                  <a:pt x="389" y="210"/>
                </a:lnTo>
                <a:lnTo>
                  <a:pt x="389" y="0"/>
                </a:lnTo>
                <a:lnTo>
                  <a:pt x="0" y="0"/>
                </a:lnTo>
              </a:path>
            </a:pathLst>
          </a:custGeom>
          <a:noFill/>
          <a:ln cap="flat" cmpd="sng" w="9525">
            <a:solidFill>
              <a:schemeClr val="bg1">
                <a:lumMod val="65000"/>
              </a:schemeClr>
            </a:solidFill>
            <a:round/>
            <a:tailEnd len="sm" type="oval" w="sm"/>
          </a:ln>
          <a:extLst>
            <a:ext uri="{909E8E84-426E-40DD-AFC4-6F175D3DCCD1}">
              <a14:hiddenFill>
                <a:solidFill>
                  <a:srgbClr val="FFFFFF"/>
                </a:solidFill>
              </a14:hiddenFill>
            </a:ext>
          </a:extLst>
        </p:spPr>
        <p:txBody>
          <a:bodyPr/>
          <a:lstStyle/>
          <a:p>
            <a:pPr>
              <a:lnSpc>
                <a:spcPct val="120000"/>
              </a:lnSpc>
            </a:pPr>
            <a:endParaRPr altLang="en-US" lang="zh-CN">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8440" name="Freeform 8"/>
          <p:cNvSpPr/>
          <p:nvPr/>
        </p:nvSpPr>
        <p:spPr bwMode="auto">
          <a:xfrm>
            <a:off x="7833570" y="2217715"/>
            <a:ext cx="799207" cy="1076027"/>
          </a:xfrm>
          <a:custGeom>
            <a:gdLst>
              <a:gd fmla="*/ 0 w 358" name="T0"/>
              <a:gd fmla="*/ 482 h 482" name="T1"/>
              <a:gd fmla="*/ 0 w 358" name="T2"/>
              <a:gd fmla="*/ 0 h 482" name="T3"/>
              <a:gd fmla="*/ 358 w 358" name="T4"/>
              <a:gd fmla="*/ 0 h 482" name="T5"/>
            </a:gdLst>
            <a:cxnLst>
              <a:cxn ang="0">
                <a:pos x="T0" y="T1"/>
              </a:cxn>
              <a:cxn ang="0">
                <a:pos x="T2" y="T3"/>
              </a:cxn>
              <a:cxn ang="0">
                <a:pos x="T4" y="T5"/>
              </a:cxn>
            </a:cxnLst>
            <a:rect b="b" l="0" r="r" t="0"/>
            <a:pathLst>
              <a:path h="482" w="358">
                <a:moveTo>
                  <a:pt x="0" y="482"/>
                </a:moveTo>
                <a:lnTo>
                  <a:pt x="0" y="0"/>
                </a:lnTo>
                <a:lnTo>
                  <a:pt x="358" y="0"/>
                </a:lnTo>
              </a:path>
            </a:pathLst>
          </a:custGeom>
          <a:noFill/>
          <a:ln cap="flat" cmpd="sng" w="9525">
            <a:solidFill>
              <a:schemeClr val="bg1">
                <a:lumMod val="65000"/>
              </a:schemeClr>
            </a:solidFill>
            <a:round/>
            <a:tailEnd len="sm" type="oval" w="sm"/>
          </a:ln>
          <a:extLst>
            <a:ext uri="{909E8E84-426E-40DD-AFC4-6F175D3DCCD1}">
              <a14:hiddenFill>
                <a:solidFill>
                  <a:srgbClr val="FFFFFF"/>
                </a:solidFill>
              </a14:hiddenFill>
            </a:ext>
          </a:extLst>
        </p:spPr>
        <p:txBody>
          <a:bodyPr/>
          <a:lstStyle/>
          <a:p>
            <a:pPr>
              <a:lnSpc>
                <a:spcPct val="120000"/>
              </a:lnSpc>
            </a:pPr>
            <a:endParaRPr altLang="en-US" lang="zh-CN">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8441" name="Freeform 9"/>
          <p:cNvSpPr/>
          <p:nvPr/>
        </p:nvSpPr>
        <p:spPr bwMode="auto">
          <a:xfrm>
            <a:off x="7141518" y="4954663"/>
            <a:ext cx="1426517" cy="468809"/>
          </a:xfrm>
          <a:custGeom>
            <a:gdLst>
              <a:gd fmla="*/ 0 w 639" name="T0"/>
              <a:gd fmla="*/ 210 h 210" name="T1"/>
              <a:gd fmla="*/ 318 w 639" name="T2"/>
              <a:gd fmla="*/ 210 h 210" name="T3"/>
              <a:gd fmla="*/ 318 w 639" name="T4"/>
              <a:gd fmla="*/ 0 h 210" name="T5"/>
              <a:gd fmla="*/ 639 w 639" name="T6"/>
              <a:gd fmla="*/ 0 h 210" name="T7"/>
            </a:gdLst>
            <a:cxnLst>
              <a:cxn ang="0">
                <a:pos x="T0" y="T1"/>
              </a:cxn>
              <a:cxn ang="0">
                <a:pos x="T2" y="T3"/>
              </a:cxn>
              <a:cxn ang="0">
                <a:pos x="T4" y="T5"/>
              </a:cxn>
              <a:cxn ang="0">
                <a:pos x="T6" y="T7"/>
              </a:cxn>
            </a:cxnLst>
            <a:rect b="b" l="0" r="r" t="0"/>
            <a:pathLst>
              <a:path h="210" w="639">
                <a:moveTo>
                  <a:pt x="0" y="210"/>
                </a:moveTo>
                <a:lnTo>
                  <a:pt x="318" y="210"/>
                </a:lnTo>
                <a:lnTo>
                  <a:pt x="318" y="0"/>
                </a:lnTo>
                <a:lnTo>
                  <a:pt x="639" y="0"/>
                </a:lnTo>
              </a:path>
            </a:pathLst>
          </a:custGeom>
          <a:noFill/>
          <a:ln cap="flat" cmpd="sng" w="9525">
            <a:solidFill>
              <a:schemeClr val="bg1">
                <a:lumMod val="65000"/>
              </a:schemeClr>
            </a:solidFill>
            <a:round/>
            <a:tailEnd len="sm" type="oval" w="sm"/>
          </a:ln>
          <a:extLst>
            <a:ext uri="{909E8E84-426E-40DD-AFC4-6F175D3DCCD1}">
              <a14:hiddenFill>
                <a:solidFill>
                  <a:srgbClr val="FFFFFF"/>
                </a:solidFill>
              </a14:hiddenFill>
            </a:ext>
          </a:extLst>
        </p:spPr>
        <p:txBody>
          <a:bodyPr/>
          <a:lstStyle/>
          <a:p>
            <a:pPr>
              <a:lnSpc>
                <a:spcPct val="120000"/>
              </a:lnSpc>
            </a:pPr>
            <a:endParaRPr altLang="en-US" lang="zh-CN">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8442" name="Freeform 10"/>
          <p:cNvSpPr/>
          <p:nvPr/>
        </p:nvSpPr>
        <p:spPr bwMode="auto">
          <a:xfrm>
            <a:off x="3971479" y="4659983"/>
            <a:ext cx="1069329" cy="310306"/>
          </a:xfrm>
          <a:custGeom>
            <a:gdLst>
              <a:gd fmla="*/ 479 w 479" name="T0"/>
              <a:gd fmla="*/ 0 h 139" name="T1"/>
              <a:gd fmla="*/ 479 w 479" name="T2"/>
              <a:gd fmla="*/ 139 h 139" name="T3"/>
              <a:gd fmla="*/ 0 w 479" name="T4"/>
              <a:gd fmla="*/ 139 h 139" name="T5"/>
            </a:gdLst>
            <a:cxnLst>
              <a:cxn ang="0">
                <a:pos x="T0" y="T1"/>
              </a:cxn>
              <a:cxn ang="0">
                <a:pos x="T2" y="T3"/>
              </a:cxn>
              <a:cxn ang="0">
                <a:pos x="T4" y="T5"/>
              </a:cxn>
            </a:cxnLst>
            <a:rect b="b" l="0" r="r" t="0"/>
            <a:pathLst>
              <a:path h="139" w="479">
                <a:moveTo>
                  <a:pt x="479" y="0"/>
                </a:moveTo>
                <a:lnTo>
                  <a:pt x="479" y="139"/>
                </a:lnTo>
                <a:lnTo>
                  <a:pt x="0" y="139"/>
                </a:lnTo>
              </a:path>
            </a:pathLst>
          </a:custGeom>
          <a:noFill/>
          <a:ln cap="flat" cmpd="sng" w="9525">
            <a:solidFill>
              <a:schemeClr val="bg1">
                <a:lumMod val="65000"/>
              </a:schemeClr>
            </a:solidFill>
            <a:round/>
            <a:tailEnd len="sm" type="oval" w="sm"/>
          </a:ln>
          <a:extLst>
            <a:ext uri="{909E8E84-426E-40DD-AFC4-6F175D3DCCD1}">
              <a14:hiddenFill>
                <a:solidFill>
                  <a:srgbClr val="FFFFFF"/>
                </a:solidFill>
              </a14:hiddenFill>
            </a:ext>
          </a:extLst>
        </p:spPr>
        <p:txBody>
          <a:bodyPr/>
          <a:lstStyle/>
          <a:p>
            <a:pPr>
              <a:lnSpc>
                <a:spcPct val="120000"/>
              </a:lnSpc>
            </a:pPr>
            <a:endParaRPr altLang="en-US" lang="zh-CN">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8443" name="Freeform 11"/>
          <p:cNvSpPr/>
          <p:nvPr/>
        </p:nvSpPr>
        <p:spPr bwMode="auto">
          <a:xfrm>
            <a:off x="7038827" y="3925517"/>
            <a:ext cx="95993" cy="191988"/>
          </a:xfrm>
          <a:custGeom>
            <a:gdLst>
              <a:gd fmla="*/ 0 w 43" name="T0"/>
              <a:gd fmla="*/ 0 h 86" name="T1"/>
              <a:gd fmla="*/ 43 w 43" name="T2"/>
              <a:gd fmla="*/ 43 h 86" name="T3"/>
              <a:gd fmla="*/ 0 w 43" name="T4"/>
              <a:gd fmla="*/ 86 h 86" name="T5"/>
            </a:gdLst>
            <a:cxnLst>
              <a:cxn ang="0">
                <a:pos x="T0" y="T1"/>
              </a:cxn>
              <a:cxn ang="0">
                <a:pos x="T2" y="T3"/>
              </a:cxn>
              <a:cxn ang="0">
                <a:pos x="T4" y="T5"/>
              </a:cxn>
            </a:cxnLst>
            <a:rect b="b" l="0" r="r" t="0"/>
            <a:pathLst>
              <a:path h="86" w="43">
                <a:moveTo>
                  <a:pt x="0" y="0"/>
                </a:moveTo>
                <a:lnTo>
                  <a:pt x="43" y="43"/>
                </a:lnTo>
                <a:lnTo>
                  <a:pt x="0" y="86"/>
                </a:lnTo>
              </a:path>
            </a:pathLst>
          </a:custGeom>
          <a:noFill/>
          <a:ln cap="flat" cmpd="sng" w="12700">
            <a:solidFill>
              <a:schemeClr val="bg1">
                <a:lumMod val="65000"/>
              </a:schemeClr>
            </a:solidFill>
            <a:round/>
          </a:ln>
          <a:extLst>
            <a:ext uri="{909E8E84-426E-40DD-AFC4-6F175D3DCCD1}">
              <a14:hiddenFill>
                <a:solidFill>
                  <a:srgbClr val="66C6C2"/>
                </a:solidFill>
              </a14:hiddenFill>
            </a:ext>
          </a:extLst>
        </p:spPr>
        <p:txBody>
          <a:bodyPr/>
          <a:lstStyle/>
          <a:p>
            <a:pPr>
              <a:lnSpc>
                <a:spcPct val="120000"/>
              </a:lnSpc>
            </a:pPr>
            <a:endParaRPr altLang="en-US" lang="zh-CN">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8444" name="Freeform 12"/>
          <p:cNvSpPr/>
          <p:nvPr/>
        </p:nvSpPr>
        <p:spPr bwMode="auto">
          <a:xfrm>
            <a:off x="5706071" y="3925517"/>
            <a:ext cx="95995" cy="191988"/>
          </a:xfrm>
          <a:custGeom>
            <a:gdLst>
              <a:gd fmla="*/ 43 w 43" name="T0"/>
              <a:gd fmla="*/ 86 h 86" name="T1"/>
              <a:gd fmla="*/ 0 w 43" name="T2"/>
              <a:gd fmla="*/ 43 h 86" name="T3"/>
              <a:gd fmla="*/ 43 w 43" name="T4"/>
              <a:gd fmla="*/ 0 h 86" name="T5"/>
            </a:gdLst>
            <a:cxnLst>
              <a:cxn ang="0">
                <a:pos x="T0" y="T1"/>
              </a:cxn>
              <a:cxn ang="0">
                <a:pos x="T2" y="T3"/>
              </a:cxn>
              <a:cxn ang="0">
                <a:pos x="T4" y="T5"/>
              </a:cxn>
            </a:cxnLst>
            <a:rect b="b" l="0" r="r" t="0"/>
            <a:pathLst>
              <a:path h="86" w="43">
                <a:moveTo>
                  <a:pt x="43" y="86"/>
                </a:moveTo>
                <a:lnTo>
                  <a:pt x="0" y="43"/>
                </a:lnTo>
                <a:lnTo>
                  <a:pt x="43" y="0"/>
                </a:lnTo>
              </a:path>
            </a:pathLst>
          </a:custGeom>
          <a:noFill/>
          <a:ln cap="flat" cmpd="sng" w="12700">
            <a:solidFill>
              <a:schemeClr val="bg1">
                <a:lumMod val="65000"/>
              </a:schemeClr>
            </a:solidFill>
            <a:round/>
          </a:ln>
          <a:extLst>
            <a:ext uri="{909E8E84-426E-40DD-AFC4-6F175D3DCCD1}">
              <a14:hiddenFill>
                <a:solidFill>
                  <a:srgbClr val="66C6C2"/>
                </a:solidFill>
              </a14:hiddenFill>
            </a:ext>
          </a:extLst>
        </p:spPr>
        <p:txBody>
          <a:bodyPr/>
          <a:lstStyle/>
          <a:p>
            <a:pPr>
              <a:lnSpc>
                <a:spcPct val="120000"/>
              </a:lnSpc>
            </a:pPr>
            <a:endParaRPr altLang="en-US" lang="zh-CN">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8445" name="Freeform 13"/>
          <p:cNvSpPr/>
          <p:nvPr/>
        </p:nvSpPr>
        <p:spPr bwMode="auto">
          <a:xfrm>
            <a:off x="6324453" y="4639891"/>
            <a:ext cx="191988" cy="95995"/>
          </a:xfrm>
          <a:custGeom>
            <a:gdLst>
              <a:gd fmla="*/ 86 w 86" name="T0"/>
              <a:gd fmla="*/ 0 h 43" name="T1"/>
              <a:gd fmla="*/ 43 w 86" name="T2"/>
              <a:gd fmla="*/ 43 h 43" name="T3"/>
              <a:gd fmla="*/ 0 w 86" name="T4"/>
              <a:gd fmla="*/ 0 h 43" name="T5"/>
            </a:gdLst>
            <a:cxnLst>
              <a:cxn ang="0">
                <a:pos x="T0" y="T1"/>
              </a:cxn>
              <a:cxn ang="0">
                <a:pos x="T2" y="T3"/>
              </a:cxn>
              <a:cxn ang="0">
                <a:pos x="T4" y="T5"/>
              </a:cxn>
            </a:cxnLst>
            <a:rect b="b" l="0" r="r" t="0"/>
            <a:pathLst>
              <a:path h="43" w="86">
                <a:moveTo>
                  <a:pt x="86" y="0"/>
                </a:moveTo>
                <a:lnTo>
                  <a:pt x="43" y="43"/>
                </a:lnTo>
                <a:lnTo>
                  <a:pt x="0" y="0"/>
                </a:lnTo>
              </a:path>
            </a:pathLst>
          </a:custGeom>
          <a:noFill/>
          <a:ln cap="flat" cmpd="sng" w="12700">
            <a:solidFill>
              <a:schemeClr val="bg1">
                <a:lumMod val="65000"/>
              </a:schemeClr>
            </a:solidFill>
            <a:round/>
          </a:ln>
          <a:extLst>
            <a:ext uri="{909E8E84-426E-40DD-AFC4-6F175D3DCCD1}">
              <a14:hiddenFill>
                <a:solidFill>
                  <a:srgbClr val="66C6C2"/>
                </a:solidFill>
              </a14:hiddenFill>
            </a:ext>
          </a:extLst>
        </p:spPr>
        <p:txBody>
          <a:bodyPr/>
          <a:lstStyle/>
          <a:p>
            <a:pPr>
              <a:lnSpc>
                <a:spcPct val="120000"/>
              </a:lnSpc>
            </a:pPr>
            <a:endParaRPr altLang="en-US" lang="zh-CN">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8446" name="Freeform 14"/>
          <p:cNvSpPr/>
          <p:nvPr/>
        </p:nvSpPr>
        <p:spPr bwMode="auto">
          <a:xfrm>
            <a:off x="6324453" y="3307136"/>
            <a:ext cx="191988" cy="95993"/>
          </a:xfrm>
          <a:custGeom>
            <a:gdLst>
              <a:gd fmla="*/ 0 w 86" name="T0"/>
              <a:gd fmla="*/ 43 h 43" name="T1"/>
              <a:gd fmla="*/ 43 w 86" name="T2"/>
              <a:gd fmla="*/ 0 h 43" name="T3"/>
              <a:gd fmla="*/ 86 w 86" name="T4"/>
              <a:gd fmla="*/ 43 h 43" name="T5"/>
            </a:gdLst>
            <a:cxnLst>
              <a:cxn ang="0">
                <a:pos x="T0" y="T1"/>
              </a:cxn>
              <a:cxn ang="0">
                <a:pos x="T2" y="T3"/>
              </a:cxn>
              <a:cxn ang="0">
                <a:pos x="T4" y="T5"/>
              </a:cxn>
            </a:cxnLst>
            <a:rect b="b" l="0" r="r" t="0"/>
            <a:pathLst>
              <a:path h="43" w="86">
                <a:moveTo>
                  <a:pt x="0" y="43"/>
                </a:moveTo>
                <a:lnTo>
                  <a:pt x="43" y="0"/>
                </a:lnTo>
                <a:lnTo>
                  <a:pt x="86" y="43"/>
                </a:lnTo>
              </a:path>
            </a:pathLst>
          </a:custGeom>
          <a:noFill/>
          <a:ln cap="flat" cmpd="sng" w="12700">
            <a:solidFill>
              <a:schemeClr val="bg1">
                <a:lumMod val="65000"/>
              </a:schemeClr>
            </a:solidFill>
            <a:round/>
          </a:ln>
          <a:extLst>
            <a:ext uri="{909E8E84-426E-40DD-AFC4-6F175D3DCCD1}">
              <a14:hiddenFill>
                <a:solidFill>
                  <a:srgbClr val="66C6C2"/>
                </a:solidFill>
              </a14:hiddenFill>
            </a:ext>
          </a:extLst>
        </p:spPr>
        <p:txBody>
          <a:bodyPr/>
          <a:lstStyle/>
          <a:p>
            <a:pPr>
              <a:lnSpc>
                <a:spcPct val="120000"/>
              </a:lnSpc>
            </a:pPr>
            <a:endParaRPr altLang="en-US" lang="zh-CN">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8447" name="Rectangle 15"/>
          <p:cNvSpPr>
            <a:spLocks noChangeArrowheads="1"/>
          </p:cNvSpPr>
          <p:nvPr/>
        </p:nvSpPr>
        <p:spPr bwMode="auto">
          <a:xfrm>
            <a:off x="8833695" y="2110558"/>
            <a:ext cx="2127497" cy="1536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18448" name="Rectangle 16"/>
          <p:cNvSpPr>
            <a:spLocks noChangeArrowheads="1"/>
          </p:cNvSpPr>
          <p:nvPr/>
        </p:nvSpPr>
        <p:spPr bwMode="auto">
          <a:xfrm>
            <a:off x="8833695" y="4840809"/>
            <a:ext cx="2127497" cy="1536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18449" name="Rectangle 17"/>
          <p:cNvSpPr>
            <a:spLocks noChangeArrowheads="1"/>
          </p:cNvSpPr>
          <p:nvPr/>
        </p:nvSpPr>
        <p:spPr bwMode="auto">
          <a:xfrm>
            <a:off x="1631902" y="4840809"/>
            <a:ext cx="2127497" cy="1536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18450" name="Rectangle 18"/>
          <p:cNvSpPr>
            <a:spLocks noChangeArrowheads="1"/>
          </p:cNvSpPr>
          <p:nvPr/>
        </p:nvSpPr>
        <p:spPr bwMode="auto">
          <a:xfrm>
            <a:off x="1631902" y="2106093"/>
            <a:ext cx="2127497" cy="1536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18451" name="Freeform 19"/>
          <p:cNvSpPr>
            <a:spLocks noEditPoints="1"/>
          </p:cNvSpPr>
          <p:nvPr/>
        </p:nvSpPr>
        <p:spPr bwMode="auto">
          <a:xfrm>
            <a:off x="6239620" y="2447652"/>
            <a:ext cx="392906" cy="401836"/>
          </a:xfrm>
          <a:custGeom>
            <a:gdLst>
              <a:gd fmla="*/ 130 w 136" name="T0"/>
              <a:gd fmla="*/ 33 h 140" name="T1"/>
              <a:gd fmla="*/ 100 w 136" name="T2"/>
              <a:gd fmla="*/ 33 h 140" name="T3"/>
              <a:gd fmla="*/ 100 w 136" name="T4"/>
              <a:gd fmla="*/ 6 h 140" name="T5"/>
              <a:gd fmla="*/ 94 w 136" name="T6"/>
              <a:gd fmla="*/ 0 h 140" name="T7"/>
              <a:gd fmla="*/ 6 w 136" name="T8"/>
              <a:gd fmla="*/ 0 h 140" name="T9"/>
              <a:gd fmla="*/ 0 w 136" name="T10"/>
              <a:gd fmla="*/ 6 h 140" name="T11"/>
              <a:gd fmla="*/ 0 w 136" name="T12"/>
              <a:gd fmla="*/ 35 h 140" name="T13"/>
              <a:gd fmla="*/ 0 w 136" name="T14"/>
              <a:gd fmla="*/ 104 h 140" name="T15"/>
              <a:gd fmla="*/ 0 w 136" name="T16"/>
              <a:gd fmla="*/ 134 h 140" name="T17"/>
              <a:gd fmla="*/ 6 w 136" name="T18"/>
              <a:gd fmla="*/ 140 h 140" name="T19"/>
              <a:gd fmla="*/ 94 w 136" name="T20"/>
              <a:gd fmla="*/ 140 h 140" name="T21"/>
              <a:gd fmla="*/ 130 w 136" name="T22"/>
              <a:gd fmla="*/ 140 h 140" name="T23"/>
              <a:gd fmla="*/ 136 w 136" name="T24"/>
              <a:gd fmla="*/ 134 h 140" name="T25"/>
              <a:gd fmla="*/ 136 w 136" name="T26"/>
              <a:gd fmla="*/ 39 h 140" name="T27"/>
              <a:gd fmla="*/ 130 w 136" name="T28"/>
              <a:gd fmla="*/ 33 h 140" name="T29"/>
              <a:gd fmla="*/ 88 w 136" name="T30"/>
              <a:gd fmla="*/ 128 h 140" name="T31"/>
              <a:gd fmla="*/ 72 w 136" name="T32"/>
              <a:gd fmla="*/ 128 h 140" name="T33"/>
              <a:gd fmla="*/ 72 w 136" name="T34"/>
              <a:gd fmla="*/ 110 h 140" name="T35"/>
              <a:gd fmla="*/ 88 w 136" name="T36"/>
              <a:gd fmla="*/ 110 h 140" name="T37"/>
              <a:gd fmla="*/ 88 w 136" name="T38"/>
              <a:gd fmla="*/ 128 h 140" name="T39"/>
              <a:gd fmla="*/ 60 w 136" name="T40"/>
              <a:gd fmla="*/ 110 h 140" name="T41"/>
              <a:gd fmla="*/ 60 w 136" name="T42"/>
              <a:gd fmla="*/ 128 h 140" name="T43"/>
              <a:gd fmla="*/ 39 w 136" name="T44"/>
              <a:gd fmla="*/ 128 h 140" name="T45"/>
              <a:gd fmla="*/ 39 w 136" name="T46"/>
              <a:gd fmla="*/ 110 h 140" name="T47"/>
              <a:gd fmla="*/ 60 w 136" name="T48"/>
              <a:gd fmla="*/ 110 h 140" name="T49"/>
              <a:gd fmla="*/ 12 w 136" name="T50"/>
              <a:gd fmla="*/ 98 h 140" name="T51"/>
              <a:gd fmla="*/ 12 w 136" name="T52"/>
              <a:gd fmla="*/ 41 h 140" name="T53"/>
              <a:gd fmla="*/ 88 w 136" name="T54"/>
              <a:gd fmla="*/ 41 h 140" name="T55"/>
              <a:gd fmla="*/ 88 w 136" name="T56"/>
              <a:gd fmla="*/ 98 h 140" name="T57"/>
              <a:gd fmla="*/ 12 w 136" name="T58"/>
              <a:gd fmla="*/ 98 h 140" name="T59"/>
              <a:gd fmla="*/ 39 w 136" name="T60"/>
              <a:gd fmla="*/ 29 h 140" name="T61"/>
              <a:gd fmla="*/ 39 w 136" name="T62"/>
              <a:gd fmla="*/ 12 h 140" name="T63"/>
              <a:gd fmla="*/ 60 w 136" name="T64"/>
              <a:gd fmla="*/ 12 h 140" name="T65"/>
              <a:gd fmla="*/ 60 w 136" name="T66"/>
              <a:gd fmla="*/ 29 h 140" name="T67"/>
              <a:gd fmla="*/ 39 w 136" name="T68"/>
              <a:gd fmla="*/ 29 h 140" name="T69"/>
              <a:gd fmla="*/ 88 w 136" name="T70"/>
              <a:gd fmla="*/ 29 h 140" name="T71"/>
              <a:gd fmla="*/ 72 w 136" name="T72"/>
              <a:gd fmla="*/ 29 h 140" name="T73"/>
              <a:gd fmla="*/ 72 w 136" name="T74"/>
              <a:gd fmla="*/ 12 h 140" name="T75"/>
              <a:gd fmla="*/ 88 w 136" name="T76"/>
              <a:gd fmla="*/ 12 h 140" name="T77"/>
              <a:gd fmla="*/ 88 w 136" name="T78"/>
              <a:gd fmla="*/ 29 h 140" name="T79"/>
              <a:gd fmla="*/ 12 w 136" name="T80"/>
              <a:gd fmla="*/ 12 h 140" name="T81"/>
              <a:gd fmla="*/ 27 w 136" name="T82"/>
              <a:gd fmla="*/ 12 h 140" name="T83"/>
              <a:gd fmla="*/ 27 w 136" name="T84"/>
              <a:gd fmla="*/ 29 h 140" name="T85"/>
              <a:gd fmla="*/ 12 w 136" name="T86"/>
              <a:gd fmla="*/ 29 h 140" name="T87"/>
              <a:gd fmla="*/ 12 w 136" name="T88"/>
              <a:gd fmla="*/ 12 h 140" name="T89"/>
              <a:gd fmla="*/ 12 w 136" name="T90"/>
              <a:gd fmla="*/ 110 h 140" name="T91"/>
              <a:gd fmla="*/ 27 w 136" name="T92"/>
              <a:gd fmla="*/ 110 h 140" name="T93"/>
              <a:gd fmla="*/ 27 w 136" name="T94"/>
              <a:gd fmla="*/ 128 h 140" name="T95"/>
              <a:gd fmla="*/ 12 w 136" name="T96"/>
              <a:gd fmla="*/ 128 h 140" name="T97"/>
              <a:gd fmla="*/ 12 w 136" name="T98"/>
              <a:gd fmla="*/ 110 h 140" name="T99"/>
              <a:gd fmla="*/ 124 w 136" name="T100"/>
              <a:gd fmla="*/ 128 h 140" name="T101"/>
              <a:gd fmla="*/ 100 w 136" name="T102"/>
              <a:gd fmla="*/ 128 h 140" name="T103"/>
              <a:gd fmla="*/ 100 w 136" name="T104"/>
              <a:gd fmla="*/ 104 h 140" name="T105"/>
              <a:gd fmla="*/ 100 w 136" name="T106"/>
              <a:gd fmla="*/ 45 h 140" name="T107"/>
              <a:gd fmla="*/ 124 w 136" name="T108"/>
              <a:gd fmla="*/ 45 h 140" name="T109"/>
              <a:gd fmla="*/ 124 w 136" name="T110"/>
              <a:gd fmla="*/ 128 h 14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40" w="136">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a:lnSpc>
                <a:spcPct val="120000"/>
              </a:lnSpc>
            </a:pPr>
            <a:endParaRPr altLang="en-US" lang="zh-CN">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18452" name="Group 20"/>
          <p:cNvGrpSpPr/>
          <p:nvPr/>
        </p:nvGrpSpPr>
        <p:grpSpPr>
          <a:xfrm>
            <a:off x="4815335" y="3778177"/>
            <a:ext cx="495598" cy="504527"/>
            <a:chExt cx="276" cy="281"/>
          </a:xfrm>
        </p:grpSpPr>
        <p:sp>
          <p:nvSpPr>
            <p:cNvPr id="18453" name="Freeform 21"/>
            <p:cNvSpPr/>
            <p:nvPr/>
          </p:nvSpPr>
          <p:spPr bwMode="auto">
            <a:xfrm>
              <a:off x="0" y="0"/>
              <a:ext cx="276" cy="203"/>
            </a:xfrm>
            <a:custGeom>
              <a:gdLst>
                <a:gd fmla="*/ 106 w 138" name="T0"/>
                <a:gd fmla="*/ 37 h 101" name="T1"/>
                <a:gd fmla="*/ 100 w 138" name="T2"/>
                <a:gd fmla="*/ 38 h 101" name="T3"/>
                <a:gd fmla="*/ 100 w 138" name="T4"/>
                <a:gd fmla="*/ 35 h 101" name="T5"/>
                <a:gd fmla="*/ 66 w 138" name="T6"/>
                <a:gd fmla="*/ 0 h 101" name="T7"/>
                <a:gd fmla="*/ 32 w 138" name="T8"/>
                <a:gd fmla="*/ 29 h 101" name="T9"/>
                <a:gd fmla="*/ 22 w 138" name="T10"/>
                <a:gd fmla="*/ 30 h 101" name="T11"/>
                <a:gd fmla="*/ 22 w 138" name="T12"/>
                <a:gd fmla="*/ 30 h 101" name="T13"/>
                <a:gd fmla="*/ 8 w 138" name="T14"/>
                <a:gd fmla="*/ 51 h 101" name="T15"/>
                <a:gd fmla="*/ 10 w 138" name="T16"/>
                <a:gd fmla="*/ 60 h 101" name="T17"/>
                <a:gd fmla="*/ 0 w 138" name="T18"/>
                <a:gd fmla="*/ 79 h 101" name="T19"/>
                <a:gd fmla="*/ 22 w 138" name="T20"/>
                <a:gd fmla="*/ 101 h 101" name="T21"/>
                <a:gd fmla="*/ 45 w 138" name="T22"/>
                <a:gd fmla="*/ 101 h 101" name="T23"/>
                <a:gd fmla="*/ 51 w 138" name="T24"/>
                <a:gd fmla="*/ 95 h 101" name="T25"/>
                <a:gd fmla="*/ 45 w 138" name="T26"/>
                <a:gd fmla="*/ 89 h 101" name="T27"/>
                <a:gd fmla="*/ 22 w 138" name="T28"/>
                <a:gd fmla="*/ 89 h 101" name="T29"/>
                <a:gd fmla="*/ 12 w 138" name="T30"/>
                <a:gd fmla="*/ 79 h 101" name="T31"/>
                <a:gd fmla="*/ 20 w 138" name="T32"/>
                <a:gd fmla="*/ 69 h 101" name="T33"/>
                <a:gd fmla="*/ 25 w 138" name="T34"/>
                <a:gd fmla="*/ 65 h 101" name="T35"/>
                <a:gd fmla="*/ 23 w 138" name="T36"/>
                <a:gd fmla="*/ 58 h 101" name="T37"/>
                <a:gd fmla="*/ 20 w 138" name="T38"/>
                <a:gd fmla="*/ 51 h 101" name="T39"/>
                <a:gd fmla="*/ 26 w 138" name="T40"/>
                <a:gd fmla="*/ 41 h 101" name="T41"/>
                <a:gd fmla="*/ 26 w 138" name="T42"/>
                <a:gd fmla="*/ 41 h 101" name="T43"/>
                <a:gd fmla="*/ 35 w 138" name="T44"/>
                <a:gd fmla="*/ 42 h 101" name="T45"/>
                <a:gd fmla="*/ 41 w 138" name="T46"/>
                <a:gd fmla="*/ 42 h 101" name="T47"/>
                <a:gd fmla="*/ 43 w 138" name="T48"/>
                <a:gd fmla="*/ 36 h 101" name="T49"/>
                <a:gd fmla="*/ 43 w 138" name="T50"/>
                <a:gd fmla="*/ 35 h 101" name="T51"/>
                <a:gd fmla="*/ 43 w 138" name="T52"/>
                <a:gd fmla="*/ 35 h 101" name="T53"/>
                <a:gd fmla="*/ 66 w 138" name="T54"/>
                <a:gd fmla="*/ 12 h 101" name="T55"/>
                <a:gd fmla="*/ 88 w 138" name="T56"/>
                <a:gd fmla="*/ 35 h 101" name="T57"/>
                <a:gd fmla="*/ 84 w 138" name="T58"/>
                <a:gd fmla="*/ 46 h 101" name="T59"/>
                <a:gd fmla="*/ 86 w 138" name="T60"/>
                <a:gd fmla="*/ 54 h 101" name="T61"/>
                <a:gd fmla="*/ 93 w 138" name="T62"/>
                <a:gd fmla="*/ 54 h 101" name="T63"/>
                <a:gd fmla="*/ 106 w 138" name="T64"/>
                <a:gd fmla="*/ 49 h 101" name="T65"/>
                <a:gd fmla="*/ 126 w 138" name="T66"/>
                <a:gd fmla="*/ 69 h 101" name="T67"/>
                <a:gd fmla="*/ 106 w 138" name="T68"/>
                <a:gd fmla="*/ 89 h 101" name="T69"/>
                <a:gd fmla="*/ 93 w 138" name="T70"/>
                <a:gd fmla="*/ 89 h 101" name="T71"/>
                <a:gd fmla="*/ 87 w 138" name="T72"/>
                <a:gd fmla="*/ 95 h 101" name="T73"/>
                <a:gd fmla="*/ 93 w 138" name="T74"/>
                <a:gd fmla="*/ 101 h 101" name="T75"/>
                <a:gd fmla="*/ 106 w 138" name="T76"/>
                <a:gd fmla="*/ 101 h 101" name="T77"/>
                <a:gd fmla="*/ 138 w 138" name="T78"/>
                <a:gd fmla="*/ 69 h 101" name="T79"/>
                <a:gd fmla="*/ 106 w 138" name="T80"/>
                <a:gd fmla="*/ 37 h 10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0" w="138">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a:lnSpc>
                  <a:spcPct val="120000"/>
                </a:lnSpc>
              </a:pPr>
              <a:endParaRPr altLang="en-US" lang="zh-CN">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8454" name="Freeform 22"/>
            <p:cNvSpPr/>
            <p:nvPr/>
          </p:nvSpPr>
          <p:spPr bwMode="auto">
            <a:xfrm>
              <a:off x="84" y="115"/>
              <a:ext cx="108" cy="166"/>
            </a:xfrm>
            <a:custGeom>
              <a:gdLst>
                <a:gd fmla="*/ 43 w 54" name="T0"/>
                <a:gd fmla="*/ 53 h 83" name="T1"/>
                <a:gd fmla="*/ 33 w 54" name="T2"/>
                <a:gd fmla="*/ 63 h 83" name="T3"/>
                <a:gd fmla="*/ 33 w 54" name="T4"/>
                <a:gd fmla="*/ 6 h 83" name="T5"/>
                <a:gd fmla="*/ 27 w 54" name="T6"/>
                <a:gd fmla="*/ 0 h 83" name="T7"/>
                <a:gd fmla="*/ 21 w 54" name="T8"/>
                <a:gd fmla="*/ 6 h 83" name="T9"/>
                <a:gd fmla="*/ 21 w 54" name="T10"/>
                <a:gd fmla="*/ 63 h 83" name="T11"/>
                <a:gd fmla="*/ 11 w 54" name="T12"/>
                <a:gd fmla="*/ 53 h 83" name="T13"/>
                <a:gd fmla="*/ 2 w 54" name="T14"/>
                <a:gd fmla="*/ 53 h 83" name="T15"/>
                <a:gd fmla="*/ 2 w 54" name="T16"/>
                <a:gd fmla="*/ 61 h 83" name="T17"/>
                <a:gd fmla="*/ 23 w 54" name="T18"/>
                <a:gd fmla="*/ 82 h 83" name="T19"/>
                <a:gd fmla="*/ 27 w 54" name="T20"/>
                <a:gd fmla="*/ 83 h 83" name="T21"/>
                <a:gd fmla="*/ 31 w 54" name="T22"/>
                <a:gd fmla="*/ 82 h 83" name="T23"/>
                <a:gd fmla="*/ 52 w 54" name="T24"/>
                <a:gd fmla="*/ 61 h 83" name="T25"/>
                <a:gd fmla="*/ 52 w 54" name="T26"/>
                <a:gd fmla="*/ 53 h 83" name="T27"/>
                <a:gd fmla="*/ 43 w 54" name="T28"/>
                <a:gd fmla="*/ 53 h 8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3" w="54">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a:lnSpc>
                  <a:spcPct val="120000"/>
                </a:lnSpc>
              </a:pPr>
              <a:endParaRPr altLang="en-US" lang="zh-CN">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18455" name="Freeform 23"/>
          <p:cNvSpPr>
            <a:spLocks noEditPoints="1"/>
          </p:cNvSpPr>
          <p:nvPr/>
        </p:nvSpPr>
        <p:spPr bwMode="auto">
          <a:xfrm>
            <a:off x="6210598" y="5182370"/>
            <a:ext cx="437555" cy="464344"/>
          </a:xfrm>
          <a:custGeom>
            <a:gdLst>
              <a:gd fmla="*/ 111 w 132" name="T0"/>
              <a:gd fmla="*/ 56 h 140" name="T1"/>
              <a:gd fmla="*/ 103 w 132" name="T2"/>
              <a:gd fmla="*/ 56 h 140" name="T3"/>
              <a:gd fmla="*/ 103 w 132" name="T4"/>
              <a:gd fmla="*/ 37 h 140" name="T5"/>
              <a:gd fmla="*/ 66 w 132" name="T6"/>
              <a:gd fmla="*/ 0 h 140" name="T7"/>
              <a:gd fmla="*/ 29 w 132" name="T8"/>
              <a:gd fmla="*/ 37 h 140" name="T9"/>
              <a:gd fmla="*/ 29 w 132" name="T10"/>
              <a:gd fmla="*/ 55 h 140" name="T11"/>
              <a:gd fmla="*/ 21 w 132" name="T12"/>
              <a:gd fmla="*/ 55 h 140" name="T13"/>
              <a:gd fmla="*/ 0 w 132" name="T14"/>
              <a:gd fmla="*/ 76 h 140" name="T15"/>
              <a:gd fmla="*/ 21 w 132" name="T16"/>
              <a:gd fmla="*/ 97 h 140" name="T17"/>
              <a:gd fmla="*/ 41 w 132" name="T18"/>
              <a:gd fmla="*/ 97 h 140" name="T19"/>
              <a:gd fmla="*/ 41 w 132" name="T20"/>
              <a:gd fmla="*/ 57 h 140" name="T21"/>
              <a:gd fmla="*/ 41 w 132" name="T22"/>
              <a:gd fmla="*/ 55 h 140" name="T23"/>
              <a:gd fmla="*/ 41 w 132" name="T24"/>
              <a:gd fmla="*/ 37 h 140" name="T25"/>
              <a:gd fmla="*/ 66 w 132" name="T26"/>
              <a:gd fmla="*/ 12 h 140" name="T27"/>
              <a:gd fmla="*/ 91 w 132" name="T28"/>
              <a:gd fmla="*/ 37 h 140" name="T29"/>
              <a:gd fmla="*/ 91 w 132" name="T30"/>
              <a:gd fmla="*/ 56 h 140" name="T31"/>
              <a:gd fmla="*/ 91 w 132" name="T32"/>
              <a:gd fmla="*/ 59 h 140" name="T33"/>
              <a:gd fmla="*/ 91 w 132" name="T34"/>
              <a:gd fmla="*/ 92 h 140" name="T35"/>
              <a:gd fmla="*/ 91 w 132" name="T36"/>
              <a:gd fmla="*/ 98 h 140" name="T37"/>
              <a:gd fmla="*/ 91 w 132" name="T38"/>
              <a:gd fmla="*/ 109 h 140" name="T39"/>
              <a:gd fmla="*/ 81 w 132" name="T40"/>
              <a:gd fmla="*/ 119 h 140" name="T41"/>
              <a:gd fmla="*/ 79 w 132" name="T42"/>
              <a:gd fmla="*/ 119 h 140" name="T43"/>
              <a:gd fmla="*/ 66 w 132" name="T44"/>
              <a:gd fmla="*/ 110 h 140" name="T45"/>
              <a:gd fmla="*/ 51 w 132" name="T46"/>
              <a:gd fmla="*/ 125 h 140" name="T47"/>
              <a:gd fmla="*/ 66 w 132" name="T48"/>
              <a:gd fmla="*/ 140 h 140" name="T49"/>
              <a:gd fmla="*/ 79 w 132" name="T50"/>
              <a:gd fmla="*/ 131 h 140" name="T51"/>
              <a:gd fmla="*/ 81 w 132" name="T52"/>
              <a:gd fmla="*/ 131 h 140" name="T53"/>
              <a:gd fmla="*/ 103 w 132" name="T54"/>
              <a:gd fmla="*/ 109 h 140" name="T55"/>
              <a:gd fmla="*/ 103 w 132" name="T56"/>
              <a:gd fmla="*/ 98 h 140" name="T57"/>
              <a:gd fmla="*/ 111 w 132" name="T58"/>
              <a:gd fmla="*/ 98 h 140" name="T59"/>
              <a:gd fmla="*/ 132 w 132" name="T60"/>
              <a:gd fmla="*/ 77 h 140" name="T61"/>
              <a:gd fmla="*/ 111 w 132" name="T62"/>
              <a:gd fmla="*/ 56 h 140" name="T63"/>
              <a:gd fmla="*/ 29 w 132" name="T64"/>
              <a:gd fmla="*/ 85 h 140" name="T65"/>
              <a:gd fmla="*/ 21 w 132" name="T66"/>
              <a:gd fmla="*/ 85 h 140" name="T67"/>
              <a:gd fmla="*/ 12 w 132" name="T68"/>
              <a:gd fmla="*/ 76 h 140" name="T69"/>
              <a:gd fmla="*/ 21 w 132" name="T70"/>
              <a:gd fmla="*/ 67 h 140" name="T71"/>
              <a:gd fmla="*/ 29 w 132" name="T72"/>
              <a:gd fmla="*/ 67 h 140" name="T73"/>
              <a:gd fmla="*/ 29 w 132" name="T74"/>
              <a:gd fmla="*/ 85 h 140" name="T75"/>
              <a:gd fmla="*/ 111 w 132" name="T76"/>
              <a:gd fmla="*/ 86 h 140" name="T77"/>
              <a:gd fmla="*/ 103 w 132" name="T78"/>
              <a:gd fmla="*/ 86 h 140" name="T79"/>
              <a:gd fmla="*/ 103 w 132" name="T80"/>
              <a:gd fmla="*/ 68 h 140" name="T81"/>
              <a:gd fmla="*/ 111 w 132" name="T82"/>
              <a:gd fmla="*/ 68 h 140" name="T83"/>
              <a:gd fmla="*/ 120 w 132" name="T84"/>
              <a:gd fmla="*/ 77 h 140" name="T85"/>
              <a:gd fmla="*/ 111 w 132" name="T86"/>
              <a:gd fmla="*/ 86 h 14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0" w="132">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a:lnSpc>
                <a:spcPct val="120000"/>
              </a:lnSpc>
            </a:pPr>
            <a:endParaRPr altLang="en-US" lang="zh-CN">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18456" name="Group 24"/>
          <p:cNvGrpSpPr/>
          <p:nvPr/>
        </p:nvGrpSpPr>
        <p:grpSpPr>
          <a:xfrm>
            <a:off x="7592468" y="3813895"/>
            <a:ext cx="433090" cy="370582"/>
            <a:chExt cx="280" cy="240"/>
          </a:xfrm>
        </p:grpSpPr>
        <p:sp>
          <p:nvSpPr>
            <p:cNvPr id="18457" name="Freeform 25"/>
            <p:cNvSpPr>
              <a:spLocks noEditPoints="1"/>
            </p:cNvSpPr>
            <p:nvPr/>
          </p:nvSpPr>
          <p:spPr bwMode="auto">
            <a:xfrm>
              <a:off x="0" y="0"/>
              <a:ext cx="280" cy="240"/>
            </a:xfrm>
            <a:custGeom>
              <a:gdLst>
                <a:gd fmla="*/ 122 w 140" name="T0"/>
                <a:gd fmla="*/ 20 h 120" name="T1"/>
                <a:gd fmla="*/ 100 w 140" name="T2"/>
                <a:gd fmla="*/ 20 h 120" name="T3"/>
                <a:gd fmla="*/ 100 w 140" name="T4"/>
                <a:gd fmla="*/ 18 h 120" name="T5"/>
                <a:gd fmla="*/ 100 w 140" name="T6"/>
                <a:gd fmla="*/ 15 h 120" name="T7"/>
                <a:gd fmla="*/ 85 w 140" name="T8"/>
                <a:gd fmla="*/ 0 h 120" name="T9"/>
                <a:gd fmla="*/ 70 w 140" name="T10"/>
                <a:gd fmla="*/ 0 h 120" name="T11"/>
                <a:gd fmla="*/ 56 w 140" name="T12"/>
                <a:gd fmla="*/ 15 h 120" name="T13"/>
                <a:gd fmla="*/ 56 w 140" name="T14"/>
                <a:gd fmla="*/ 20 h 120" name="T15"/>
                <a:gd fmla="*/ 18 w 140" name="T16"/>
                <a:gd fmla="*/ 20 h 120" name="T17"/>
                <a:gd fmla="*/ 0 w 140" name="T18"/>
                <a:gd fmla="*/ 38 h 120" name="T19"/>
                <a:gd fmla="*/ 0 w 140" name="T20"/>
                <a:gd fmla="*/ 101 h 120" name="T21"/>
                <a:gd fmla="*/ 18 w 140" name="T22"/>
                <a:gd fmla="*/ 120 h 120" name="T23"/>
                <a:gd fmla="*/ 122 w 140" name="T24"/>
                <a:gd fmla="*/ 120 h 120" name="T25"/>
                <a:gd fmla="*/ 140 w 140" name="T26"/>
                <a:gd fmla="*/ 101 h 120" name="T27"/>
                <a:gd fmla="*/ 140 w 140" name="T28"/>
                <a:gd fmla="*/ 38 h 120" name="T29"/>
                <a:gd fmla="*/ 122 w 140" name="T30"/>
                <a:gd fmla="*/ 20 h 120" name="T31"/>
                <a:gd fmla="*/ 12 w 140" name="T32"/>
                <a:gd fmla="*/ 101 h 120" name="T33"/>
                <a:gd fmla="*/ 12 w 140" name="T34"/>
                <a:gd fmla="*/ 38 h 120" name="T35"/>
                <a:gd fmla="*/ 18 w 140" name="T36"/>
                <a:gd fmla="*/ 32 h 120" name="T37"/>
                <a:gd fmla="*/ 33 w 140" name="T38"/>
                <a:gd fmla="*/ 32 h 120" name="T39"/>
                <a:gd fmla="*/ 33 w 140" name="T40"/>
                <a:gd fmla="*/ 108 h 120" name="T41"/>
                <a:gd fmla="*/ 18 w 140" name="T42"/>
                <a:gd fmla="*/ 108 h 120" name="T43"/>
                <a:gd fmla="*/ 12 w 140" name="T44"/>
                <a:gd fmla="*/ 101 h 120" name="T45"/>
                <a:gd fmla="*/ 128 w 140" name="T46"/>
                <a:gd fmla="*/ 101 h 120" name="T47"/>
                <a:gd fmla="*/ 122 w 140" name="T48"/>
                <a:gd fmla="*/ 108 h 120" name="T49"/>
                <a:gd fmla="*/ 45 w 140" name="T50"/>
                <a:gd fmla="*/ 108 h 120" name="T51"/>
                <a:gd fmla="*/ 45 w 140" name="T52"/>
                <a:gd fmla="*/ 32 h 120" name="T53"/>
                <a:gd fmla="*/ 56 w 140" name="T54"/>
                <a:gd fmla="*/ 32 h 120" name="T55"/>
                <a:gd fmla="*/ 99 w 140" name="T56"/>
                <a:gd fmla="*/ 32 h 120" name="T57"/>
                <a:gd fmla="*/ 122 w 140" name="T58"/>
                <a:gd fmla="*/ 32 h 120" name="T59"/>
                <a:gd fmla="*/ 128 w 140" name="T60"/>
                <a:gd fmla="*/ 38 h 120" name="T61"/>
                <a:gd fmla="*/ 128 w 140" name="T62"/>
                <a:gd fmla="*/ 101 h 12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0" w="14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a:lnSpc>
                  <a:spcPct val="120000"/>
                </a:lnSpc>
              </a:pPr>
              <a:endParaRPr altLang="en-US" lang="zh-CN">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8458" name="Freeform 26"/>
            <p:cNvSpPr>
              <a:spLocks noEditPoints="1"/>
            </p:cNvSpPr>
            <p:nvPr/>
          </p:nvSpPr>
          <p:spPr bwMode="auto">
            <a:xfrm>
              <a:off x="112" y="100"/>
              <a:ext cx="88" cy="88"/>
            </a:xfrm>
            <a:custGeom>
              <a:gdLst>
                <a:gd fmla="*/ 22 w 44" name="T0"/>
                <a:gd fmla="*/ 0 h 44" name="T1"/>
                <a:gd fmla="*/ 0 w 44" name="T2"/>
                <a:gd fmla="*/ 22 h 44" name="T3"/>
                <a:gd fmla="*/ 22 w 44" name="T4"/>
                <a:gd fmla="*/ 44 h 44" name="T5"/>
                <a:gd fmla="*/ 44 w 44" name="T6"/>
                <a:gd fmla="*/ 22 h 44" name="T7"/>
                <a:gd fmla="*/ 22 w 44" name="T8"/>
                <a:gd fmla="*/ 0 h 44" name="T9"/>
                <a:gd fmla="*/ 22 w 44" name="T10"/>
                <a:gd fmla="*/ 32 h 44" name="T11"/>
                <a:gd fmla="*/ 12 w 44" name="T12"/>
                <a:gd fmla="*/ 22 h 44" name="T13"/>
                <a:gd fmla="*/ 22 w 44" name="T14"/>
                <a:gd fmla="*/ 12 h 44" name="T15"/>
                <a:gd fmla="*/ 32 w 44" name="T16"/>
                <a:gd fmla="*/ 22 h 44" name="T17"/>
                <a:gd fmla="*/ 22 w 44" name="T18"/>
                <a:gd fmla="*/ 32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a:lnSpc>
                  <a:spcPct val="120000"/>
                </a:lnSpc>
              </a:pPr>
              <a:endParaRPr altLang="en-US" lang="zh-CN">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18459" name="Freeform 27"/>
          <p:cNvSpPr>
            <a:spLocks noEditPoints="1"/>
          </p:cNvSpPr>
          <p:nvPr/>
        </p:nvSpPr>
        <p:spPr bwMode="auto">
          <a:xfrm>
            <a:off x="6266409" y="3869706"/>
            <a:ext cx="325934" cy="303609"/>
          </a:xfrm>
          <a:custGeom>
            <a:gdLst>
              <a:gd fmla="*/ 138 w 142" name="T0"/>
              <a:gd fmla="*/ 47 h 133" name="T1"/>
              <a:gd fmla="*/ 114 w 142" name="T2"/>
              <a:gd fmla="*/ 30 h 133" name="T3"/>
              <a:gd fmla="*/ 114 w 142" name="T4"/>
              <a:gd fmla="*/ 12 h 133" name="T5"/>
              <a:gd fmla="*/ 108 w 142" name="T6"/>
              <a:gd fmla="*/ 6 h 133" name="T7"/>
              <a:gd fmla="*/ 104 w 142" name="T8"/>
              <a:gd fmla="*/ 6 h 133" name="T9"/>
              <a:gd fmla="*/ 98 w 142" name="T10"/>
              <a:gd fmla="*/ 12 h 133" name="T11"/>
              <a:gd fmla="*/ 98 w 142" name="T12"/>
              <a:gd fmla="*/ 18 h 133" name="T13"/>
              <a:gd fmla="*/ 74 w 142" name="T14"/>
              <a:gd fmla="*/ 2 h 133" name="T15"/>
              <a:gd fmla="*/ 68 w 142" name="T16"/>
              <a:gd fmla="*/ 2 h 133" name="T17"/>
              <a:gd fmla="*/ 4 w 142" name="T18"/>
              <a:gd fmla="*/ 47 h 133" name="T19"/>
              <a:gd fmla="*/ 2 w 142" name="T20"/>
              <a:gd fmla="*/ 56 h 133" name="T21"/>
              <a:gd fmla="*/ 10 w 142" name="T22"/>
              <a:gd fmla="*/ 57 h 133" name="T23"/>
              <a:gd fmla="*/ 17 w 142" name="T24"/>
              <a:gd fmla="*/ 52 h 133" name="T25"/>
              <a:gd fmla="*/ 17 w 142" name="T26"/>
              <a:gd fmla="*/ 123 h 133" name="T27"/>
              <a:gd fmla="*/ 27 w 142" name="T28"/>
              <a:gd fmla="*/ 133 h 133" name="T29"/>
              <a:gd fmla="*/ 115 w 142" name="T30"/>
              <a:gd fmla="*/ 133 h 133" name="T31"/>
              <a:gd fmla="*/ 125 w 142" name="T32"/>
              <a:gd fmla="*/ 123 h 133" name="T33"/>
              <a:gd fmla="*/ 125 w 142" name="T34"/>
              <a:gd fmla="*/ 52 h 133" name="T35"/>
              <a:gd fmla="*/ 132 w 142" name="T36"/>
              <a:gd fmla="*/ 57 h 133" name="T37"/>
              <a:gd fmla="*/ 135 w 142" name="T38"/>
              <a:gd fmla="*/ 58 h 133" name="T39"/>
              <a:gd fmla="*/ 140 w 142" name="T40"/>
              <a:gd fmla="*/ 56 h 133" name="T41"/>
              <a:gd fmla="*/ 138 w 142" name="T42"/>
              <a:gd fmla="*/ 47 h 133" name="T43"/>
              <a:gd fmla="*/ 83 w 142" name="T44"/>
              <a:gd fmla="*/ 121 h 133" name="T45"/>
              <a:gd fmla="*/ 59 w 142" name="T46"/>
              <a:gd fmla="*/ 121 h 133" name="T47"/>
              <a:gd fmla="*/ 59 w 142" name="T48"/>
              <a:gd fmla="*/ 84 h 133" name="T49"/>
              <a:gd fmla="*/ 83 w 142" name="T50"/>
              <a:gd fmla="*/ 84 h 133" name="T51"/>
              <a:gd fmla="*/ 83 w 142" name="T52"/>
              <a:gd fmla="*/ 121 h 133" name="T53"/>
              <a:gd fmla="*/ 113 w 142" name="T54"/>
              <a:gd fmla="*/ 121 h 133" name="T55"/>
              <a:gd fmla="*/ 95 w 142" name="T56"/>
              <a:gd fmla="*/ 121 h 133" name="T57"/>
              <a:gd fmla="*/ 95 w 142" name="T58"/>
              <a:gd fmla="*/ 82 h 133" name="T59"/>
              <a:gd fmla="*/ 85 w 142" name="T60"/>
              <a:gd fmla="*/ 72 h 133" name="T61"/>
              <a:gd fmla="*/ 57 w 142" name="T62"/>
              <a:gd fmla="*/ 72 h 133" name="T63"/>
              <a:gd fmla="*/ 47 w 142" name="T64"/>
              <a:gd fmla="*/ 82 h 133" name="T65"/>
              <a:gd fmla="*/ 47 w 142" name="T66"/>
              <a:gd fmla="*/ 121 h 133" name="T67"/>
              <a:gd fmla="*/ 29 w 142" name="T68"/>
              <a:gd fmla="*/ 121 h 133" name="T69"/>
              <a:gd fmla="*/ 29 w 142" name="T70"/>
              <a:gd fmla="*/ 44 h 133" name="T71"/>
              <a:gd fmla="*/ 71 w 142" name="T72"/>
              <a:gd fmla="*/ 14 h 133" name="T73"/>
              <a:gd fmla="*/ 113 w 142" name="T74"/>
              <a:gd fmla="*/ 44 h 133" name="T75"/>
              <a:gd fmla="*/ 113 w 142" name="T76"/>
              <a:gd fmla="*/ 121 h 13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33" w="142">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p:spPr>
        <p:txBody>
          <a:bodyPr/>
          <a:lstStyle/>
          <a:p>
            <a:pPr>
              <a:lnSpc>
                <a:spcPct val="120000"/>
              </a:lnSpc>
            </a:pPr>
            <a:endParaRPr altLang="en-US" lang="zh-CN">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28" name="TextBox 8"/>
          <p:cNvSpPr txBox="1"/>
          <p:nvPr/>
        </p:nvSpPr>
        <p:spPr>
          <a:xfrm>
            <a:off x="857250" y="235950"/>
            <a:ext cx="3949155" cy="487680"/>
          </a:xfrm>
          <a:prstGeom prst="rect">
            <a:avLst/>
          </a:prstGeom>
          <a:noFill/>
        </p:spPr>
        <p:txBody>
          <a:bodyPr anchor="ctr" bIns="0" lIns="0" rIns="0" rtlCol="0" tIns="0" wrap="square">
            <a:spAutoFit/>
          </a:bodyPr>
          <a:lstStyle/>
          <a:p>
            <a:r>
              <a:rPr altLang="zh-CN" lang="en-US"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2018年度工作概述</a:t>
            </a:r>
          </a:p>
        </p:txBody>
      </p:sp>
      <p:sp>
        <p:nvSpPr>
          <p:cNvPr id="29"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 ANNUAL WORK SUMMARY</a:t>
            </a:r>
          </a:p>
        </p:txBody>
      </p:sp>
    </p:spTree>
    <p:extLst>
      <p:ext uri="{BB962C8B-B14F-4D97-AF65-F5344CB8AC3E}">
        <p14:creationId val="374108138"/>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8435"/>
                                        </p:tgtEl>
                                        <p:attrNameLst>
                                          <p:attrName>style.visibility</p:attrName>
                                        </p:attrNameLst>
                                      </p:cBhvr>
                                      <p:to>
                                        <p:strVal val="visible"/>
                                      </p:to>
                                    </p:set>
                                    <p:anim calcmode="lin" valueType="num">
                                      <p:cBhvr>
                                        <p:cTn dur="300" fill="hold" id="7"/>
                                        <p:tgtEl>
                                          <p:spTgt spid="18435"/>
                                        </p:tgtEl>
                                        <p:attrNameLst>
                                          <p:attrName>ppt_w</p:attrName>
                                        </p:attrNameLst>
                                      </p:cBhvr>
                                      <p:tavLst>
                                        <p:tav tm="0">
                                          <p:val>
                                            <p:fltVal val="0"/>
                                          </p:val>
                                        </p:tav>
                                        <p:tav tm="100000">
                                          <p:val>
                                            <p:strVal val="#ppt_w"/>
                                          </p:val>
                                        </p:tav>
                                      </p:tavLst>
                                    </p:anim>
                                    <p:anim calcmode="lin" valueType="num">
                                      <p:cBhvr>
                                        <p:cTn dur="300" fill="hold" id="8"/>
                                        <p:tgtEl>
                                          <p:spTgt spid="18435"/>
                                        </p:tgtEl>
                                        <p:attrNameLst>
                                          <p:attrName>ppt_h</p:attrName>
                                        </p:attrNameLst>
                                      </p:cBhvr>
                                      <p:tavLst>
                                        <p:tav tm="0">
                                          <p:val>
                                            <p:fltVal val="0"/>
                                          </p:val>
                                        </p:tav>
                                        <p:tav tm="100000">
                                          <p:val>
                                            <p:strVal val="#ppt_h"/>
                                          </p:val>
                                        </p:tav>
                                      </p:tavLst>
                                    </p:anim>
                                    <p:animEffect filter="fade" transition="in">
                                      <p:cBhvr>
                                        <p:cTn dur="300" id="9"/>
                                        <p:tgtEl>
                                          <p:spTgt spid="18435"/>
                                        </p:tgtEl>
                                      </p:cBhvr>
                                    </p:animEffect>
                                  </p:childTnLst>
                                </p:cTn>
                              </p:par>
                              <p:par>
                                <p:cTn autoRev="1" fill="hold" grpId="1" id="10" nodeType="withEffect" presetClass="emph" presetID="6" presetSubtype="0">
                                  <p:stCondLst>
                                    <p:cond delay="300"/>
                                  </p:stCondLst>
                                  <p:childTnLst>
                                    <p:animScale>
                                      <p:cBhvr>
                                        <p:cTn dur="150" fill="hold" id="11"/>
                                        <p:tgtEl>
                                          <p:spTgt spid="18435"/>
                                        </p:tgtEl>
                                      </p:cBhvr>
                                      <p:by x="110000" y="110000"/>
                                    </p:animScale>
                                  </p:childTnLst>
                                </p:cTn>
                              </p:par>
                              <p:par>
                                <p:cTn fill="hold" grpId="0" id="12" nodeType="withEffect" presetClass="entr" presetID="53" presetSubtype="0">
                                  <p:stCondLst>
                                    <p:cond delay="100"/>
                                  </p:stCondLst>
                                  <p:childTnLst>
                                    <p:set>
                                      <p:cBhvr>
                                        <p:cTn dur="1" fill="hold" id="13">
                                          <p:stCondLst>
                                            <p:cond delay="0"/>
                                          </p:stCondLst>
                                        </p:cTn>
                                        <p:tgtEl>
                                          <p:spTgt spid="18459"/>
                                        </p:tgtEl>
                                        <p:attrNameLst>
                                          <p:attrName>style.visibility</p:attrName>
                                        </p:attrNameLst>
                                      </p:cBhvr>
                                      <p:to>
                                        <p:strVal val="visible"/>
                                      </p:to>
                                    </p:set>
                                    <p:anim calcmode="lin" valueType="num">
                                      <p:cBhvr>
                                        <p:cTn dur="300" fill="hold" id="14"/>
                                        <p:tgtEl>
                                          <p:spTgt spid="18459"/>
                                        </p:tgtEl>
                                        <p:attrNameLst>
                                          <p:attrName>ppt_w</p:attrName>
                                        </p:attrNameLst>
                                      </p:cBhvr>
                                      <p:tavLst>
                                        <p:tav tm="0">
                                          <p:val>
                                            <p:fltVal val="0"/>
                                          </p:val>
                                        </p:tav>
                                        <p:tav tm="100000">
                                          <p:val>
                                            <p:strVal val="#ppt_w"/>
                                          </p:val>
                                        </p:tav>
                                      </p:tavLst>
                                    </p:anim>
                                    <p:anim calcmode="lin" valueType="num">
                                      <p:cBhvr>
                                        <p:cTn dur="300" fill="hold" id="15"/>
                                        <p:tgtEl>
                                          <p:spTgt spid="18459"/>
                                        </p:tgtEl>
                                        <p:attrNameLst>
                                          <p:attrName>ppt_h</p:attrName>
                                        </p:attrNameLst>
                                      </p:cBhvr>
                                      <p:tavLst>
                                        <p:tav tm="0">
                                          <p:val>
                                            <p:fltVal val="0"/>
                                          </p:val>
                                        </p:tav>
                                        <p:tav tm="100000">
                                          <p:val>
                                            <p:strVal val="#ppt_h"/>
                                          </p:val>
                                        </p:tav>
                                      </p:tavLst>
                                    </p:anim>
                                    <p:animEffect filter="fade" transition="in">
                                      <p:cBhvr>
                                        <p:cTn dur="300" id="16"/>
                                        <p:tgtEl>
                                          <p:spTgt spid="18459"/>
                                        </p:tgtEl>
                                      </p:cBhvr>
                                    </p:animEffect>
                                  </p:childTnLst>
                                </p:cTn>
                              </p:par>
                              <p:par>
                                <p:cTn autoRev="1" fill="hold" grpId="1" id="17" nodeType="withEffect" presetClass="emph" presetID="6" presetSubtype="0">
                                  <p:stCondLst>
                                    <p:cond delay="400"/>
                                  </p:stCondLst>
                                  <p:childTnLst>
                                    <p:animScale>
                                      <p:cBhvr>
                                        <p:cTn dur="150" fill="hold" id="18"/>
                                        <p:tgtEl>
                                          <p:spTgt spid="18459"/>
                                        </p:tgtEl>
                                      </p:cBhvr>
                                      <p:by x="110000" y="110000"/>
                                    </p:animScale>
                                  </p:childTnLst>
                                </p:cTn>
                              </p:par>
                              <p:par>
                                <p:cTn fill="hold" grpId="0" id="19" nodeType="withEffect" presetClass="entr" presetID="2" presetSubtype="4">
                                  <p:stCondLst>
                                    <p:cond delay="400"/>
                                  </p:stCondLst>
                                  <p:childTnLst>
                                    <p:set>
                                      <p:cBhvr>
                                        <p:cTn dur="1" fill="hold" id="20">
                                          <p:stCondLst>
                                            <p:cond delay="0"/>
                                          </p:stCondLst>
                                        </p:cTn>
                                        <p:tgtEl>
                                          <p:spTgt spid="18446"/>
                                        </p:tgtEl>
                                        <p:attrNameLst>
                                          <p:attrName>style.visibility</p:attrName>
                                        </p:attrNameLst>
                                      </p:cBhvr>
                                      <p:to>
                                        <p:strVal val="visible"/>
                                      </p:to>
                                    </p:set>
                                    <p:anim calcmode="lin" valueType="num">
                                      <p:cBhvr additive="base">
                                        <p:cTn dur="750" fill="hold" id="21"/>
                                        <p:tgtEl>
                                          <p:spTgt spid="18446"/>
                                        </p:tgtEl>
                                        <p:attrNameLst>
                                          <p:attrName>ppt_x</p:attrName>
                                        </p:attrNameLst>
                                      </p:cBhvr>
                                      <p:tavLst>
                                        <p:tav tm="0">
                                          <p:val>
                                            <p:strVal val="#ppt_x"/>
                                          </p:val>
                                        </p:tav>
                                        <p:tav tm="100000">
                                          <p:val>
                                            <p:strVal val="#ppt_x"/>
                                          </p:val>
                                        </p:tav>
                                      </p:tavLst>
                                    </p:anim>
                                    <p:anim calcmode="lin" valueType="num">
                                      <p:cBhvr additive="base">
                                        <p:cTn dur="750" fill="hold" id="22"/>
                                        <p:tgtEl>
                                          <p:spTgt spid="18446"/>
                                        </p:tgtEl>
                                        <p:attrNameLst>
                                          <p:attrName>ppt_y</p:attrName>
                                        </p:attrNameLst>
                                      </p:cBhvr>
                                      <p:tavLst>
                                        <p:tav tm="0">
                                          <p:val>
                                            <p:strVal val="1+#ppt_h/2"/>
                                          </p:val>
                                        </p:tav>
                                        <p:tav tm="100000">
                                          <p:val>
                                            <p:strVal val="#ppt_y"/>
                                          </p:val>
                                        </p:tav>
                                      </p:tavLst>
                                    </p:anim>
                                  </p:childTnLst>
                                </p:cTn>
                              </p:par>
                              <p:par>
                                <p:cTn fill="hold" grpId="0" id="23" nodeType="withEffect" presetClass="entr" presetID="53" presetSubtype="0">
                                  <p:stCondLst>
                                    <p:cond delay="400"/>
                                  </p:stCondLst>
                                  <p:childTnLst>
                                    <p:set>
                                      <p:cBhvr>
                                        <p:cTn dur="1" fill="hold" id="24">
                                          <p:stCondLst>
                                            <p:cond delay="0"/>
                                          </p:stCondLst>
                                        </p:cTn>
                                        <p:tgtEl>
                                          <p:spTgt spid="18434"/>
                                        </p:tgtEl>
                                        <p:attrNameLst>
                                          <p:attrName>style.visibility</p:attrName>
                                        </p:attrNameLst>
                                      </p:cBhvr>
                                      <p:to>
                                        <p:strVal val="visible"/>
                                      </p:to>
                                    </p:set>
                                    <p:anim calcmode="lin" valueType="num">
                                      <p:cBhvr>
                                        <p:cTn dur="300" fill="hold" id="25"/>
                                        <p:tgtEl>
                                          <p:spTgt spid="18434"/>
                                        </p:tgtEl>
                                        <p:attrNameLst>
                                          <p:attrName>ppt_w</p:attrName>
                                        </p:attrNameLst>
                                      </p:cBhvr>
                                      <p:tavLst>
                                        <p:tav tm="0">
                                          <p:val>
                                            <p:fltVal val="0"/>
                                          </p:val>
                                        </p:tav>
                                        <p:tav tm="100000">
                                          <p:val>
                                            <p:strVal val="#ppt_w"/>
                                          </p:val>
                                        </p:tav>
                                      </p:tavLst>
                                    </p:anim>
                                    <p:anim calcmode="lin" valueType="num">
                                      <p:cBhvr>
                                        <p:cTn dur="300" fill="hold" id="26"/>
                                        <p:tgtEl>
                                          <p:spTgt spid="18434"/>
                                        </p:tgtEl>
                                        <p:attrNameLst>
                                          <p:attrName>ppt_h</p:attrName>
                                        </p:attrNameLst>
                                      </p:cBhvr>
                                      <p:tavLst>
                                        <p:tav tm="0">
                                          <p:val>
                                            <p:fltVal val="0"/>
                                          </p:val>
                                        </p:tav>
                                        <p:tav tm="100000">
                                          <p:val>
                                            <p:strVal val="#ppt_h"/>
                                          </p:val>
                                        </p:tav>
                                      </p:tavLst>
                                    </p:anim>
                                    <p:animEffect filter="fade" transition="in">
                                      <p:cBhvr>
                                        <p:cTn dur="300" id="27"/>
                                        <p:tgtEl>
                                          <p:spTgt spid="18434"/>
                                        </p:tgtEl>
                                      </p:cBhvr>
                                    </p:animEffect>
                                  </p:childTnLst>
                                </p:cTn>
                              </p:par>
                              <p:par>
                                <p:cTn autoRev="1" fill="hold" grpId="1" id="28" nodeType="withEffect" presetClass="emph" presetID="6" presetSubtype="0">
                                  <p:stCondLst>
                                    <p:cond delay="700"/>
                                  </p:stCondLst>
                                  <p:childTnLst>
                                    <p:animScale>
                                      <p:cBhvr>
                                        <p:cTn dur="150" fill="hold" id="29"/>
                                        <p:tgtEl>
                                          <p:spTgt spid="18434"/>
                                        </p:tgtEl>
                                      </p:cBhvr>
                                      <p:by x="110000" y="110000"/>
                                    </p:animScale>
                                  </p:childTnLst>
                                </p:cTn>
                              </p:par>
                              <p:par>
                                <p:cTn fill="hold" grpId="0" id="30" nodeType="withEffect" presetClass="entr" presetID="53" presetSubtype="0">
                                  <p:stCondLst>
                                    <p:cond delay="400"/>
                                  </p:stCondLst>
                                  <p:childTnLst>
                                    <p:set>
                                      <p:cBhvr>
                                        <p:cTn dur="1" fill="hold" id="31">
                                          <p:stCondLst>
                                            <p:cond delay="0"/>
                                          </p:stCondLst>
                                        </p:cTn>
                                        <p:tgtEl>
                                          <p:spTgt spid="18451"/>
                                        </p:tgtEl>
                                        <p:attrNameLst>
                                          <p:attrName>style.visibility</p:attrName>
                                        </p:attrNameLst>
                                      </p:cBhvr>
                                      <p:to>
                                        <p:strVal val="visible"/>
                                      </p:to>
                                    </p:set>
                                    <p:anim calcmode="lin" valueType="num">
                                      <p:cBhvr>
                                        <p:cTn dur="300" fill="hold" id="32"/>
                                        <p:tgtEl>
                                          <p:spTgt spid="18451"/>
                                        </p:tgtEl>
                                        <p:attrNameLst>
                                          <p:attrName>ppt_w</p:attrName>
                                        </p:attrNameLst>
                                      </p:cBhvr>
                                      <p:tavLst>
                                        <p:tav tm="0">
                                          <p:val>
                                            <p:fltVal val="0"/>
                                          </p:val>
                                        </p:tav>
                                        <p:tav tm="100000">
                                          <p:val>
                                            <p:strVal val="#ppt_w"/>
                                          </p:val>
                                        </p:tav>
                                      </p:tavLst>
                                    </p:anim>
                                    <p:anim calcmode="lin" valueType="num">
                                      <p:cBhvr>
                                        <p:cTn dur="300" fill="hold" id="33"/>
                                        <p:tgtEl>
                                          <p:spTgt spid="18451"/>
                                        </p:tgtEl>
                                        <p:attrNameLst>
                                          <p:attrName>ppt_h</p:attrName>
                                        </p:attrNameLst>
                                      </p:cBhvr>
                                      <p:tavLst>
                                        <p:tav tm="0">
                                          <p:val>
                                            <p:fltVal val="0"/>
                                          </p:val>
                                        </p:tav>
                                        <p:tav tm="100000">
                                          <p:val>
                                            <p:strVal val="#ppt_h"/>
                                          </p:val>
                                        </p:tav>
                                      </p:tavLst>
                                    </p:anim>
                                    <p:animEffect filter="fade" transition="in">
                                      <p:cBhvr>
                                        <p:cTn dur="300" id="34"/>
                                        <p:tgtEl>
                                          <p:spTgt spid="18451"/>
                                        </p:tgtEl>
                                      </p:cBhvr>
                                    </p:animEffect>
                                  </p:childTnLst>
                                </p:cTn>
                              </p:par>
                              <p:par>
                                <p:cTn autoRev="1" fill="hold" grpId="1" id="35" nodeType="withEffect" presetClass="emph" presetID="6" presetSubtype="0">
                                  <p:stCondLst>
                                    <p:cond delay="700"/>
                                  </p:stCondLst>
                                  <p:childTnLst>
                                    <p:animScale>
                                      <p:cBhvr>
                                        <p:cTn dur="150" fill="hold" id="36"/>
                                        <p:tgtEl>
                                          <p:spTgt spid="18451"/>
                                        </p:tgtEl>
                                      </p:cBhvr>
                                      <p:by x="110000" y="110000"/>
                                    </p:animScale>
                                  </p:childTnLst>
                                </p:cTn>
                              </p:par>
                              <p:par>
                                <p:cTn fill="hold" grpId="0" id="37" nodeType="withEffect" presetClass="entr" presetID="2" presetSubtype="1">
                                  <p:stCondLst>
                                    <p:cond delay="400"/>
                                  </p:stCondLst>
                                  <p:childTnLst>
                                    <p:set>
                                      <p:cBhvr>
                                        <p:cTn dur="1" fill="hold" id="38">
                                          <p:stCondLst>
                                            <p:cond delay="0"/>
                                          </p:stCondLst>
                                        </p:cTn>
                                        <p:tgtEl>
                                          <p:spTgt spid="18445"/>
                                        </p:tgtEl>
                                        <p:attrNameLst>
                                          <p:attrName>style.visibility</p:attrName>
                                        </p:attrNameLst>
                                      </p:cBhvr>
                                      <p:to>
                                        <p:strVal val="visible"/>
                                      </p:to>
                                    </p:set>
                                    <p:anim calcmode="lin" valueType="num">
                                      <p:cBhvr additive="base">
                                        <p:cTn dur="750" fill="hold" id="39"/>
                                        <p:tgtEl>
                                          <p:spTgt spid="18445"/>
                                        </p:tgtEl>
                                        <p:attrNameLst>
                                          <p:attrName>ppt_x</p:attrName>
                                        </p:attrNameLst>
                                      </p:cBhvr>
                                      <p:tavLst>
                                        <p:tav tm="0">
                                          <p:val>
                                            <p:strVal val="#ppt_x"/>
                                          </p:val>
                                        </p:tav>
                                        <p:tav tm="100000">
                                          <p:val>
                                            <p:strVal val="#ppt_x"/>
                                          </p:val>
                                        </p:tav>
                                      </p:tavLst>
                                    </p:anim>
                                    <p:anim calcmode="lin" valueType="num">
                                      <p:cBhvr additive="base">
                                        <p:cTn dur="750" fill="hold" id="40"/>
                                        <p:tgtEl>
                                          <p:spTgt spid="18445"/>
                                        </p:tgtEl>
                                        <p:attrNameLst>
                                          <p:attrName>ppt_y</p:attrName>
                                        </p:attrNameLst>
                                      </p:cBhvr>
                                      <p:tavLst>
                                        <p:tav tm="0">
                                          <p:val>
                                            <p:strVal val="0-#ppt_h/2"/>
                                          </p:val>
                                        </p:tav>
                                        <p:tav tm="100000">
                                          <p:val>
                                            <p:strVal val="#ppt_y"/>
                                          </p:val>
                                        </p:tav>
                                      </p:tavLst>
                                    </p:anim>
                                  </p:childTnLst>
                                </p:cTn>
                              </p:par>
                              <p:par>
                                <p:cTn fill="hold" grpId="0" id="41" nodeType="withEffect" presetClass="entr" presetID="53" presetSubtype="0">
                                  <p:stCondLst>
                                    <p:cond delay="400"/>
                                  </p:stCondLst>
                                  <p:childTnLst>
                                    <p:set>
                                      <p:cBhvr>
                                        <p:cTn dur="1" fill="hold" id="42">
                                          <p:stCondLst>
                                            <p:cond delay="0"/>
                                          </p:stCondLst>
                                        </p:cTn>
                                        <p:tgtEl>
                                          <p:spTgt spid="18437"/>
                                        </p:tgtEl>
                                        <p:attrNameLst>
                                          <p:attrName>style.visibility</p:attrName>
                                        </p:attrNameLst>
                                      </p:cBhvr>
                                      <p:to>
                                        <p:strVal val="visible"/>
                                      </p:to>
                                    </p:set>
                                    <p:anim calcmode="lin" valueType="num">
                                      <p:cBhvr>
                                        <p:cTn dur="300" fill="hold" id="43"/>
                                        <p:tgtEl>
                                          <p:spTgt spid="18437"/>
                                        </p:tgtEl>
                                        <p:attrNameLst>
                                          <p:attrName>ppt_w</p:attrName>
                                        </p:attrNameLst>
                                      </p:cBhvr>
                                      <p:tavLst>
                                        <p:tav tm="0">
                                          <p:val>
                                            <p:fltVal val="0"/>
                                          </p:val>
                                        </p:tav>
                                        <p:tav tm="100000">
                                          <p:val>
                                            <p:strVal val="#ppt_w"/>
                                          </p:val>
                                        </p:tav>
                                      </p:tavLst>
                                    </p:anim>
                                    <p:anim calcmode="lin" valueType="num">
                                      <p:cBhvr>
                                        <p:cTn dur="300" fill="hold" id="44"/>
                                        <p:tgtEl>
                                          <p:spTgt spid="18437"/>
                                        </p:tgtEl>
                                        <p:attrNameLst>
                                          <p:attrName>ppt_h</p:attrName>
                                        </p:attrNameLst>
                                      </p:cBhvr>
                                      <p:tavLst>
                                        <p:tav tm="0">
                                          <p:val>
                                            <p:fltVal val="0"/>
                                          </p:val>
                                        </p:tav>
                                        <p:tav tm="100000">
                                          <p:val>
                                            <p:strVal val="#ppt_h"/>
                                          </p:val>
                                        </p:tav>
                                      </p:tavLst>
                                    </p:anim>
                                    <p:animEffect filter="fade" transition="in">
                                      <p:cBhvr>
                                        <p:cTn dur="300" id="45"/>
                                        <p:tgtEl>
                                          <p:spTgt spid="18437"/>
                                        </p:tgtEl>
                                      </p:cBhvr>
                                    </p:animEffect>
                                  </p:childTnLst>
                                </p:cTn>
                              </p:par>
                              <p:par>
                                <p:cTn autoRev="1" fill="hold" grpId="1" id="46" nodeType="withEffect" presetClass="emph" presetID="6" presetSubtype="0">
                                  <p:stCondLst>
                                    <p:cond delay="700"/>
                                  </p:stCondLst>
                                  <p:childTnLst>
                                    <p:animScale>
                                      <p:cBhvr>
                                        <p:cTn dur="150" fill="hold" id="47"/>
                                        <p:tgtEl>
                                          <p:spTgt spid="18437"/>
                                        </p:tgtEl>
                                      </p:cBhvr>
                                      <p:by x="110000" y="110000"/>
                                    </p:animScale>
                                  </p:childTnLst>
                                </p:cTn>
                              </p:par>
                              <p:par>
                                <p:cTn fill="hold" id="48" nodeType="withEffect" presetClass="entr" presetID="53" presetSubtype="0">
                                  <p:stCondLst>
                                    <p:cond delay="400"/>
                                  </p:stCondLst>
                                  <p:childTnLst>
                                    <p:set>
                                      <p:cBhvr>
                                        <p:cTn dur="1" fill="hold" id="49">
                                          <p:stCondLst>
                                            <p:cond delay="0"/>
                                          </p:stCondLst>
                                        </p:cTn>
                                        <p:tgtEl>
                                          <p:spTgt spid="18452"/>
                                        </p:tgtEl>
                                        <p:attrNameLst>
                                          <p:attrName>style.visibility</p:attrName>
                                        </p:attrNameLst>
                                      </p:cBhvr>
                                      <p:to>
                                        <p:strVal val="visible"/>
                                      </p:to>
                                    </p:set>
                                    <p:anim calcmode="lin" valueType="num">
                                      <p:cBhvr>
                                        <p:cTn dur="300" fill="hold" id="50"/>
                                        <p:tgtEl>
                                          <p:spTgt spid="18452"/>
                                        </p:tgtEl>
                                        <p:attrNameLst>
                                          <p:attrName>ppt_w</p:attrName>
                                        </p:attrNameLst>
                                      </p:cBhvr>
                                      <p:tavLst>
                                        <p:tav tm="0">
                                          <p:val>
                                            <p:fltVal val="0"/>
                                          </p:val>
                                        </p:tav>
                                        <p:tav tm="100000">
                                          <p:val>
                                            <p:strVal val="#ppt_w"/>
                                          </p:val>
                                        </p:tav>
                                      </p:tavLst>
                                    </p:anim>
                                    <p:anim calcmode="lin" valueType="num">
                                      <p:cBhvr>
                                        <p:cTn dur="300" fill="hold" id="51"/>
                                        <p:tgtEl>
                                          <p:spTgt spid="18452"/>
                                        </p:tgtEl>
                                        <p:attrNameLst>
                                          <p:attrName>ppt_h</p:attrName>
                                        </p:attrNameLst>
                                      </p:cBhvr>
                                      <p:tavLst>
                                        <p:tav tm="0">
                                          <p:val>
                                            <p:fltVal val="0"/>
                                          </p:val>
                                        </p:tav>
                                        <p:tav tm="100000">
                                          <p:val>
                                            <p:strVal val="#ppt_h"/>
                                          </p:val>
                                        </p:tav>
                                      </p:tavLst>
                                    </p:anim>
                                    <p:animEffect filter="fade" transition="in">
                                      <p:cBhvr>
                                        <p:cTn dur="300" id="52"/>
                                        <p:tgtEl>
                                          <p:spTgt spid="18452"/>
                                        </p:tgtEl>
                                      </p:cBhvr>
                                    </p:animEffect>
                                  </p:childTnLst>
                                </p:cTn>
                              </p:par>
                              <p:par>
                                <p:cTn autoRev="1" fill="hold" id="53" nodeType="withEffect" presetClass="emph" presetID="6" presetSubtype="0">
                                  <p:stCondLst>
                                    <p:cond delay="700"/>
                                  </p:stCondLst>
                                  <p:childTnLst>
                                    <p:animScale>
                                      <p:cBhvr>
                                        <p:cTn dur="150" fill="hold" id="54"/>
                                        <p:tgtEl>
                                          <p:spTgt spid="18452"/>
                                        </p:tgtEl>
                                      </p:cBhvr>
                                      <p:by x="110000" y="110000"/>
                                    </p:animScale>
                                  </p:childTnLst>
                                </p:cTn>
                              </p:par>
                              <p:par>
                                <p:cTn fill="hold" grpId="0" id="55" nodeType="withEffect" presetClass="entr" presetID="2" presetSubtype="8">
                                  <p:stCondLst>
                                    <p:cond delay="400"/>
                                  </p:stCondLst>
                                  <p:childTnLst>
                                    <p:set>
                                      <p:cBhvr>
                                        <p:cTn dur="1" fill="hold" id="56">
                                          <p:stCondLst>
                                            <p:cond delay="0"/>
                                          </p:stCondLst>
                                        </p:cTn>
                                        <p:tgtEl>
                                          <p:spTgt spid="18443"/>
                                        </p:tgtEl>
                                        <p:attrNameLst>
                                          <p:attrName>style.visibility</p:attrName>
                                        </p:attrNameLst>
                                      </p:cBhvr>
                                      <p:to>
                                        <p:strVal val="visible"/>
                                      </p:to>
                                    </p:set>
                                    <p:anim calcmode="lin" valueType="num">
                                      <p:cBhvr additive="base">
                                        <p:cTn dur="750" fill="hold" id="57"/>
                                        <p:tgtEl>
                                          <p:spTgt spid="18443"/>
                                        </p:tgtEl>
                                        <p:attrNameLst>
                                          <p:attrName>ppt_x</p:attrName>
                                        </p:attrNameLst>
                                      </p:cBhvr>
                                      <p:tavLst>
                                        <p:tav tm="0">
                                          <p:val>
                                            <p:strVal val="0-#ppt_w/2"/>
                                          </p:val>
                                        </p:tav>
                                        <p:tav tm="100000">
                                          <p:val>
                                            <p:strVal val="#ppt_x"/>
                                          </p:val>
                                        </p:tav>
                                      </p:tavLst>
                                    </p:anim>
                                    <p:anim calcmode="lin" valueType="num">
                                      <p:cBhvr additive="base">
                                        <p:cTn dur="750" fill="hold" id="58"/>
                                        <p:tgtEl>
                                          <p:spTgt spid="18443"/>
                                        </p:tgtEl>
                                        <p:attrNameLst>
                                          <p:attrName>ppt_y</p:attrName>
                                        </p:attrNameLst>
                                      </p:cBhvr>
                                      <p:tavLst>
                                        <p:tav tm="0">
                                          <p:val>
                                            <p:strVal val="#ppt_y"/>
                                          </p:val>
                                        </p:tav>
                                        <p:tav tm="100000">
                                          <p:val>
                                            <p:strVal val="#ppt_y"/>
                                          </p:val>
                                        </p:tav>
                                      </p:tavLst>
                                    </p:anim>
                                  </p:childTnLst>
                                </p:cTn>
                              </p:par>
                              <p:par>
                                <p:cTn fill="hold" grpId="0" id="59" nodeType="withEffect" presetClass="entr" presetID="53" presetSubtype="0">
                                  <p:stCondLst>
                                    <p:cond delay="400"/>
                                  </p:stCondLst>
                                  <p:childTnLst>
                                    <p:set>
                                      <p:cBhvr>
                                        <p:cTn dur="1" fill="hold" id="60">
                                          <p:stCondLst>
                                            <p:cond delay="0"/>
                                          </p:stCondLst>
                                        </p:cTn>
                                        <p:tgtEl>
                                          <p:spTgt spid="18436"/>
                                        </p:tgtEl>
                                        <p:attrNameLst>
                                          <p:attrName>style.visibility</p:attrName>
                                        </p:attrNameLst>
                                      </p:cBhvr>
                                      <p:to>
                                        <p:strVal val="visible"/>
                                      </p:to>
                                    </p:set>
                                    <p:anim calcmode="lin" valueType="num">
                                      <p:cBhvr>
                                        <p:cTn dur="300" fill="hold" id="61"/>
                                        <p:tgtEl>
                                          <p:spTgt spid="18436"/>
                                        </p:tgtEl>
                                        <p:attrNameLst>
                                          <p:attrName>ppt_w</p:attrName>
                                        </p:attrNameLst>
                                      </p:cBhvr>
                                      <p:tavLst>
                                        <p:tav tm="0">
                                          <p:val>
                                            <p:fltVal val="0"/>
                                          </p:val>
                                        </p:tav>
                                        <p:tav tm="100000">
                                          <p:val>
                                            <p:strVal val="#ppt_w"/>
                                          </p:val>
                                        </p:tav>
                                      </p:tavLst>
                                    </p:anim>
                                    <p:anim calcmode="lin" valueType="num">
                                      <p:cBhvr>
                                        <p:cTn dur="300" fill="hold" id="62"/>
                                        <p:tgtEl>
                                          <p:spTgt spid="18436"/>
                                        </p:tgtEl>
                                        <p:attrNameLst>
                                          <p:attrName>ppt_h</p:attrName>
                                        </p:attrNameLst>
                                      </p:cBhvr>
                                      <p:tavLst>
                                        <p:tav tm="0">
                                          <p:val>
                                            <p:fltVal val="0"/>
                                          </p:val>
                                        </p:tav>
                                        <p:tav tm="100000">
                                          <p:val>
                                            <p:strVal val="#ppt_h"/>
                                          </p:val>
                                        </p:tav>
                                      </p:tavLst>
                                    </p:anim>
                                    <p:animEffect filter="fade" transition="in">
                                      <p:cBhvr>
                                        <p:cTn dur="300" id="63"/>
                                        <p:tgtEl>
                                          <p:spTgt spid="18436"/>
                                        </p:tgtEl>
                                      </p:cBhvr>
                                    </p:animEffect>
                                  </p:childTnLst>
                                </p:cTn>
                              </p:par>
                              <p:par>
                                <p:cTn autoRev="1" fill="hold" grpId="1" id="64" nodeType="withEffect" presetClass="emph" presetID="6" presetSubtype="0">
                                  <p:stCondLst>
                                    <p:cond delay="700"/>
                                  </p:stCondLst>
                                  <p:childTnLst>
                                    <p:animScale>
                                      <p:cBhvr>
                                        <p:cTn dur="150" fill="hold" id="65"/>
                                        <p:tgtEl>
                                          <p:spTgt spid="18436"/>
                                        </p:tgtEl>
                                      </p:cBhvr>
                                      <p:by x="110000" y="110000"/>
                                    </p:animScale>
                                  </p:childTnLst>
                                </p:cTn>
                              </p:par>
                              <p:par>
                                <p:cTn fill="hold" id="66" nodeType="withEffect" presetClass="entr" presetID="53" presetSubtype="0">
                                  <p:stCondLst>
                                    <p:cond delay="400"/>
                                  </p:stCondLst>
                                  <p:childTnLst>
                                    <p:set>
                                      <p:cBhvr>
                                        <p:cTn dur="1" fill="hold" id="67">
                                          <p:stCondLst>
                                            <p:cond delay="0"/>
                                          </p:stCondLst>
                                        </p:cTn>
                                        <p:tgtEl>
                                          <p:spTgt spid="18456"/>
                                        </p:tgtEl>
                                        <p:attrNameLst>
                                          <p:attrName>style.visibility</p:attrName>
                                        </p:attrNameLst>
                                      </p:cBhvr>
                                      <p:to>
                                        <p:strVal val="visible"/>
                                      </p:to>
                                    </p:set>
                                    <p:anim calcmode="lin" valueType="num">
                                      <p:cBhvr>
                                        <p:cTn dur="300" fill="hold" id="68"/>
                                        <p:tgtEl>
                                          <p:spTgt spid="18456"/>
                                        </p:tgtEl>
                                        <p:attrNameLst>
                                          <p:attrName>ppt_w</p:attrName>
                                        </p:attrNameLst>
                                      </p:cBhvr>
                                      <p:tavLst>
                                        <p:tav tm="0">
                                          <p:val>
                                            <p:fltVal val="0"/>
                                          </p:val>
                                        </p:tav>
                                        <p:tav tm="100000">
                                          <p:val>
                                            <p:strVal val="#ppt_w"/>
                                          </p:val>
                                        </p:tav>
                                      </p:tavLst>
                                    </p:anim>
                                    <p:anim calcmode="lin" valueType="num">
                                      <p:cBhvr>
                                        <p:cTn dur="300" fill="hold" id="69"/>
                                        <p:tgtEl>
                                          <p:spTgt spid="18456"/>
                                        </p:tgtEl>
                                        <p:attrNameLst>
                                          <p:attrName>ppt_h</p:attrName>
                                        </p:attrNameLst>
                                      </p:cBhvr>
                                      <p:tavLst>
                                        <p:tav tm="0">
                                          <p:val>
                                            <p:fltVal val="0"/>
                                          </p:val>
                                        </p:tav>
                                        <p:tav tm="100000">
                                          <p:val>
                                            <p:strVal val="#ppt_h"/>
                                          </p:val>
                                        </p:tav>
                                      </p:tavLst>
                                    </p:anim>
                                    <p:animEffect filter="fade" transition="in">
                                      <p:cBhvr>
                                        <p:cTn dur="300" id="70"/>
                                        <p:tgtEl>
                                          <p:spTgt spid="18456"/>
                                        </p:tgtEl>
                                      </p:cBhvr>
                                    </p:animEffect>
                                  </p:childTnLst>
                                </p:cTn>
                              </p:par>
                              <p:par>
                                <p:cTn autoRev="1" fill="hold" id="71" nodeType="withEffect" presetClass="emph" presetID="6" presetSubtype="0">
                                  <p:stCondLst>
                                    <p:cond delay="700"/>
                                  </p:stCondLst>
                                  <p:childTnLst>
                                    <p:animScale>
                                      <p:cBhvr>
                                        <p:cTn dur="150" fill="hold" id="72"/>
                                        <p:tgtEl>
                                          <p:spTgt spid="18456"/>
                                        </p:tgtEl>
                                      </p:cBhvr>
                                      <p:by x="110000" y="110000"/>
                                    </p:animScale>
                                  </p:childTnLst>
                                </p:cTn>
                              </p:par>
                              <p:par>
                                <p:cTn fill="hold" grpId="0" id="73" nodeType="withEffect" presetClass="entr" presetID="2" presetSubtype="2">
                                  <p:stCondLst>
                                    <p:cond delay="400"/>
                                  </p:stCondLst>
                                  <p:childTnLst>
                                    <p:set>
                                      <p:cBhvr>
                                        <p:cTn dur="1" fill="hold" id="74">
                                          <p:stCondLst>
                                            <p:cond delay="0"/>
                                          </p:stCondLst>
                                        </p:cTn>
                                        <p:tgtEl>
                                          <p:spTgt spid="18444"/>
                                        </p:tgtEl>
                                        <p:attrNameLst>
                                          <p:attrName>style.visibility</p:attrName>
                                        </p:attrNameLst>
                                      </p:cBhvr>
                                      <p:to>
                                        <p:strVal val="visible"/>
                                      </p:to>
                                    </p:set>
                                    <p:anim calcmode="lin" valueType="num">
                                      <p:cBhvr additive="base">
                                        <p:cTn dur="750" fill="hold" id="75"/>
                                        <p:tgtEl>
                                          <p:spTgt spid="18444"/>
                                        </p:tgtEl>
                                        <p:attrNameLst>
                                          <p:attrName>ppt_x</p:attrName>
                                        </p:attrNameLst>
                                      </p:cBhvr>
                                      <p:tavLst>
                                        <p:tav tm="0">
                                          <p:val>
                                            <p:strVal val="1+#ppt_w/2"/>
                                          </p:val>
                                        </p:tav>
                                        <p:tav tm="100000">
                                          <p:val>
                                            <p:strVal val="#ppt_x"/>
                                          </p:val>
                                        </p:tav>
                                      </p:tavLst>
                                    </p:anim>
                                    <p:anim calcmode="lin" valueType="num">
                                      <p:cBhvr additive="base">
                                        <p:cTn dur="750" fill="hold" id="76"/>
                                        <p:tgtEl>
                                          <p:spTgt spid="18444"/>
                                        </p:tgtEl>
                                        <p:attrNameLst>
                                          <p:attrName>ppt_y</p:attrName>
                                        </p:attrNameLst>
                                      </p:cBhvr>
                                      <p:tavLst>
                                        <p:tav tm="0">
                                          <p:val>
                                            <p:strVal val="#ppt_y"/>
                                          </p:val>
                                        </p:tav>
                                        <p:tav tm="100000">
                                          <p:val>
                                            <p:strVal val="#ppt_y"/>
                                          </p:val>
                                        </p:tav>
                                      </p:tavLst>
                                    </p:anim>
                                  </p:childTnLst>
                                </p:cTn>
                              </p:par>
                              <p:par>
                                <p:cTn fill="hold" grpId="0" id="77" nodeType="withEffect" presetClass="entr" presetID="53" presetSubtype="0">
                                  <p:stCondLst>
                                    <p:cond delay="400"/>
                                  </p:stCondLst>
                                  <p:childTnLst>
                                    <p:set>
                                      <p:cBhvr>
                                        <p:cTn dur="1" fill="hold" id="78">
                                          <p:stCondLst>
                                            <p:cond delay="0"/>
                                          </p:stCondLst>
                                        </p:cTn>
                                        <p:tgtEl>
                                          <p:spTgt spid="18438"/>
                                        </p:tgtEl>
                                        <p:attrNameLst>
                                          <p:attrName>style.visibility</p:attrName>
                                        </p:attrNameLst>
                                      </p:cBhvr>
                                      <p:to>
                                        <p:strVal val="visible"/>
                                      </p:to>
                                    </p:set>
                                    <p:anim calcmode="lin" valueType="num">
                                      <p:cBhvr>
                                        <p:cTn dur="300" fill="hold" id="79"/>
                                        <p:tgtEl>
                                          <p:spTgt spid="18438"/>
                                        </p:tgtEl>
                                        <p:attrNameLst>
                                          <p:attrName>ppt_w</p:attrName>
                                        </p:attrNameLst>
                                      </p:cBhvr>
                                      <p:tavLst>
                                        <p:tav tm="0">
                                          <p:val>
                                            <p:fltVal val="0"/>
                                          </p:val>
                                        </p:tav>
                                        <p:tav tm="100000">
                                          <p:val>
                                            <p:strVal val="#ppt_w"/>
                                          </p:val>
                                        </p:tav>
                                      </p:tavLst>
                                    </p:anim>
                                    <p:anim calcmode="lin" valueType="num">
                                      <p:cBhvr>
                                        <p:cTn dur="300" fill="hold" id="80"/>
                                        <p:tgtEl>
                                          <p:spTgt spid="18438"/>
                                        </p:tgtEl>
                                        <p:attrNameLst>
                                          <p:attrName>ppt_h</p:attrName>
                                        </p:attrNameLst>
                                      </p:cBhvr>
                                      <p:tavLst>
                                        <p:tav tm="0">
                                          <p:val>
                                            <p:fltVal val="0"/>
                                          </p:val>
                                        </p:tav>
                                        <p:tav tm="100000">
                                          <p:val>
                                            <p:strVal val="#ppt_h"/>
                                          </p:val>
                                        </p:tav>
                                      </p:tavLst>
                                    </p:anim>
                                    <p:animEffect filter="fade" transition="in">
                                      <p:cBhvr>
                                        <p:cTn dur="300" id="81"/>
                                        <p:tgtEl>
                                          <p:spTgt spid="18438"/>
                                        </p:tgtEl>
                                      </p:cBhvr>
                                    </p:animEffect>
                                  </p:childTnLst>
                                </p:cTn>
                              </p:par>
                              <p:par>
                                <p:cTn autoRev="1" fill="hold" grpId="1" id="82" nodeType="withEffect" presetClass="emph" presetID="6" presetSubtype="0">
                                  <p:stCondLst>
                                    <p:cond delay="700"/>
                                  </p:stCondLst>
                                  <p:childTnLst>
                                    <p:animScale>
                                      <p:cBhvr>
                                        <p:cTn dur="150" fill="hold" id="83"/>
                                        <p:tgtEl>
                                          <p:spTgt spid="18438"/>
                                        </p:tgtEl>
                                      </p:cBhvr>
                                      <p:by x="110000" y="110000"/>
                                    </p:animScale>
                                  </p:childTnLst>
                                </p:cTn>
                              </p:par>
                              <p:par>
                                <p:cTn fill="hold" grpId="0" id="84" nodeType="withEffect" presetClass="entr" presetID="53" presetSubtype="0">
                                  <p:stCondLst>
                                    <p:cond delay="400"/>
                                  </p:stCondLst>
                                  <p:childTnLst>
                                    <p:set>
                                      <p:cBhvr>
                                        <p:cTn dur="1" fill="hold" id="85">
                                          <p:stCondLst>
                                            <p:cond delay="0"/>
                                          </p:stCondLst>
                                        </p:cTn>
                                        <p:tgtEl>
                                          <p:spTgt spid="18455"/>
                                        </p:tgtEl>
                                        <p:attrNameLst>
                                          <p:attrName>style.visibility</p:attrName>
                                        </p:attrNameLst>
                                      </p:cBhvr>
                                      <p:to>
                                        <p:strVal val="visible"/>
                                      </p:to>
                                    </p:set>
                                    <p:anim calcmode="lin" valueType="num">
                                      <p:cBhvr>
                                        <p:cTn dur="300" fill="hold" id="86"/>
                                        <p:tgtEl>
                                          <p:spTgt spid="18455"/>
                                        </p:tgtEl>
                                        <p:attrNameLst>
                                          <p:attrName>ppt_w</p:attrName>
                                        </p:attrNameLst>
                                      </p:cBhvr>
                                      <p:tavLst>
                                        <p:tav tm="0">
                                          <p:val>
                                            <p:fltVal val="0"/>
                                          </p:val>
                                        </p:tav>
                                        <p:tav tm="100000">
                                          <p:val>
                                            <p:strVal val="#ppt_w"/>
                                          </p:val>
                                        </p:tav>
                                      </p:tavLst>
                                    </p:anim>
                                    <p:anim calcmode="lin" valueType="num">
                                      <p:cBhvr>
                                        <p:cTn dur="300" fill="hold" id="87"/>
                                        <p:tgtEl>
                                          <p:spTgt spid="18455"/>
                                        </p:tgtEl>
                                        <p:attrNameLst>
                                          <p:attrName>ppt_h</p:attrName>
                                        </p:attrNameLst>
                                      </p:cBhvr>
                                      <p:tavLst>
                                        <p:tav tm="0">
                                          <p:val>
                                            <p:fltVal val="0"/>
                                          </p:val>
                                        </p:tav>
                                        <p:tav tm="100000">
                                          <p:val>
                                            <p:strVal val="#ppt_h"/>
                                          </p:val>
                                        </p:tav>
                                      </p:tavLst>
                                    </p:anim>
                                    <p:animEffect filter="fade" transition="in">
                                      <p:cBhvr>
                                        <p:cTn dur="300" id="88"/>
                                        <p:tgtEl>
                                          <p:spTgt spid="18455"/>
                                        </p:tgtEl>
                                      </p:cBhvr>
                                    </p:animEffect>
                                  </p:childTnLst>
                                </p:cTn>
                              </p:par>
                              <p:par>
                                <p:cTn autoRev="1" fill="hold" grpId="1" id="89" nodeType="withEffect" presetClass="emph" presetID="6" presetSubtype="0">
                                  <p:stCondLst>
                                    <p:cond delay="700"/>
                                  </p:stCondLst>
                                  <p:childTnLst>
                                    <p:animScale>
                                      <p:cBhvr>
                                        <p:cTn dur="150" fill="hold" id="90"/>
                                        <p:tgtEl>
                                          <p:spTgt spid="18455"/>
                                        </p:tgtEl>
                                      </p:cBhvr>
                                      <p:by x="110000" y="110000"/>
                                    </p:animScale>
                                  </p:childTnLst>
                                </p:cTn>
                              </p:par>
                              <p:par>
                                <p:cTn fill="hold" grpId="0" id="91" nodeType="withEffect" presetClass="entr" presetID="22" presetSubtype="2">
                                  <p:stCondLst>
                                    <p:cond delay="700"/>
                                  </p:stCondLst>
                                  <p:childTnLst>
                                    <p:set>
                                      <p:cBhvr>
                                        <p:cTn dur="1" fill="hold" id="92">
                                          <p:stCondLst>
                                            <p:cond delay="0"/>
                                          </p:stCondLst>
                                        </p:cTn>
                                        <p:tgtEl>
                                          <p:spTgt spid="18439"/>
                                        </p:tgtEl>
                                        <p:attrNameLst>
                                          <p:attrName>style.visibility</p:attrName>
                                        </p:attrNameLst>
                                      </p:cBhvr>
                                      <p:to>
                                        <p:strVal val="visible"/>
                                      </p:to>
                                    </p:set>
                                    <p:animEffect filter="wipe(right)" transition="in">
                                      <p:cBhvr>
                                        <p:cTn dur="500" id="93"/>
                                        <p:tgtEl>
                                          <p:spTgt spid="18439"/>
                                        </p:tgtEl>
                                      </p:cBhvr>
                                    </p:animEffect>
                                  </p:childTnLst>
                                </p:cTn>
                              </p:par>
                              <p:par>
                                <p:cTn fill="hold" grpId="0" id="94" nodeType="withEffect" presetClass="entr" presetID="2" presetSubtype="8">
                                  <p:stCondLst>
                                    <p:cond delay="1200"/>
                                  </p:stCondLst>
                                  <p:childTnLst>
                                    <p:set>
                                      <p:cBhvr>
                                        <p:cTn dur="1" fill="hold" id="95">
                                          <p:stCondLst>
                                            <p:cond delay="0"/>
                                          </p:stCondLst>
                                        </p:cTn>
                                        <p:tgtEl>
                                          <p:spTgt spid="18450"/>
                                        </p:tgtEl>
                                        <p:attrNameLst>
                                          <p:attrName>style.visibility</p:attrName>
                                        </p:attrNameLst>
                                      </p:cBhvr>
                                      <p:to>
                                        <p:strVal val="visible"/>
                                      </p:to>
                                    </p:set>
                                    <p:anim calcmode="lin" valueType="num">
                                      <p:cBhvr additive="base">
                                        <p:cTn dur="750" fill="hold" id="96"/>
                                        <p:tgtEl>
                                          <p:spTgt spid="18450"/>
                                        </p:tgtEl>
                                        <p:attrNameLst>
                                          <p:attrName>ppt_x</p:attrName>
                                        </p:attrNameLst>
                                      </p:cBhvr>
                                      <p:tavLst>
                                        <p:tav tm="0">
                                          <p:val>
                                            <p:strVal val="0-#ppt_w/2"/>
                                          </p:val>
                                        </p:tav>
                                        <p:tav tm="100000">
                                          <p:val>
                                            <p:strVal val="#ppt_x"/>
                                          </p:val>
                                        </p:tav>
                                      </p:tavLst>
                                    </p:anim>
                                    <p:anim calcmode="lin" valueType="num">
                                      <p:cBhvr additive="base">
                                        <p:cTn dur="750" fill="hold" id="97"/>
                                        <p:tgtEl>
                                          <p:spTgt spid="18450"/>
                                        </p:tgtEl>
                                        <p:attrNameLst>
                                          <p:attrName>ppt_y</p:attrName>
                                        </p:attrNameLst>
                                      </p:cBhvr>
                                      <p:tavLst>
                                        <p:tav tm="0">
                                          <p:val>
                                            <p:strVal val="#ppt_y"/>
                                          </p:val>
                                        </p:tav>
                                        <p:tav tm="100000">
                                          <p:val>
                                            <p:strVal val="#ppt_y"/>
                                          </p:val>
                                        </p:tav>
                                      </p:tavLst>
                                    </p:anim>
                                  </p:childTnLst>
                                </p:cTn>
                              </p:par>
                              <p:par>
                                <p:cTn fill="hold" grpId="0" id="98" nodeType="withEffect" presetClass="entr" presetID="22" presetSubtype="2">
                                  <p:stCondLst>
                                    <p:cond delay="800"/>
                                  </p:stCondLst>
                                  <p:childTnLst>
                                    <p:set>
                                      <p:cBhvr>
                                        <p:cTn dur="1" fill="hold" id="99">
                                          <p:stCondLst>
                                            <p:cond delay="0"/>
                                          </p:stCondLst>
                                        </p:cTn>
                                        <p:tgtEl>
                                          <p:spTgt spid="18442"/>
                                        </p:tgtEl>
                                        <p:attrNameLst>
                                          <p:attrName>style.visibility</p:attrName>
                                        </p:attrNameLst>
                                      </p:cBhvr>
                                      <p:to>
                                        <p:strVal val="visible"/>
                                      </p:to>
                                    </p:set>
                                    <p:animEffect filter="wipe(right)" transition="in">
                                      <p:cBhvr>
                                        <p:cTn dur="500" id="100"/>
                                        <p:tgtEl>
                                          <p:spTgt spid="18442"/>
                                        </p:tgtEl>
                                      </p:cBhvr>
                                    </p:animEffect>
                                  </p:childTnLst>
                                </p:cTn>
                              </p:par>
                              <p:par>
                                <p:cTn fill="hold" grpId="0" id="101" nodeType="withEffect" presetClass="entr" presetID="2" presetSubtype="8">
                                  <p:stCondLst>
                                    <p:cond delay="1300"/>
                                  </p:stCondLst>
                                  <p:childTnLst>
                                    <p:set>
                                      <p:cBhvr>
                                        <p:cTn dur="1" fill="hold" id="102">
                                          <p:stCondLst>
                                            <p:cond delay="0"/>
                                          </p:stCondLst>
                                        </p:cTn>
                                        <p:tgtEl>
                                          <p:spTgt spid="18449"/>
                                        </p:tgtEl>
                                        <p:attrNameLst>
                                          <p:attrName>style.visibility</p:attrName>
                                        </p:attrNameLst>
                                      </p:cBhvr>
                                      <p:to>
                                        <p:strVal val="visible"/>
                                      </p:to>
                                    </p:set>
                                    <p:anim calcmode="lin" valueType="num">
                                      <p:cBhvr additive="base">
                                        <p:cTn dur="750" fill="hold" id="103"/>
                                        <p:tgtEl>
                                          <p:spTgt spid="18449"/>
                                        </p:tgtEl>
                                        <p:attrNameLst>
                                          <p:attrName>ppt_x</p:attrName>
                                        </p:attrNameLst>
                                      </p:cBhvr>
                                      <p:tavLst>
                                        <p:tav tm="0">
                                          <p:val>
                                            <p:strVal val="0-#ppt_w/2"/>
                                          </p:val>
                                        </p:tav>
                                        <p:tav tm="100000">
                                          <p:val>
                                            <p:strVal val="#ppt_x"/>
                                          </p:val>
                                        </p:tav>
                                      </p:tavLst>
                                    </p:anim>
                                    <p:anim calcmode="lin" valueType="num">
                                      <p:cBhvr additive="base">
                                        <p:cTn dur="750" fill="hold" id="104"/>
                                        <p:tgtEl>
                                          <p:spTgt spid="18449"/>
                                        </p:tgtEl>
                                        <p:attrNameLst>
                                          <p:attrName>ppt_y</p:attrName>
                                        </p:attrNameLst>
                                      </p:cBhvr>
                                      <p:tavLst>
                                        <p:tav tm="0">
                                          <p:val>
                                            <p:strVal val="#ppt_y"/>
                                          </p:val>
                                        </p:tav>
                                        <p:tav tm="100000">
                                          <p:val>
                                            <p:strVal val="#ppt_y"/>
                                          </p:val>
                                        </p:tav>
                                      </p:tavLst>
                                    </p:anim>
                                  </p:childTnLst>
                                </p:cTn>
                              </p:par>
                              <p:par>
                                <p:cTn fill="hold" grpId="0" id="105" nodeType="withEffect" presetClass="entr" presetID="22" presetSubtype="8">
                                  <p:stCondLst>
                                    <p:cond delay="900"/>
                                  </p:stCondLst>
                                  <p:childTnLst>
                                    <p:set>
                                      <p:cBhvr>
                                        <p:cTn dur="1" fill="hold" id="106">
                                          <p:stCondLst>
                                            <p:cond delay="0"/>
                                          </p:stCondLst>
                                        </p:cTn>
                                        <p:tgtEl>
                                          <p:spTgt spid="18440"/>
                                        </p:tgtEl>
                                        <p:attrNameLst>
                                          <p:attrName>style.visibility</p:attrName>
                                        </p:attrNameLst>
                                      </p:cBhvr>
                                      <p:to>
                                        <p:strVal val="visible"/>
                                      </p:to>
                                    </p:set>
                                    <p:animEffect filter="wipe(left)" transition="in">
                                      <p:cBhvr>
                                        <p:cTn dur="500" id="107"/>
                                        <p:tgtEl>
                                          <p:spTgt spid="18440"/>
                                        </p:tgtEl>
                                      </p:cBhvr>
                                    </p:animEffect>
                                  </p:childTnLst>
                                </p:cTn>
                              </p:par>
                              <p:par>
                                <p:cTn fill="hold" grpId="0" id="108" nodeType="withEffect" presetClass="entr" presetID="2" presetSubtype="2">
                                  <p:stCondLst>
                                    <p:cond delay="1400"/>
                                  </p:stCondLst>
                                  <p:childTnLst>
                                    <p:set>
                                      <p:cBhvr>
                                        <p:cTn dur="1" fill="hold" id="109">
                                          <p:stCondLst>
                                            <p:cond delay="0"/>
                                          </p:stCondLst>
                                        </p:cTn>
                                        <p:tgtEl>
                                          <p:spTgt spid="18447"/>
                                        </p:tgtEl>
                                        <p:attrNameLst>
                                          <p:attrName>style.visibility</p:attrName>
                                        </p:attrNameLst>
                                      </p:cBhvr>
                                      <p:to>
                                        <p:strVal val="visible"/>
                                      </p:to>
                                    </p:set>
                                    <p:anim calcmode="lin" valueType="num">
                                      <p:cBhvr additive="base">
                                        <p:cTn dur="750" fill="hold" id="110"/>
                                        <p:tgtEl>
                                          <p:spTgt spid="18447"/>
                                        </p:tgtEl>
                                        <p:attrNameLst>
                                          <p:attrName>ppt_x</p:attrName>
                                        </p:attrNameLst>
                                      </p:cBhvr>
                                      <p:tavLst>
                                        <p:tav tm="0">
                                          <p:val>
                                            <p:strVal val="1+#ppt_w/2"/>
                                          </p:val>
                                        </p:tav>
                                        <p:tav tm="100000">
                                          <p:val>
                                            <p:strVal val="#ppt_x"/>
                                          </p:val>
                                        </p:tav>
                                      </p:tavLst>
                                    </p:anim>
                                    <p:anim calcmode="lin" valueType="num">
                                      <p:cBhvr additive="base">
                                        <p:cTn dur="750" fill="hold" id="111"/>
                                        <p:tgtEl>
                                          <p:spTgt spid="18447"/>
                                        </p:tgtEl>
                                        <p:attrNameLst>
                                          <p:attrName>ppt_y</p:attrName>
                                        </p:attrNameLst>
                                      </p:cBhvr>
                                      <p:tavLst>
                                        <p:tav tm="0">
                                          <p:val>
                                            <p:strVal val="#ppt_y"/>
                                          </p:val>
                                        </p:tav>
                                        <p:tav tm="100000">
                                          <p:val>
                                            <p:strVal val="#ppt_y"/>
                                          </p:val>
                                        </p:tav>
                                      </p:tavLst>
                                    </p:anim>
                                  </p:childTnLst>
                                </p:cTn>
                              </p:par>
                              <p:par>
                                <p:cTn fill="hold" grpId="0" id="112" nodeType="withEffect" presetClass="entr" presetID="22" presetSubtype="8">
                                  <p:stCondLst>
                                    <p:cond delay="1000"/>
                                  </p:stCondLst>
                                  <p:childTnLst>
                                    <p:set>
                                      <p:cBhvr>
                                        <p:cTn dur="1" fill="hold" id="113">
                                          <p:stCondLst>
                                            <p:cond delay="0"/>
                                          </p:stCondLst>
                                        </p:cTn>
                                        <p:tgtEl>
                                          <p:spTgt spid="18441"/>
                                        </p:tgtEl>
                                        <p:attrNameLst>
                                          <p:attrName>style.visibility</p:attrName>
                                        </p:attrNameLst>
                                      </p:cBhvr>
                                      <p:to>
                                        <p:strVal val="visible"/>
                                      </p:to>
                                    </p:set>
                                    <p:animEffect filter="wipe(left)" transition="in">
                                      <p:cBhvr>
                                        <p:cTn dur="500" id="114"/>
                                        <p:tgtEl>
                                          <p:spTgt spid="18441"/>
                                        </p:tgtEl>
                                      </p:cBhvr>
                                    </p:animEffect>
                                  </p:childTnLst>
                                </p:cTn>
                              </p:par>
                              <p:par>
                                <p:cTn fill="hold" grpId="0" id="115" nodeType="withEffect" presetClass="entr" presetID="2" presetSubtype="2">
                                  <p:stCondLst>
                                    <p:cond delay="1500"/>
                                  </p:stCondLst>
                                  <p:childTnLst>
                                    <p:set>
                                      <p:cBhvr>
                                        <p:cTn dur="1" fill="hold" id="116">
                                          <p:stCondLst>
                                            <p:cond delay="0"/>
                                          </p:stCondLst>
                                        </p:cTn>
                                        <p:tgtEl>
                                          <p:spTgt spid="18448"/>
                                        </p:tgtEl>
                                        <p:attrNameLst>
                                          <p:attrName>style.visibility</p:attrName>
                                        </p:attrNameLst>
                                      </p:cBhvr>
                                      <p:to>
                                        <p:strVal val="visible"/>
                                      </p:to>
                                    </p:set>
                                    <p:anim calcmode="lin" valueType="num">
                                      <p:cBhvr additive="base">
                                        <p:cTn dur="750" fill="hold" id="117"/>
                                        <p:tgtEl>
                                          <p:spTgt spid="18448"/>
                                        </p:tgtEl>
                                        <p:attrNameLst>
                                          <p:attrName>ppt_x</p:attrName>
                                        </p:attrNameLst>
                                      </p:cBhvr>
                                      <p:tavLst>
                                        <p:tav tm="0">
                                          <p:val>
                                            <p:strVal val="1+#ppt_w/2"/>
                                          </p:val>
                                        </p:tav>
                                        <p:tav tm="100000">
                                          <p:val>
                                            <p:strVal val="#ppt_x"/>
                                          </p:val>
                                        </p:tav>
                                      </p:tavLst>
                                    </p:anim>
                                    <p:anim calcmode="lin" valueType="num">
                                      <p:cBhvr additive="base">
                                        <p:cTn dur="750" fill="hold" id="118"/>
                                        <p:tgtEl>
                                          <p:spTgt spid="1844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434"/>
      <p:bldP grpId="1" spid="18434"/>
      <p:bldP grpId="0" spid="18435"/>
      <p:bldP grpId="1" spid="18435"/>
      <p:bldP grpId="0" spid="18436"/>
      <p:bldP grpId="1" spid="18436"/>
      <p:bldP grpId="0" spid="18437"/>
      <p:bldP grpId="1" spid="18437"/>
      <p:bldP grpId="0" spid="18438"/>
      <p:bldP grpId="1" spid="18438"/>
      <p:bldP grpId="0" spid="18439"/>
      <p:bldP grpId="0" spid="18440"/>
      <p:bldP grpId="0" spid="18441"/>
      <p:bldP grpId="0" spid="18442"/>
      <p:bldP grpId="0" spid="18443"/>
      <p:bldP grpId="0" spid="18444"/>
      <p:bldP grpId="0" spid="18445"/>
      <p:bldP grpId="0" spid="18446"/>
      <p:bldP grpId="0" spid="18447"/>
      <p:bldP grpId="0" spid="18448"/>
      <p:bldP grpId="0" spid="18449"/>
      <p:bldP grpId="0" spid="18450"/>
      <p:bldP grpId="0" spid="18451"/>
      <p:bldP grpId="1" spid="18451"/>
      <p:bldP grpId="0" spid="18455"/>
      <p:bldP grpId="1" spid="18455"/>
      <p:bldP grpId="0" spid="18459"/>
      <p:bldP grpId="1" spid="1845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9" name="任意多边形 178"/>
          <p:cNvSpPr/>
          <p:nvPr/>
        </p:nvSpPr>
        <p:spPr bwMode="auto">
          <a:xfrm>
            <a:off x="2815005" y="1735551"/>
            <a:ext cx="1361345" cy="2999495"/>
          </a:xfrm>
          <a:custGeom>
            <a:gdLst>
              <a:gd fmla="*/ 234950 w 1428751" name="connsiteX0"/>
              <a:gd fmla="*/ 0 h 3148013" name="connsiteY0"/>
              <a:gd fmla="*/ 239712 w 1428751" name="connsiteX1"/>
              <a:gd fmla="*/ 0 h 3148013" name="connsiteY1"/>
              <a:gd fmla="*/ 276225 w 1428751" name="connsiteX2"/>
              <a:gd fmla="*/ 0 h 3148013" name="connsiteY2"/>
              <a:gd fmla="*/ 319088 w 1428751" name="connsiteX3"/>
              <a:gd fmla="*/ 0 h 3148013" name="connsiteY3"/>
              <a:gd fmla="*/ 361950 w 1428751" name="connsiteX4"/>
              <a:gd fmla="*/ 0 h 3148013" name="connsiteY4"/>
              <a:gd fmla="*/ 361951 w 1428751" name="connsiteX5"/>
              <a:gd fmla="*/ 0 h 3148013" name="connsiteY5"/>
              <a:gd fmla="*/ 404813 w 1428751" name="connsiteX6"/>
              <a:gd fmla="*/ 0 h 3148013" name="connsiteY6"/>
              <a:gd fmla="*/ 446088 w 1428751" name="connsiteX7"/>
              <a:gd fmla="*/ 0 h 3148013" name="connsiteY7"/>
              <a:gd fmla="*/ 488950 w 1428751" name="connsiteX8"/>
              <a:gd fmla="*/ 0 h 3148013" name="connsiteY8"/>
              <a:gd fmla="*/ 488951 w 1428751" name="connsiteX9"/>
              <a:gd fmla="*/ 0 h 3148013" name="connsiteY9"/>
              <a:gd fmla="*/ 531813 w 1428751" name="connsiteX10"/>
              <a:gd fmla="*/ 0 h 3148013" name="connsiteY10"/>
              <a:gd fmla="*/ 576263 w 1428751" name="connsiteX11"/>
              <a:gd fmla="*/ 0 h 3148013" name="connsiteY11"/>
              <a:gd fmla="*/ 617538 w 1428751" name="connsiteX12"/>
              <a:gd fmla="*/ 0 h 3148013" name="connsiteY12"/>
              <a:gd fmla="*/ 660400 w 1428751" name="connsiteX13"/>
              <a:gd fmla="*/ 0 h 3148013" name="connsiteY13"/>
              <a:gd fmla="*/ 660401 w 1428751" name="connsiteX14"/>
              <a:gd fmla="*/ 0 h 3148013" name="connsiteY14"/>
              <a:gd fmla="*/ 703263 w 1428751" name="connsiteX15"/>
              <a:gd fmla="*/ 0 h 3148013" name="connsiteY15"/>
              <a:gd fmla="*/ 744538 w 1428751" name="connsiteX16"/>
              <a:gd fmla="*/ 0 h 3148013" name="connsiteY16"/>
              <a:gd fmla="*/ 787400 w 1428751" name="connsiteX17"/>
              <a:gd fmla="*/ 0 h 3148013" name="connsiteY17"/>
              <a:gd fmla="*/ 787401 w 1428751" name="connsiteX18"/>
              <a:gd fmla="*/ 0 h 3148013" name="connsiteY18"/>
              <a:gd fmla="*/ 830263 w 1428751" name="connsiteX19"/>
              <a:gd fmla="*/ 0 h 3148013" name="connsiteY19"/>
              <a:gd fmla="*/ 873125 w 1428751" name="connsiteX20"/>
              <a:gd fmla="*/ 0 h 3148013" name="connsiteY20"/>
              <a:gd fmla="*/ 873126 w 1428751" name="connsiteX21"/>
              <a:gd fmla="*/ 0 h 3148013" name="connsiteY21"/>
              <a:gd fmla="*/ 914400 w 1428751" name="connsiteX22"/>
              <a:gd fmla="*/ 0 h 3148013" name="connsiteY22"/>
              <a:gd fmla="*/ 958850 w 1428751" name="connsiteX23"/>
              <a:gd fmla="*/ 0 h 3148013" name="connsiteY23"/>
              <a:gd fmla="*/ 990600 w 1428751" name="connsiteX24"/>
              <a:gd fmla="*/ 0 h 3148013" name="connsiteY24"/>
              <a:gd fmla="*/ 1001713 w 1428751" name="connsiteX25"/>
              <a:gd fmla="*/ 0 h 3148013" name="connsiteY25"/>
              <a:gd fmla="*/ 1039813 w 1428751" name="connsiteX26"/>
              <a:gd fmla="*/ 4762 h 3148013" name="connsiteY26"/>
              <a:gd fmla="*/ 1044576 w 1428751" name="connsiteX27"/>
              <a:gd fmla="*/ 6350 h 3148013" name="connsiteY27"/>
              <a:gd fmla="*/ 1044576 w 1428751" name="connsiteX28"/>
              <a:gd fmla="*/ 6350 h 3148013" name="connsiteY28"/>
              <a:gd fmla="*/ 1084262 w 1428751" name="connsiteX29"/>
              <a:gd fmla="*/ 15875 h 3148013" name="connsiteY29"/>
              <a:gd fmla="*/ 1085850 w 1428751" name="connsiteX30"/>
              <a:gd fmla="*/ 17462 h 3148013" name="connsiteY30"/>
              <a:gd fmla="*/ 1085850 w 1428751" name="connsiteX31"/>
              <a:gd fmla="*/ 17462 h 3148013" name="connsiteY31"/>
              <a:gd fmla="*/ 1123950 w 1428751" name="connsiteX32"/>
              <a:gd fmla="*/ 34924 h 3148013" name="connsiteY32"/>
              <a:gd fmla="*/ 1128713 w 1428751" name="connsiteX33"/>
              <a:gd fmla="*/ 38099 h 3148013" name="connsiteY33"/>
              <a:gd fmla="*/ 1128713 w 1428751" name="connsiteX34"/>
              <a:gd fmla="*/ 38100 h 3148013" name="connsiteY34"/>
              <a:gd fmla="*/ 1160463 w 1428751" name="connsiteX35"/>
              <a:gd fmla="*/ 60325 h 3148013" name="connsiteY35"/>
              <a:gd fmla="*/ 1171576 w 1428751" name="connsiteX36"/>
              <a:gd fmla="*/ 73025 h 3148013" name="connsiteY36"/>
              <a:gd fmla="*/ 1171576 w 1428751" name="connsiteX37"/>
              <a:gd fmla="*/ 73026 h 3148013" name="connsiteY37"/>
              <a:gd fmla="*/ 1189037 w 1428751" name="connsiteX38"/>
              <a:gd fmla="*/ 92075 h 3148013" name="connsiteY38"/>
              <a:gd fmla="*/ 1211263 w 1428751" name="connsiteX39"/>
              <a:gd fmla="*/ 128587 h 3148013" name="connsiteY39"/>
              <a:gd fmla="*/ 1214438 w 1428751" name="connsiteX40"/>
              <a:gd fmla="*/ 136525 h 3148013" name="connsiteY40"/>
              <a:gd fmla="*/ 1225550 w 1428751" name="connsiteX41"/>
              <a:gd fmla="*/ 166687 h 3148013" name="connsiteY41"/>
              <a:gd fmla="*/ 1230313 w 1428751" name="connsiteX42"/>
              <a:gd fmla="*/ 209550 h 3148013" name="connsiteY42"/>
              <a:gd fmla="*/ 1230313 w 1428751" name="connsiteX43"/>
              <a:gd fmla="*/ 617537 h 3148013" name="connsiteY43"/>
              <a:gd fmla="*/ 1255713 w 1428751" name="connsiteX44"/>
              <a:gd fmla="*/ 638175 h 3148013" name="connsiteY44"/>
              <a:gd fmla="*/ 1411289 w 1428751" name="connsiteX45"/>
              <a:gd fmla="*/ 755650 h 3148013" name="connsiteY45"/>
              <a:gd fmla="*/ 1425576 w 1428751" name="connsiteX46"/>
              <a:gd fmla="*/ 769938 h 3148013" name="connsiteY46"/>
              <a:gd fmla="*/ 1428751 w 1428751" name="connsiteX47"/>
              <a:gd fmla="*/ 787400 h 3148013" name="connsiteY47"/>
              <a:gd fmla="*/ 1425576 w 1428751" name="connsiteX48"/>
              <a:gd fmla="*/ 803275 h 3148013" name="connsiteY48"/>
              <a:gd fmla="*/ 1411289 w 1428751" name="connsiteX49"/>
              <a:gd fmla="*/ 817563 h 3148013" name="connsiteY49"/>
              <a:gd fmla="*/ 1255713 w 1428751" name="connsiteX50"/>
              <a:gd fmla="*/ 935038 h 3148013" name="connsiteY50"/>
              <a:gd fmla="*/ 1255713 w 1428751" name="connsiteX51"/>
              <a:gd fmla="*/ 935038 h 3148013" name="connsiteY51"/>
              <a:gd fmla="*/ 1230313 w 1428751" name="connsiteX52"/>
              <a:gd fmla="*/ 955675 h 3148013" name="connsiteY52"/>
              <a:gd fmla="*/ 1230313 w 1428751" name="connsiteX53"/>
              <a:gd fmla="*/ 2940051 h 3148013" name="connsiteY53"/>
              <a:gd fmla="*/ 1225550 w 1428751" name="connsiteX54"/>
              <a:gd fmla="*/ 2982913 h 3148013" name="connsiteY54"/>
              <a:gd fmla="*/ 1214438 w 1428751" name="connsiteX55"/>
              <a:gd fmla="*/ 3011488 h 3148013" name="connsiteY55"/>
              <a:gd fmla="*/ 1211263 w 1428751" name="connsiteX56"/>
              <a:gd fmla="*/ 3021013 h 3148013" name="connsiteY56"/>
              <a:gd fmla="*/ 1189037 w 1428751" name="connsiteX57"/>
              <a:gd fmla="*/ 3055938 h 3148013" name="connsiteY57"/>
              <a:gd fmla="*/ 1171576 w 1428751" name="connsiteX58"/>
              <a:gd fmla="*/ 3074987 h 3148013" name="connsiteY58"/>
              <a:gd fmla="*/ 1171576 w 1428751" name="connsiteX59"/>
              <a:gd fmla="*/ 3074988 h 3148013" name="connsiteY59"/>
              <a:gd fmla="*/ 1160463 w 1428751" name="connsiteX60"/>
              <a:gd fmla="*/ 3087688 h 3148013" name="connsiteY60"/>
              <a:gd fmla="*/ 1128713 w 1428751" name="connsiteX61"/>
              <a:gd fmla="*/ 3109913 h 3148013" name="connsiteY61"/>
              <a:gd fmla="*/ 1128713 w 1428751" name="connsiteX62"/>
              <a:gd fmla="*/ 3109913 h 3148013" name="connsiteY62"/>
              <a:gd fmla="*/ 1123950 w 1428751" name="connsiteX63"/>
              <a:gd fmla="*/ 3113088 h 3148013" name="connsiteY63"/>
              <a:gd fmla="*/ 1085850 w 1428751" name="connsiteX64"/>
              <a:gd fmla="*/ 3130550 h 3148013" name="connsiteY64"/>
              <a:gd fmla="*/ 1084262 w 1428751" name="connsiteX65"/>
              <a:gd fmla="*/ 3132138 h 3148013" name="connsiteY65"/>
              <a:gd fmla="*/ 1044576 w 1428751" name="connsiteX66"/>
              <a:gd fmla="*/ 3143250 h 3148013" name="connsiteY66"/>
              <a:gd fmla="*/ 1044576 w 1428751" name="connsiteX67"/>
              <a:gd fmla="*/ 3143251 h 3148013" name="connsiteY67"/>
              <a:gd fmla="*/ 1039813 w 1428751" name="connsiteX68"/>
              <a:gd fmla="*/ 3144838 h 3148013" name="connsiteY68"/>
              <a:gd fmla="*/ 1001713 w 1428751" name="connsiteX69"/>
              <a:gd fmla="*/ 3148013 h 3148013" name="connsiteY69"/>
              <a:gd fmla="*/ 990600 w 1428751" name="connsiteX70"/>
              <a:gd fmla="*/ 3148013 h 3148013" name="connsiteY70"/>
              <a:gd fmla="*/ 958850 w 1428751" name="connsiteX71"/>
              <a:gd fmla="*/ 3148013 h 3148013" name="connsiteY71"/>
              <a:gd fmla="*/ 914400 w 1428751" name="connsiteX72"/>
              <a:gd fmla="*/ 3148013 h 3148013" name="connsiteY72"/>
              <a:gd fmla="*/ 873126 w 1428751" name="connsiteX73"/>
              <a:gd fmla="*/ 3148013 h 3148013" name="connsiteY73"/>
              <a:gd fmla="*/ 873125 w 1428751" name="connsiteX74"/>
              <a:gd fmla="*/ 3148013 h 3148013" name="connsiteY74"/>
              <a:gd fmla="*/ 830263 w 1428751" name="connsiteX75"/>
              <a:gd fmla="*/ 3148013 h 3148013" name="connsiteY75"/>
              <a:gd fmla="*/ 787401 w 1428751" name="connsiteX76"/>
              <a:gd fmla="*/ 3148013 h 3148013" name="connsiteY76"/>
              <a:gd fmla="*/ 787400 w 1428751" name="connsiteX77"/>
              <a:gd fmla="*/ 3148013 h 3148013" name="connsiteY77"/>
              <a:gd fmla="*/ 744538 w 1428751" name="connsiteX78"/>
              <a:gd fmla="*/ 3148013 h 3148013" name="connsiteY78"/>
              <a:gd fmla="*/ 703263 w 1428751" name="connsiteX79"/>
              <a:gd fmla="*/ 3148013 h 3148013" name="connsiteY79"/>
              <a:gd fmla="*/ 660401 w 1428751" name="connsiteX80"/>
              <a:gd fmla="*/ 3148013 h 3148013" name="connsiteY80"/>
              <a:gd fmla="*/ 660400 w 1428751" name="connsiteX81"/>
              <a:gd fmla="*/ 3148013 h 3148013" name="connsiteY81"/>
              <a:gd fmla="*/ 617538 w 1428751" name="connsiteX82"/>
              <a:gd fmla="*/ 3148013 h 3148013" name="connsiteY82"/>
              <a:gd fmla="*/ 576263 w 1428751" name="connsiteX83"/>
              <a:gd fmla="*/ 3148013 h 3148013" name="connsiteY83"/>
              <a:gd fmla="*/ 531813 w 1428751" name="connsiteX84"/>
              <a:gd fmla="*/ 3148013 h 3148013" name="connsiteY84"/>
              <a:gd fmla="*/ 488951 w 1428751" name="connsiteX85"/>
              <a:gd fmla="*/ 3148013 h 3148013" name="connsiteY85"/>
              <a:gd fmla="*/ 488950 w 1428751" name="connsiteX86"/>
              <a:gd fmla="*/ 3148013 h 3148013" name="connsiteY86"/>
              <a:gd fmla="*/ 446088 w 1428751" name="connsiteX87"/>
              <a:gd fmla="*/ 3148013 h 3148013" name="connsiteY87"/>
              <a:gd fmla="*/ 404813 w 1428751" name="connsiteX88"/>
              <a:gd fmla="*/ 3148013 h 3148013" name="connsiteY88"/>
              <a:gd fmla="*/ 361951 w 1428751" name="connsiteX89"/>
              <a:gd fmla="*/ 3148013 h 3148013" name="connsiteY89"/>
              <a:gd fmla="*/ 361950 w 1428751" name="connsiteX90"/>
              <a:gd fmla="*/ 3148013 h 3148013" name="connsiteY90"/>
              <a:gd fmla="*/ 319088 w 1428751" name="connsiteX91"/>
              <a:gd fmla="*/ 3148013 h 3148013" name="connsiteY91"/>
              <a:gd fmla="*/ 276225 w 1428751" name="connsiteX92"/>
              <a:gd fmla="*/ 3148013 h 3148013" name="connsiteY92"/>
              <a:gd fmla="*/ 239712 w 1428751" name="connsiteX93"/>
              <a:gd fmla="*/ 3148013 h 3148013" name="connsiteY93"/>
              <a:gd fmla="*/ 234950 w 1428751" name="connsiteX94"/>
              <a:gd fmla="*/ 3148013 h 3148013" name="connsiteY94"/>
              <a:gd fmla="*/ 190500 w 1428751" name="connsiteX95"/>
              <a:gd fmla="*/ 3144838 h 3148013" name="connsiteY95"/>
              <a:gd fmla="*/ 190500 w 1428751" name="connsiteX96"/>
              <a:gd fmla="*/ 3144837 h 3148013" name="connsiteY96"/>
              <a:gd fmla="*/ 147638 w 1428751" name="connsiteX97"/>
              <a:gd fmla="*/ 3132137 h 3148013" name="connsiteY97"/>
              <a:gd fmla="*/ 147638 w 1428751" name="connsiteX98"/>
              <a:gd fmla="*/ 3132138 h 3148013" name="connsiteY98"/>
              <a:gd fmla="*/ 146050 w 1428751" name="connsiteX99"/>
              <a:gd fmla="*/ 3132138 h 3148013" name="connsiteY99"/>
              <a:gd fmla="*/ 104775 w 1428751" name="connsiteX100"/>
              <a:gd fmla="*/ 3113088 h 3148013" name="connsiteY100"/>
              <a:gd fmla="*/ 71437 w 1428751" name="connsiteX101"/>
              <a:gd fmla="*/ 3087688 h 3148013" name="connsiteY101"/>
              <a:gd fmla="*/ 63500 w 1428751" name="connsiteX102"/>
              <a:gd fmla="*/ 3081338 h 3148013" name="connsiteY102"/>
              <a:gd fmla="*/ 63500 w 1428751" name="connsiteX103"/>
              <a:gd fmla="*/ 3081336 h 3148013" name="connsiteY103"/>
              <a:gd fmla="*/ 41276 w 1428751" name="connsiteX104"/>
              <a:gd fmla="*/ 3055937 h 3148013" name="connsiteY104"/>
              <a:gd fmla="*/ 20638 w 1428751" name="connsiteX105"/>
              <a:gd fmla="*/ 3024187 h 3148013" name="connsiteY105"/>
              <a:gd fmla="*/ 19050 w 1428751" name="connsiteX106"/>
              <a:gd fmla="*/ 3021012 h 3148013" name="connsiteY106"/>
              <a:gd fmla="*/ 4762 w 1428751" name="connsiteX107"/>
              <a:gd fmla="*/ 2982912 h 3148013" name="connsiteY107"/>
              <a:gd fmla="*/ 0 w 1428751" name="connsiteX108"/>
              <a:gd fmla="*/ 2940050 h 3148013" name="connsiteY108"/>
              <a:gd fmla="*/ 0 w 1428751" name="connsiteX109"/>
              <a:gd fmla="*/ 209549 h 3148013" name="connsiteY109"/>
              <a:gd fmla="*/ 4762 w 1428751" name="connsiteX110"/>
              <a:gd fmla="*/ 166687 h 3148013" name="connsiteY110"/>
              <a:gd fmla="*/ 19050 w 1428751" name="connsiteX111"/>
              <a:gd fmla="*/ 128587 h 3148013" name="connsiteY111"/>
              <a:gd fmla="*/ 20638 w 1428751" name="connsiteX112"/>
              <a:gd fmla="*/ 125412 h 3148013" name="connsiteY112"/>
              <a:gd fmla="*/ 41276 w 1428751" name="connsiteX113"/>
              <a:gd fmla="*/ 92074 h 3148013" name="connsiteY113"/>
              <a:gd fmla="*/ 63500 w 1428751" name="connsiteX114"/>
              <a:gd fmla="*/ 68263 h 3148013" name="connsiteY114"/>
              <a:gd fmla="*/ 63500 w 1428751" name="connsiteX115"/>
              <a:gd fmla="*/ 68262 h 3148013" name="connsiteY115"/>
              <a:gd fmla="*/ 71437 w 1428751" name="connsiteX116"/>
              <a:gd fmla="*/ 60325 h 3148013" name="connsiteY116"/>
              <a:gd fmla="*/ 104775 w 1428751" name="connsiteX117"/>
              <a:gd fmla="*/ 34925 h 3148013" name="connsiteY117"/>
              <a:gd fmla="*/ 146050 w 1428751" name="connsiteX118"/>
              <a:gd fmla="*/ 15875 h 3148013" name="connsiteY118"/>
              <a:gd fmla="*/ 147638 w 1428751" name="connsiteX119"/>
              <a:gd fmla="*/ 15875 h 3148013" name="connsiteY119"/>
              <a:gd fmla="*/ 147638 w 1428751" name="connsiteX120"/>
              <a:gd fmla="*/ 15874 h 3148013" name="connsiteY120"/>
              <a:gd fmla="*/ 190501 w 1428751" name="connsiteX121"/>
              <a:gd fmla="*/ 4762 h 3148013" name="connsiteY121"/>
              <a:gd fmla="*/ 190501 w 1428751" name="connsiteX122"/>
              <a:gd fmla="*/ 4762 h 3148013" name="connsiteY1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b="b" l="l" r="r" t="t"/>
            <a:pathLst>
              <a:path h="3148013" w="1428751">
                <a:moveTo>
                  <a:pt x="234950" y="0"/>
                </a:moveTo>
                <a:lnTo>
                  <a:pt x="239712" y="0"/>
                </a:lnTo>
                <a:lnTo>
                  <a:pt x="276225" y="0"/>
                </a:lnTo>
                <a:lnTo>
                  <a:pt x="319088" y="0"/>
                </a:lnTo>
                <a:lnTo>
                  <a:pt x="361950" y="0"/>
                </a:lnTo>
                <a:lnTo>
                  <a:pt x="361951" y="0"/>
                </a:lnTo>
                <a:lnTo>
                  <a:pt x="404813" y="0"/>
                </a:lnTo>
                <a:lnTo>
                  <a:pt x="446088" y="0"/>
                </a:lnTo>
                <a:lnTo>
                  <a:pt x="488950" y="0"/>
                </a:lnTo>
                <a:lnTo>
                  <a:pt x="488951" y="0"/>
                </a:lnTo>
                <a:lnTo>
                  <a:pt x="531813" y="0"/>
                </a:lnTo>
                <a:lnTo>
                  <a:pt x="576263" y="0"/>
                </a:lnTo>
                <a:lnTo>
                  <a:pt x="617538" y="0"/>
                </a:lnTo>
                <a:lnTo>
                  <a:pt x="660400" y="0"/>
                </a:lnTo>
                <a:lnTo>
                  <a:pt x="660401" y="0"/>
                </a:lnTo>
                <a:lnTo>
                  <a:pt x="703263" y="0"/>
                </a:lnTo>
                <a:lnTo>
                  <a:pt x="744538" y="0"/>
                </a:lnTo>
                <a:lnTo>
                  <a:pt x="787400" y="0"/>
                </a:lnTo>
                <a:lnTo>
                  <a:pt x="787401" y="0"/>
                </a:lnTo>
                <a:lnTo>
                  <a:pt x="830263" y="0"/>
                </a:lnTo>
                <a:lnTo>
                  <a:pt x="873125" y="0"/>
                </a:lnTo>
                <a:lnTo>
                  <a:pt x="873126" y="0"/>
                </a:lnTo>
                <a:lnTo>
                  <a:pt x="914400" y="0"/>
                </a:lnTo>
                <a:lnTo>
                  <a:pt x="958850" y="0"/>
                </a:lnTo>
                <a:lnTo>
                  <a:pt x="990600" y="0"/>
                </a:lnTo>
                <a:lnTo>
                  <a:pt x="1001713" y="0"/>
                </a:lnTo>
                <a:lnTo>
                  <a:pt x="1039813" y="4762"/>
                </a:lnTo>
                <a:lnTo>
                  <a:pt x="1044576" y="6350"/>
                </a:lnTo>
                <a:lnTo>
                  <a:pt x="1044576" y="6350"/>
                </a:lnTo>
                <a:lnTo>
                  <a:pt x="1084262" y="15875"/>
                </a:lnTo>
                <a:lnTo>
                  <a:pt x="1085850" y="17462"/>
                </a:lnTo>
                <a:lnTo>
                  <a:pt x="1085850" y="17462"/>
                </a:lnTo>
                <a:lnTo>
                  <a:pt x="1123950" y="34924"/>
                </a:lnTo>
                <a:lnTo>
                  <a:pt x="1128713" y="38099"/>
                </a:lnTo>
                <a:lnTo>
                  <a:pt x="1128713" y="38100"/>
                </a:lnTo>
                <a:lnTo>
                  <a:pt x="1160463" y="60325"/>
                </a:lnTo>
                <a:lnTo>
                  <a:pt x="1171576" y="73025"/>
                </a:lnTo>
                <a:lnTo>
                  <a:pt x="1171576" y="73026"/>
                </a:lnTo>
                <a:lnTo>
                  <a:pt x="1189037" y="92075"/>
                </a:lnTo>
                <a:lnTo>
                  <a:pt x="1211263" y="128587"/>
                </a:lnTo>
                <a:lnTo>
                  <a:pt x="1214438" y="136525"/>
                </a:lnTo>
                <a:lnTo>
                  <a:pt x="1225550" y="166687"/>
                </a:lnTo>
                <a:lnTo>
                  <a:pt x="1230313" y="209550"/>
                </a:lnTo>
                <a:lnTo>
                  <a:pt x="1230313" y="617537"/>
                </a:lnTo>
                <a:lnTo>
                  <a:pt x="1255713" y="638175"/>
                </a:lnTo>
                <a:lnTo>
                  <a:pt x="1411289" y="755650"/>
                </a:lnTo>
                <a:lnTo>
                  <a:pt x="1425576" y="769938"/>
                </a:lnTo>
                <a:lnTo>
                  <a:pt x="1428751" y="787400"/>
                </a:lnTo>
                <a:lnTo>
                  <a:pt x="1425576" y="803275"/>
                </a:lnTo>
                <a:lnTo>
                  <a:pt x="1411289" y="817563"/>
                </a:lnTo>
                <a:lnTo>
                  <a:pt x="1255713" y="935038"/>
                </a:lnTo>
                <a:lnTo>
                  <a:pt x="1255713" y="935038"/>
                </a:lnTo>
                <a:lnTo>
                  <a:pt x="1230313" y="955675"/>
                </a:lnTo>
                <a:lnTo>
                  <a:pt x="1230313" y="2940051"/>
                </a:lnTo>
                <a:lnTo>
                  <a:pt x="1225550" y="2982913"/>
                </a:lnTo>
                <a:lnTo>
                  <a:pt x="1214438" y="3011488"/>
                </a:lnTo>
                <a:lnTo>
                  <a:pt x="1211263" y="3021013"/>
                </a:lnTo>
                <a:lnTo>
                  <a:pt x="1189037" y="3055938"/>
                </a:lnTo>
                <a:lnTo>
                  <a:pt x="1171576" y="3074987"/>
                </a:lnTo>
                <a:lnTo>
                  <a:pt x="1171576" y="3074988"/>
                </a:lnTo>
                <a:lnTo>
                  <a:pt x="1160463" y="3087688"/>
                </a:lnTo>
                <a:lnTo>
                  <a:pt x="1128713" y="3109913"/>
                </a:lnTo>
                <a:lnTo>
                  <a:pt x="1128713" y="3109913"/>
                </a:lnTo>
                <a:lnTo>
                  <a:pt x="1123950" y="3113088"/>
                </a:lnTo>
                <a:lnTo>
                  <a:pt x="1085850" y="3130550"/>
                </a:lnTo>
                <a:lnTo>
                  <a:pt x="1084262" y="3132138"/>
                </a:lnTo>
                <a:lnTo>
                  <a:pt x="1044576" y="3143250"/>
                </a:lnTo>
                <a:lnTo>
                  <a:pt x="1044576" y="3143251"/>
                </a:lnTo>
                <a:lnTo>
                  <a:pt x="1039813" y="3144838"/>
                </a:lnTo>
                <a:lnTo>
                  <a:pt x="1001713" y="3148013"/>
                </a:lnTo>
                <a:lnTo>
                  <a:pt x="990600" y="3148013"/>
                </a:lnTo>
                <a:lnTo>
                  <a:pt x="958850" y="3148013"/>
                </a:lnTo>
                <a:lnTo>
                  <a:pt x="914400" y="3148013"/>
                </a:lnTo>
                <a:lnTo>
                  <a:pt x="873126" y="3148013"/>
                </a:lnTo>
                <a:lnTo>
                  <a:pt x="873125" y="3148013"/>
                </a:lnTo>
                <a:lnTo>
                  <a:pt x="830263" y="3148013"/>
                </a:lnTo>
                <a:lnTo>
                  <a:pt x="787401" y="3148013"/>
                </a:lnTo>
                <a:lnTo>
                  <a:pt x="787400" y="3148013"/>
                </a:lnTo>
                <a:lnTo>
                  <a:pt x="744538" y="3148013"/>
                </a:lnTo>
                <a:lnTo>
                  <a:pt x="703263" y="3148013"/>
                </a:lnTo>
                <a:lnTo>
                  <a:pt x="660401" y="3148013"/>
                </a:lnTo>
                <a:lnTo>
                  <a:pt x="660400" y="3148013"/>
                </a:lnTo>
                <a:lnTo>
                  <a:pt x="617538" y="3148013"/>
                </a:lnTo>
                <a:lnTo>
                  <a:pt x="576263" y="3148013"/>
                </a:lnTo>
                <a:lnTo>
                  <a:pt x="531813" y="3148013"/>
                </a:lnTo>
                <a:lnTo>
                  <a:pt x="488951" y="3148013"/>
                </a:lnTo>
                <a:lnTo>
                  <a:pt x="488950" y="3148013"/>
                </a:lnTo>
                <a:lnTo>
                  <a:pt x="446088" y="3148013"/>
                </a:lnTo>
                <a:lnTo>
                  <a:pt x="404813" y="3148013"/>
                </a:lnTo>
                <a:lnTo>
                  <a:pt x="361951" y="3148013"/>
                </a:lnTo>
                <a:lnTo>
                  <a:pt x="361950" y="3148013"/>
                </a:lnTo>
                <a:lnTo>
                  <a:pt x="319088" y="3148013"/>
                </a:lnTo>
                <a:lnTo>
                  <a:pt x="276225" y="3148013"/>
                </a:lnTo>
                <a:lnTo>
                  <a:pt x="239712" y="3148013"/>
                </a:lnTo>
                <a:lnTo>
                  <a:pt x="234950" y="3148013"/>
                </a:lnTo>
                <a:lnTo>
                  <a:pt x="190500" y="3144838"/>
                </a:lnTo>
                <a:lnTo>
                  <a:pt x="190500" y="3144837"/>
                </a:lnTo>
                <a:lnTo>
                  <a:pt x="147638" y="3132137"/>
                </a:lnTo>
                <a:lnTo>
                  <a:pt x="147638" y="3132138"/>
                </a:lnTo>
                <a:lnTo>
                  <a:pt x="146050" y="3132138"/>
                </a:lnTo>
                <a:lnTo>
                  <a:pt x="104775" y="3113088"/>
                </a:lnTo>
                <a:lnTo>
                  <a:pt x="71437" y="3087688"/>
                </a:lnTo>
                <a:lnTo>
                  <a:pt x="63500" y="3081338"/>
                </a:lnTo>
                <a:lnTo>
                  <a:pt x="63500" y="3081336"/>
                </a:lnTo>
                <a:lnTo>
                  <a:pt x="41276" y="3055937"/>
                </a:lnTo>
                <a:lnTo>
                  <a:pt x="20638" y="3024187"/>
                </a:lnTo>
                <a:lnTo>
                  <a:pt x="19050" y="3021012"/>
                </a:lnTo>
                <a:lnTo>
                  <a:pt x="4762" y="2982912"/>
                </a:lnTo>
                <a:lnTo>
                  <a:pt x="0" y="2940050"/>
                </a:lnTo>
                <a:lnTo>
                  <a:pt x="0" y="209549"/>
                </a:lnTo>
                <a:lnTo>
                  <a:pt x="4762" y="166687"/>
                </a:lnTo>
                <a:lnTo>
                  <a:pt x="19050" y="128587"/>
                </a:lnTo>
                <a:lnTo>
                  <a:pt x="20638" y="125412"/>
                </a:lnTo>
                <a:lnTo>
                  <a:pt x="41276" y="92074"/>
                </a:lnTo>
                <a:lnTo>
                  <a:pt x="63500" y="68263"/>
                </a:lnTo>
                <a:lnTo>
                  <a:pt x="63500" y="68262"/>
                </a:lnTo>
                <a:lnTo>
                  <a:pt x="71437" y="60325"/>
                </a:lnTo>
                <a:lnTo>
                  <a:pt x="104775" y="34925"/>
                </a:lnTo>
                <a:lnTo>
                  <a:pt x="146050" y="15875"/>
                </a:lnTo>
                <a:lnTo>
                  <a:pt x="147638" y="15875"/>
                </a:lnTo>
                <a:lnTo>
                  <a:pt x="147638" y="15874"/>
                </a:lnTo>
                <a:lnTo>
                  <a:pt x="190501" y="4762"/>
                </a:lnTo>
                <a:lnTo>
                  <a:pt x="190501" y="4762"/>
                </a:lnTo>
                <a:close/>
              </a:path>
            </a:pathLst>
          </a:custGeom>
          <a:solidFill>
            <a:schemeClr val="accent1"/>
          </a:solidFill>
          <a:ln algn="ctr" cap="flat" cmpd="sng" w="25400">
            <a:noFill/>
            <a:prstDash val="solid"/>
          </a:ln>
          <a:effectLst/>
        </p:spPr>
        <p:txBody>
          <a:bodyPr anchor="ctr" anchorCtr="0" bIns="41863" compatLnSpc="1" forceAA="0" fromWordArt="0" horzOverflow="overflow" lIns="83727" numCol="1" rIns="83727" rot="0" rtlCol="0" spcCol="0" spcFirstLastPara="0" tIns="41863" vert="horz" vertOverflow="overflow" wrap="square">
            <a:prstTxWarp prst="textNoShape">
              <a:avLst/>
            </a:prstTxWarp>
            <a:noAutofit/>
          </a:bodyPr>
          <a:lstStyle/>
          <a:p>
            <a:pPr algn="ctr">
              <a:lnSpc>
                <a:spcPct val="120000"/>
              </a:lnSpc>
            </a:pPr>
            <a:endParaRPr altLang="en-US" kern="0" lang="zh-CN">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8" name="任意多边形 187"/>
          <p:cNvSpPr>
            <a:spLocks noChangeArrowheads="1"/>
          </p:cNvSpPr>
          <p:nvPr/>
        </p:nvSpPr>
        <p:spPr bwMode="auto">
          <a:xfrm>
            <a:off x="4828312" y="1735551"/>
            <a:ext cx="1361344" cy="2999495"/>
          </a:xfrm>
          <a:custGeom>
            <a:gdLst>
              <a:gd fmla="*/ 238125 w 1428750" name="connsiteX0"/>
              <a:gd fmla="*/ 0 h 3148013" name="connsiteY0"/>
              <a:gd fmla="*/ 258762 w 1428750" name="connsiteX1"/>
              <a:gd fmla="*/ 0 h 3148013" name="connsiteY1"/>
              <a:gd fmla="*/ 258763 w 1428750" name="connsiteX2"/>
              <a:gd fmla="*/ 0 h 3148013" name="connsiteY2"/>
              <a:gd fmla="*/ 303212 w 1428750" name="connsiteX3"/>
              <a:gd fmla="*/ 0 h 3148013" name="connsiteY3"/>
              <a:gd fmla="*/ 346075 w 1428750" name="connsiteX4"/>
              <a:gd fmla="*/ 0 h 3148013" name="connsiteY4"/>
              <a:gd fmla="*/ 388937 w 1428750" name="connsiteX5"/>
              <a:gd fmla="*/ 0 h 3148013" name="connsiteY5"/>
              <a:gd fmla="*/ 388938 w 1428750" name="connsiteX6"/>
              <a:gd fmla="*/ 0 h 3148013" name="connsiteY6"/>
              <a:gd fmla="*/ 431800 w 1428750" name="connsiteX7"/>
              <a:gd fmla="*/ 0 h 3148013" name="connsiteY7"/>
              <a:gd fmla="*/ 476250 w 1428750" name="connsiteX8"/>
              <a:gd fmla="*/ 0 h 3148013" name="connsiteY8"/>
              <a:gd fmla="*/ 519112 w 1428750" name="connsiteX9"/>
              <a:gd fmla="*/ 0 h 3148013" name="connsiteY9"/>
              <a:gd fmla="*/ 519113 w 1428750" name="connsiteX10"/>
              <a:gd fmla="*/ 0 h 3148013" name="connsiteY10"/>
              <a:gd fmla="*/ 563562 w 1428750" name="connsiteX11"/>
              <a:gd fmla="*/ 0 h 3148013" name="connsiteY11"/>
              <a:gd fmla="*/ 606425 w 1428750" name="connsiteX12"/>
              <a:gd fmla="*/ 0 h 3148013" name="connsiteY12"/>
              <a:gd fmla="*/ 649287 w 1428750" name="connsiteX13"/>
              <a:gd fmla="*/ 0 h 3148013" name="connsiteY13"/>
              <a:gd fmla="*/ 649288 w 1428750" name="connsiteX14"/>
              <a:gd fmla="*/ 0 h 3148013" name="connsiteY14"/>
              <a:gd fmla="*/ 692150 w 1428750" name="connsiteX15"/>
              <a:gd fmla="*/ 0 h 3148013" name="connsiteY15"/>
              <a:gd fmla="*/ 735012 w 1428750" name="connsiteX16"/>
              <a:gd fmla="*/ 0 h 3148013" name="connsiteY16"/>
              <a:gd fmla="*/ 735013 w 1428750" name="connsiteX17"/>
              <a:gd fmla="*/ 0 h 3148013" name="connsiteY17"/>
              <a:gd fmla="*/ 777875 w 1428750" name="connsiteX18"/>
              <a:gd fmla="*/ 0 h 3148013" name="connsiteY18"/>
              <a:gd fmla="*/ 822325 w 1428750" name="connsiteX19"/>
              <a:gd fmla="*/ 0 h 3148013" name="connsiteY19"/>
              <a:gd fmla="*/ 866775 w 1428750" name="connsiteX20"/>
              <a:gd fmla="*/ 0 h 3148013" name="connsiteY20"/>
              <a:gd fmla="*/ 909637 w 1428750" name="connsiteX21"/>
              <a:gd fmla="*/ 0 h 3148013" name="connsiteY21"/>
              <a:gd fmla="*/ 909638 w 1428750" name="connsiteX22"/>
              <a:gd fmla="*/ 0 h 3148013" name="connsiteY22"/>
              <a:gd fmla="*/ 952500 w 1428750" name="connsiteX23"/>
              <a:gd fmla="*/ 0 h 3148013" name="connsiteY23"/>
              <a:gd fmla="*/ 990600 w 1428750" name="connsiteX24"/>
              <a:gd fmla="*/ 0 h 3148013" name="connsiteY24"/>
              <a:gd fmla="*/ 995362 w 1428750" name="connsiteX25"/>
              <a:gd fmla="*/ 0 h 3148013" name="connsiteY25"/>
              <a:gd fmla="*/ 995363 w 1428750" name="connsiteX26"/>
              <a:gd fmla="*/ 0 h 3148013" name="connsiteY26"/>
              <a:gd fmla="*/ 995363 w 1428750" name="connsiteX27"/>
              <a:gd fmla="*/ 0 h 3148013" name="connsiteY27"/>
              <a:gd fmla="*/ 1038225 w 1428750" name="connsiteX28"/>
              <a:gd fmla="*/ 4762 h 3148013" name="connsiteY28"/>
              <a:gd fmla="*/ 1038225 w 1428750" name="connsiteX29"/>
              <a:gd fmla="*/ 4762 h 3148013" name="connsiteY29"/>
              <a:gd fmla="*/ 1081088 w 1428750" name="connsiteX30"/>
              <a:gd fmla="*/ 15874 h 3148013" name="connsiteY30"/>
              <a:gd fmla="*/ 1081088 w 1428750" name="connsiteX31"/>
              <a:gd fmla="*/ 15875 h 3148013" name="connsiteY31"/>
              <a:gd fmla="*/ 1082674 w 1428750" name="connsiteX32"/>
              <a:gd fmla="*/ 15875 h 3148013" name="connsiteY32"/>
              <a:gd fmla="*/ 1123950 w 1428750" name="connsiteX33"/>
              <a:gd fmla="*/ 34925 h 3148013" name="connsiteY33"/>
              <a:gd fmla="*/ 1123950 w 1428750" name="connsiteX34"/>
              <a:gd fmla="*/ 36512 h 3148013" name="connsiteY34"/>
              <a:gd fmla="*/ 1158875 w 1428750" name="connsiteX35"/>
              <a:gd fmla="*/ 60324 h 3148013" name="connsiteY35"/>
              <a:gd fmla="*/ 1169988 w 1428750" name="connsiteX36"/>
              <a:gd fmla="*/ 71437 h 3148013" name="connsiteY36"/>
              <a:gd fmla="*/ 1169988 w 1428750" name="connsiteX37"/>
              <a:gd fmla="*/ 71438 h 3148013" name="connsiteY37"/>
              <a:gd fmla="*/ 1189037 w 1428750" name="connsiteX38"/>
              <a:gd fmla="*/ 92074 h 3148013" name="connsiteY38"/>
              <a:gd fmla="*/ 1211262 w 1428750" name="connsiteX39"/>
              <a:gd fmla="*/ 128587 h 3148013" name="connsiteY39"/>
              <a:gd fmla="*/ 1212850 w 1428750" name="connsiteX40"/>
              <a:gd fmla="*/ 131762 h 3148013" name="connsiteY40"/>
              <a:gd fmla="*/ 1223962 w 1428750" name="connsiteX41"/>
              <a:gd fmla="*/ 166687 h 3148013" name="connsiteY41"/>
              <a:gd fmla="*/ 1230312 w 1428750" name="connsiteX42"/>
              <a:gd fmla="*/ 209549 h 3148013" name="connsiteY42"/>
              <a:gd fmla="*/ 1230312 w 1428750" name="connsiteX43"/>
              <a:gd fmla="*/ 617537 h 3148013" name="connsiteY43"/>
              <a:gd fmla="*/ 1255713 w 1428750" name="connsiteX44"/>
              <a:gd fmla="*/ 636587 h 3148013" name="connsiteY44"/>
              <a:gd fmla="*/ 1255713 w 1428750" name="connsiteX45"/>
              <a:gd fmla="*/ 636588 h 3148013" name="connsiteY45"/>
              <a:gd fmla="*/ 1298575 w 1428750" name="connsiteX46"/>
              <a:gd fmla="*/ 669924 h 3148013" name="connsiteY46"/>
              <a:gd fmla="*/ 1298575 w 1428750" name="connsiteX47"/>
              <a:gd fmla="*/ 669925 h 3148013" name="connsiteY47"/>
              <a:gd fmla="*/ 1341438 w 1428750" name="connsiteX48"/>
              <a:gd fmla="*/ 703262 h 3148013" name="connsiteY48"/>
              <a:gd fmla="*/ 1341438 w 1428750" name="connsiteX49"/>
              <a:gd fmla="*/ 703263 h 3148013" name="connsiteY49"/>
              <a:gd fmla="*/ 1384300 w 1428750" name="connsiteX50"/>
              <a:gd fmla="*/ 735012 h 3148013" name="connsiteY50"/>
              <a:gd fmla="*/ 1411288 w 1428750" name="connsiteX51"/>
              <a:gd fmla="*/ 755649 h 3148013" name="connsiteY51"/>
              <a:gd fmla="*/ 1423988 w 1428750" name="connsiteX52"/>
              <a:gd fmla="*/ 769937 h 3148013" name="connsiteY52"/>
              <a:gd fmla="*/ 1427163 w 1428750" name="connsiteX53"/>
              <a:gd fmla="*/ 787400 h 3148013" name="connsiteY53"/>
              <a:gd fmla="*/ 1427163 w 1428750" name="connsiteX54"/>
              <a:gd fmla="*/ 787400 h 3148013" name="connsiteY54"/>
              <a:gd fmla="*/ 1428750 w 1428750" name="connsiteX55"/>
              <a:gd fmla="*/ 787400 h 3148013" name="connsiteY55"/>
              <a:gd fmla="*/ 1428750 w 1428750" name="connsiteX56"/>
              <a:gd fmla="*/ 788988 h 3148013" name="connsiteY56"/>
              <a:gd fmla="*/ 1427162 w 1428750" name="connsiteX57"/>
              <a:gd fmla="*/ 788988 h 3148013" name="connsiteY57"/>
              <a:gd fmla="*/ 1427162 w 1428750" name="connsiteX58"/>
              <a:gd fmla="*/ 787405 h 3148013" name="connsiteY58"/>
              <a:gd fmla="*/ 1423988 w 1428750" name="connsiteX59"/>
              <a:gd fmla="*/ 803275 h 3148013" name="connsiteY59"/>
              <a:gd fmla="*/ 1411288 w 1428750" name="connsiteX60"/>
              <a:gd fmla="*/ 817563 h 3148013" name="connsiteY60"/>
              <a:gd fmla="*/ 1384300 w 1428750" name="connsiteX61"/>
              <a:gd fmla="*/ 838200 h 3148013" name="connsiteY61"/>
              <a:gd fmla="*/ 1384300 w 1428750" name="connsiteX62"/>
              <a:gd fmla="*/ 838200 h 3148013" name="connsiteY62"/>
              <a:gd fmla="*/ 1341438 w 1428750" name="connsiteX63"/>
              <a:gd fmla="*/ 871536 h 3148013" name="connsiteY63"/>
              <a:gd fmla="*/ 1341438 w 1428750" name="connsiteX64"/>
              <a:gd fmla="*/ 871538 h 3148013" name="connsiteY64"/>
              <a:gd fmla="*/ 1298575 w 1428750" name="connsiteX65"/>
              <a:gd fmla="*/ 904875 h 3148013" name="connsiteY65"/>
              <a:gd fmla="*/ 1255713 w 1428750" name="connsiteX66"/>
              <a:gd fmla="*/ 936624 h 3148013" name="connsiteY66"/>
              <a:gd fmla="*/ 1255713 w 1428750" name="connsiteX67"/>
              <a:gd fmla="*/ 936625 h 3148013" name="connsiteY67"/>
              <a:gd fmla="*/ 1230312 w 1428750" name="connsiteX68"/>
              <a:gd fmla="*/ 955675 h 3148013" name="connsiteY68"/>
              <a:gd fmla="*/ 1230312 w 1428750" name="connsiteX69"/>
              <a:gd fmla="*/ 2940050 h 3148013" name="connsiteY69"/>
              <a:gd fmla="*/ 1223962 w 1428750" name="connsiteX70"/>
              <a:gd fmla="*/ 2982913 h 3148013" name="connsiteY70"/>
              <a:gd fmla="*/ 1212850 w 1428750" name="connsiteX71"/>
              <a:gd fmla="*/ 3016250 h 3148013" name="connsiteY71"/>
              <a:gd fmla="*/ 1211262 w 1428750" name="connsiteX72"/>
              <a:gd fmla="*/ 3021013 h 3148013" name="connsiteY72"/>
              <a:gd fmla="*/ 1189037 w 1428750" name="connsiteX73"/>
              <a:gd fmla="*/ 3055938 h 3148013" name="connsiteY73"/>
              <a:gd fmla="*/ 1169988 w 1428750" name="connsiteX74"/>
              <a:gd fmla="*/ 3076574 h 3148013" name="connsiteY74"/>
              <a:gd fmla="*/ 1169988 w 1428750" name="connsiteX75"/>
              <a:gd fmla="*/ 3076575 h 3148013" name="connsiteY75"/>
              <a:gd fmla="*/ 1158875 w 1428750" name="connsiteX76"/>
              <a:gd fmla="*/ 3087688 h 3148013" name="connsiteY76"/>
              <a:gd fmla="*/ 1123950 w 1428750" name="connsiteX77"/>
              <a:gd fmla="*/ 3111500 h 3148013" name="connsiteY77"/>
              <a:gd fmla="*/ 1123950 w 1428750" name="connsiteX78"/>
              <a:gd fmla="*/ 3111501 h 3148013" name="connsiteY78"/>
              <a:gd fmla="*/ 1123950 w 1428750" name="connsiteX79"/>
              <a:gd fmla="*/ 3113088 h 3148013" name="connsiteY79"/>
              <a:gd fmla="*/ 1082674 w 1428750" name="connsiteX80"/>
              <a:gd fmla="*/ 3132138 h 3148013" name="connsiteY80"/>
              <a:gd fmla="*/ 1081087 w 1428750" name="connsiteX81"/>
              <a:gd fmla="*/ 3132138 h 3148013" name="connsiteY81"/>
              <a:gd fmla="*/ 1081087 w 1428750" name="connsiteX82"/>
              <a:gd fmla="*/ 3132138 h 3148013" name="connsiteY82"/>
              <a:gd fmla="*/ 1038225 w 1428750" name="connsiteX83"/>
              <a:gd fmla="*/ 3144837 h 3148013" name="connsiteY83"/>
              <a:gd fmla="*/ 1038225 w 1428750" name="connsiteX84"/>
              <a:gd fmla="*/ 3144838 h 3148013" name="connsiteY84"/>
              <a:gd fmla="*/ 995363 w 1428750" name="connsiteX85"/>
              <a:gd fmla="*/ 3148013 h 3148013" name="connsiteY85"/>
              <a:gd fmla="*/ 995362 w 1428750" name="connsiteX86"/>
              <a:gd fmla="*/ 3148013 h 3148013" name="connsiteY86"/>
              <a:gd fmla="*/ 990600 w 1428750" name="connsiteX87"/>
              <a:gd fmla="*/ 3148013 h 3148013" name="connsiteY87"/>
              <a:gd fmla="*/ 952500 w 1428750" name="connsiteX88"/>
              <a:gd fmla="*/ 3148013 h 3148013" name="connsiteY88"/>
              <a:gd fmla="*/ 909638 w 1428750" name="connsiteX89"/>
              <a:gd fmla="*/ 3148013 h 3148013" name="connsiteY89"/>
              <a:gd fmla="*/ 909637 w 1428750" name="connsiteX90"/>
              <a:gd fmla="*/ 3148013 h 3148013" name="connsiteY90"/>
              <a:gd fmla="*/ 866775 w 1428750" name="connsiteX91"/>
              <a:gd fmla="*/ 3148013 h 3148013" name="connsiteY91"/>
              <a:gd fmla="*/ 822325 w 1428750" name="connsiteX92"/>
              <a:gd fmla="*/ 3148013 h 3148013" name="connsiteY92"/>
              <a:gd fmla="*/ 777875 w 1428750" name="connsiteX93"/>
              <a:gd fmla="*/ 3148013 h 3148013" name="connsiteY93"/>
              <a:gd fmla="*/ 735013 w 1428750" name="connsiteX94"/>
              <a:gd fmla="*/ 3148013 h 3148013" name="connsiteY94"/>
              <a:gd fmla="*/ 735012 w 1428750" name="connsiteX95"/>
              <a:gd fmla="*/ 3148013 h 3148013" name="connsiteY95"/>
              <a:gd fmla="*/ 692150 w 1428750" name="connsiteX96"/>
              <a:gd fmla="*/ 3148013 h 3148013" name="connsiteY96"/>
              <a:gd fmla="*/ 649288 w 1428750" name="connsiteX97"/>
              <a:gd fmla="*/ 3148013 h 3148013" name="connsiteY97"/>
              <a:gd fmla="*/ 649287 w 1428750" name="connsiteX98"/>
              <a:gd fmla="*/ 3148013 h 3148013" name="connsiteY98"/>
              <a:gd fmla="*/ 606425 w 1428750" name="connsiteX99"/>
              <a:gd fmla="*/ 3148013 h 3148013" name="connsiteY99"/>
              <a:gd fmla="*/ 563562 w 1428750" name="connsiteX100"/>
              <a:gd fmla="*/ 3148013 h 3148013" name="connsiteY100"/>
              <a:gd fmla="*/ 519113 w 1428750" name="connsiteX101"/>
              <a:gd fmla="*/ 3148013 h 3148013" name="connsiteY101"/>
              <a:gd fmla="*/ 519112 w 1428750" name="connsiteX102"/>
              <a:gd fmla="*/ 3148013 h 3148013" name="connsiteY102"/>
              <a:gd fmla="*/ 476250 w 1428750" name="connsiteX103"/>
              <a:gd fmla="*/ 3148013 h 3148013" name="connsiteY103"/>
              <a:gd fmla="*/ 431800 w 1428750" name="connsiteX104"/>
              <a:gd fmla="*/ 3148013 h 3148013" name="connsiteY104"/>
              <a:gd fmla="*/ 388938 w 1428750" name="connsiteX105"/>
              <a:gd fmla="*/ 3148013 h 3148013" name="connsiteY105"/>
              <a:gd fmla="*/ 388937 w 1428750" name="connsiteX106"/>
              <a:gd fmla="*/ 3148013 h 3148013" name="connsiteY106"/>
              <a:gd fmla="*/ 346075 w 1428750" name="connsiteX107"/>
              <a:gd fmla="*/ 3148013 h 3148013" name="connsiteY107"/>
              <a:gd fmla="*/ 303212 w 1428750" name="connsiteX108"/>
              <a:gd fmla="*/ 3148013 h 3148013" name="connsiteY108"/>
              <a:gd fmla="*/ 258763 w 1428750" name="connsiteX109"/>
              <a:gd fmla="*/ 3148013 h 3148013" name="connsiteY109"/>
              <a:gd fmla="*/ 258762 w 1428750" name="connsiteX110"/>
              <a:gd fmla="*/ 3148013 h 3148013" name="connsiteY110"/>
              <a:gd fmla="*/ 238125 w 1428750" name="connsiteX111"/>
              <a:gd fmla="*/ 3148013 h 3148013" name="connsiteY111"/>
              <a:gd fmla="*/ 215900 w 1428750" name="connsiteX112"/>
              <a:gd fmla="*/ 3146426 h 3148013" name="connsiteY112"/>
              <a:gd fmla="*/ 215900 w 1428750" name="connsiteX113"/>
              <a:gd fmla="*/ 3146425 h 3148013" name="connsiteY113"/>
              <a:gd fmla="*/ 190499 w 1428750" name="connsiteX114"/>
              <a:gd fmla="*/ 3144838 h 3148013" name="connsiteY114"/>
              <a:gd fmla="*/ 173037 w 1428750" name="connsiteX115"/>
              <a:gd fmla="*/ 3140075 h 3148013" name="connsiteY115"/>
              <a:gd fmla="*/ 173037 w 1428750" name="connsiteX116"/>
              <a:gd fmla="*/ 3140075 h 3148013" name="connsiteY116"/>
              <a:gd fmla="*/ 146050 w 1428750" name="connsiteX117"/>
              <a:gd fmla="*/ 3132138 h 3148013" name="connsiteY117"/>
              <a:gd fmla="*/ 130175 w 1428750" name="connsiteX118"/>
              <a:gd fmla="*/ 3124200 h 3148013" name="connsiteY118"/>
              <a:gd fmla="*/ 106362 w 1428750" name="connsiteX119"/>
              <a:gd fmla="*/ 3113088 h 3148013" name="connsiteY119"/>
              <a:gd fmla="*/ 85725 w 1428750" name="connsiteX120"/>
              <a:gd fmla="*/ 3100388 h 3148013" name="connsiteY120"/>
              <a:gd fmla="*/ 85725 w 1428750" name="connsiteX121"/>
              <a:gd fmla="*/ 3100387 h 3148013" name="connsiteY121"/>
              <a:gd fmla="*/ 69850 w 1428750" name="connsiteX122"/>
              <a:gd fmla="*/ 3087687 h 3148013" name="connsiteY122"/>
              <a:gd fmla="*/ 42862 w 1428750" name="connsiteX123"/>
              <a:gd fmla="*/ 3059112 h 3148013" name="connsiteY123"/>
              <a:gd fmla="*/ 42862 w 1428750" name="connsiteX124"/>
              <a:gd fmla="*/ 3059110 h 3148013" name="connsiteY124"/>
              <a:gd fmla="*/ 41275 w 1428750" name="connsiteX125"/>
              <a:gd fmla="*/ 3055937 h 3148013" name="connsiteY125"/>
              <a:gd fmla="*/ 19050 w 1428750" name="connsiteX126"/>
              <a:gd fmla="*/ 3021012 h 3148013" name="connsiteY126"/>
              <a:gd fmla="*/ 4762 w 1428750" name="connsiteX127"/>
              <a:gd fmla="*/ 2982912 h 3148013" name="connsiteY127"/>
              <a:gd fmla="*/ 0 w 1428750" name="connsiteX128"/>
              <a:gd fmla="*/ 2940050 h 3148013" name="connsiteY128"/>
              <a:gd fmla="*/ 0 w 1428750" name="connsiteX129"/>
              <a:gd fmla="*/ 1049337 h 3148013" name="connsiteY129"/>
              <a:gd fmla="*/ 0 w 1428750" name="connsiteX130"/>
              <a:gd fmla="*/ 209549 h 3148013" name="connsiteY130"/>
              <a:gd fmla="*/ 4762 w 1428750" name="connsiteX131"/>
              <a:gd fmla="*/ 166687 h 3148013" name="connsiteY131"/>
              <a:gd fmla="*/ 19050 w 1428750" name="connsiteX132"/>
              <a:gd fmla="*/ 128587 h 3148013" name="connsiteY132"/>
              <a:gd fmla="*/ 41275 w 1428750" name="connsiteX133"/>
              <a:gd fmla="*/ 92074 h 3148013" name="connsiteY133"/>
              <a:gd fmla="*/ 42862 w 1428750" name="connsiteX134"/>
              <a:gd fmla="*/ 90488 h 3148013" name="connsiteY134"/>
              <a:gd fmla="*/ 42862 w 1428750" name="connsiteX135"/>
              <a:gd fmla="*/ 90487 h 3148013" name="connsiteY135"/>
              <a:gd fmla="*/ 69850 w 1428750" name="connsiteX136"/>
              <a:gd fmla="*/ 60324 h 3148013" name="connsiteY136"/>
              <a:gd fmla="*/ 85725 w 1428750" name="connsiteX137"/>
              <a:gd fmla="*/ 49212 h 3148013" name="connsiteY137"/>
              <a:gd fmla="*/ 85725 w 1428750" name="connsiteX138"/>
              <a:gd fmla="*/ 49212 h 3148013" name="connsiteY138"/>
              <a:gd fmla="*/ 106362 w 1428750" name="connsiteX139"/>
              <a:gd fmla="*/ 34925 h 3148013" name="connsiteY139"/>
              <a:gd fmla="*/ 130175 w 1428750" name="connsiteX140"/>
              <a:gd fmla="*/ 25400 h 3148013" name="connsiteY140"/>
              <a:gd fmla="*/ 146050 w 1428750" name="connsiteX141"/>
              <a:gd fmla="*/ 15875 h 3148013" name="connsiteY141"/>
              <a:gd fmla="*/ 173037 w 1428750" name="connsiteX142"/>
              <a:gd fmla="*/ 9525 h 3148013" name="connsiteY142"/>
              <a:gd fmla="*/ 173037 w 1428750" name="connsiteX143"/>
              <a:gd fmla="*/ 9525 h 3148013" name="connsiteY143"/>
              <a:gd fmla="*/ 190499 w 1428750" name="connsiteX144"/>
              <a:gd fmla="*/ 4762 h 3148013" name="connsiteY144"/>
              <a:gd fmla="*/ 215900 w 1428750" name="connsiteX145"/>
              <a:gd fmla="*/ 3175 h 3148013" name="connsiteY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b="b" l="l" r="r" t="t"/>
            <a:pathLst>
              <a:path h="3148013" w="1428750">
                <a:moveTo>
                  <a:pt x="238125" y="0"/>
                </a:moveTo>
                <a:lnTo>
                  <a:pt x="258762" y="0"/>
                </a:lnTo>
                <a:lnTo>
                  <a:pt x="258763" y="0"/>
                </a:lnTo>
                <a:lnTo>
                  <a:pt x="303212" y="0"/>
                </a:lnTo>
                <a:lnTo>
                  <a:pt x="346075" y="0"/>
                </a:lnTo>
                <a:lnTo>
                  <a:pt x="388937" y="0"/>
                </a:lnTo>
                <a:lnTo>
                  <a:pt x="388938" y="0"/>
                </a:lnTo>
                <a:lnTo>
                  <a:pt x="431800" y="0"/>
                </a:lnTo>
                <a:lnTo>
                  <a:pt x="476250" y="0"/>
                </a:lnTo>
                <a:lnTo>
                  <a:pt x="519112" y="0"/>
                </a:lnTo>
                <a:lnTo>
                  <a:pt x="519113" y="0"/>
                </a:lnTo>
                <a:lnTo>
                  <a:pt x="563562" y="0"/>
                </a:lnTo>
                <a:lnTo>
                  <a:pt x="606425" y="0"/>
                </a:lnTo>
                <a:lnTo>
                  <a:pt x="649287" y="0"/>
                </a:lnTo>
                <a:lnTo>
                  <a:pt x="649288" y="0"/>
                </a:lnTo>
                <a:lnTo>
                  <a:pt x="692150" y="0"/>
                </a:lnTo>
                <a:lnTo>
                  <a:pt x="735012" y="0"/>
                </a:lnTo>
                <a:lnTo>
                  <a:pt x="735013" y="0"/>
                </a:lnTo>
                <a:lnTo>
                  <a:pt x="777875" y="0"/>
                </a:lnTo>
                <a:lnTo>
                  <a:pt x="822325" y="0"/>
                </a:lnTo>
                <a:lnTo>
                  <a:pt x="866775" y="0"/>
                </a:lnTo>
                <a:lnTo>
                  <a:pt x="909637" y="0"/>
                </a:lnTo>
                <a:lnTo>
                  <a:pt x="909638" y="0"/>
                </a:lnTo>
                <a:lnTo>
                  <a:pt x="952500" y="0"/>
                </a:lnTo>
                <a:lnTo>
                  <a:pt x="990600" y="0"/>
                </a:lnTo>
                <a:lnTo>
                  <a:pt x="995362" y="0"/>
                </a:lnTo>
                <a:lnTo>
                  <a:pt x="995363" y="0"/>
                </a:lnTo>
                <a:lnTo>
                  <a:pt x="995363" y="0"/>
                </a:lnTo>
                <a:lnTo>
                  <a:pt x="1038225" y="4762"/>
                </a:lnTo>
                <a:lnTo>
                  <a:pt x="1038225" y="4762"/>
                </a:lnTo>
                <a:lnTo>
                  <a:pt x="1081088" y="15874"/>
                </a:lnTo>
                <a:lnTo>
                  <a:pt x="1081088" y="15875"/>
                </a:lnTo>
                <a:lnTo>
                  <a:pt x="1082674" y="15875"/>
                </a:lnTo>
                <a:lnTo>
                  <a:pt x="1123950" y="34925"/>
                </a:lnTo>
                <a:lnTo>
                  <a:pt x="1123950" y="36512"/>
                </a:lnTo>
                <a:lnTo>
                  <a:pt x="1158875" y="60324"/>
                </a:lnTo>
                <a:lnTo>
                  <a:pt x="1169988" y="71437"/>
                </a:lnTo>
                <a:lnTo>
                  <a:pt x="1169988" y="71438"/>
                </a:lnTo>
                <a:lnTo>
                  <a:pt x="1189037" y="92074"/>
                </a:lnTo>
                <a:lnTo>
                  <a:pt x="1211262" y="128587"/>
                </a:lnTo>
                <a:lnTo>
                  <a:pt x="1212850" y="131762"/>
                </a:lnTo>
                <a:lnTo>
                  <a:pt x="1223962" y="166687"/>
                </a:lnTo>
                <a:lnTo>
                  <a:pt x="1230312" y="209549"/>
                </a:lnTo>
                <a:lnTo>
                  <a:pt x="1230312" y="617537"/>
                </a:lnTo>
                <a:lnTo>
                  <a:pt x="1255713" y="636587"/>
                </a:lnTo>
                <a:lnTo>
                  <a:pt x="1255713" y="636588"/>
                </a:lnTo>
                <a:lnTo>
                  <a:pt x="1298575" y="669924"/>
                </a:lnTo>
                <a:lnTo>
                  <a:pt x="1298575" y="669925"/>
                </a:lnTo>
                <a:lnTo>
                  <a:pt x="1341438" y="703262"/>
                </a:lnTo>
                <a:lnTo>
                  <a:pt x="1341438" y="703263"/>
                </a:lnTo>
                <a:lnTo>
                  <a:pt x="1384300" y="735012"/>
                </a:lnTo>
                <a:lnTo>
                  <a:pt x="1411288" y="755649"/>
                </a:lnTo>
                <a:lnTo>
                  <a:pt x="1423988" y="769937"/>
                </a:lnTo>
                <a:lnTo>
                  <a:pt x="1427163" y="787400"/>
                </a:lnTo>
                <a:lnTo>
                  <a:pt x="1427163" y="787400"/>
                </a:lnTo>
                <a:lnTo>
                  <a:pt x="1428750" y="787400"/>
                </a:lnTo>
                <a:lnTo>
                  <a:pt x="1428750" y="788988"/>
                </a:lnTo>
                <a:lnTo>
                  <a:pt x="1427162" y="788988"/>
                </a:lnTo>
                <a:lnTo>
                  <a:pt x="1427162" y="787405"/>
                </a:lnTo>
                <a:lnTo>
                  <a:pt x="1423988" y="803275"/>
                </a:lnTo>
                <a:lnTo>
                  <a:pt x="1411288" y="817563"/>
                </a:lnTo>
                <a:lnTo>
                  <a:pt x="1384300" y="838200"/>
                </a:lnTo>
                <a:lnTo>
                  <a:pt x="1384300" y="838200"/>
                </a:lnTo>
                <a:lnTo>
                  <a:pt x="1341438" y="871536"/>
                </a:lnTo>
                <a:lnTo>
                  <a:pt x="1341438" y="871538"/>
                </a:lnTo>
                <a:lnTo>
                  <a:pt x="1298575" y="904875"/>
                </a:lnTo>
                <a:lnTo>
                  <a:pt x="1255713" y="936624"/>
                </a:lnTo>
                <a:lnTo>
                  <a:pt x="1255713" y="936625"/>
                </a:lnTo>
                <a:lnTo>
                  <a:pt x="1230312" y="955675"/>
                </a:lnTo>
                <a:lnTo>
                  <a:pt x="1230312" y="2940050"/>
                </a:lnTo>
                <a:lnTo>
                  <a:pt x="1223962" y="2982913"/>
                </a:lnTo>
                <a:lnTo>
                  <a:pt x="1212850" y="3016250"/>
                </a:lnTo>
                <a:lnTo>
                  <a:pt x="1211262" y="3021013"/>
                </a:lnTo>
                <a:lnTo>
                  <a:pt x="1189037" y="3055938"/>
                </a:lnTo>
                <a:lnTo>
                  <a:pt x="1169988" y="3076574"/>
                </a:lnTo>
                <a:lnTo>
                  <a:pt x="1169988" y="3076575"/>
                </a:lnTo>
                <a:lnTo>
                  <a:pt x="1158875" y="3087688"/>
                </a:lnTo>
                <a:lnTo>
                  <a:pt x="1123950" y="3111500"/>
                </a:lnTo>
                <a:lnTo>
                  <a:pt x="1123950" y="3111501"/>
                </a:lnTo>
                <a:lnTo>
                  <a:pt x="1123950" y="3113088"/>
                </a:lnTo>
                <a:lnTo>
                  <a:pt x="1082674" y="3132138"/>
                </a:lnTo>
                <a:lnTo>
                  <a:pt x="1081087" y="3132138"/>
                </a:lnTo>
                <a:lnTo>
                  <a:pt x="1081087" y="3132138"/>
                </a:lnTo>
                <a:lnTo>
                  <a:pt x="1038225" y="3144837"/>
                </a:lnTo>
                <a:lnTo>
                  <a:pt x="1038225" y="3144838"/>
                </a:lnTo>
                <a:lnTo>
                  <a:pt x="995363" y="3148013"/>
                </a:lnTo>
                <a:lnTo>
                  <a:pt x="995362" y="3148013"/>
                </a:lnTo>
                <a:lnTo>
                  <a:pt x="990600" y="3148013"/>
                </a:lnTo>
                <a:lnTo>
                  <a:pt x="952500" y="3148013"/>
                </a:lnTo>
                <a:lnTo>
                  <a:pt x="909638" y="3148013"/>
                </a:lnTo>
                <a:lnTo>
                  <a:pt x="909637" y="3148013"/>
                </a:lnTo>
                <a:lnTo>
                  <a:pt x="866775" y="3148013"/>
                </a:lnTo>
                <a:lnTo>
                  <a:pt x="822325" y="3148013"/>
                </a:lnTo>
                <a:lnTo>
                  <a:pt x="777875" y="3148013"/>
                </a:lnTo>
                <a:lnTo>
                  <a:pt x="735013" y="3148013"/>
                </a:lnTo>
                <a:lnTo>
                  <a:pt x="735012" y="3148013"/>
                </a:lnTo>
                <a:lnTo>
                  <a:pt x="692150" y="3148013"/>
                </a:lnTo>
                <a:lnTo>
                  <a:pt x="649288" y="3148013"/>
                </a:lnTo>
                <a:lnTo>
                  <a:pt x="649287" y="3148013"/>
                </a:lnTo>
                <a:lnTo>
                  <a:pt x="606425" y="3148013"/>
                </a:lnTo>
                <a:lnTo>
                  <a:pt x="563562" y="3148013"/>
                </a:lnTo>
                <a:lnTo>
                  <a:pt x="519113" y="3148013"/>
                </a:lnTo>
                <a:lnTo>
                  <a:pt x="519112" y="3148013"/>
                </a:lnTo>
                <a:lnTo>
                  <a:pt x="476250" y="3148013"/>
                </a:lnTo>
                <a:lnTo>
                  <a:pt x="431800" y="3148013"/>
                </a:lnTo>
                <a:lnTo>
                  <a:pt x="388938" y="3148013"/>
                </a:lnTo>
                <a:lnTo>
                  <a:pt x="388937" y="3148013"/>
                </a:lnTo>
                <a:lnTo>
                  <a:pt x="346075" y="3148013"/>
                </a:lnTo>
                <a:lnTo>
                  <a:pt x="303212" y="3148013"/>
                </a:lnTo>
                <a:lnTo>
                  <a:pt x="258763" y="3148013"/>
                </a:lnTo>
                <a:lnTo>
                  <a:pt x="258762" y="3148013"/>
                </a:lnTo>
                <a:lnTo>
                  <a:pt x="238125" y="3148013"/>
                </a:lnTo>
                <a:lnTo>
                  <a:pt x="215900" y="3146426"/>
                </a:lnTo>
                <a:lnTo>
                  <a:pt x="215900" y="3146425"/>
                </a:lnTo>
                <a:lnTo>
                  <a:pt x="190499" y="3144838"/>
                </a:lnTo>
                <a:lnTo>
                  <a:pt x="173037" y="3140075"/>
                </a:lnTo>
                <a:lnTo>
                  <a:pt x="173037" y="3140075"/>
                </a:lnTo>
                <a:lnTo>
                  <a:pt x="146050" y="3132138"/>
                </a:lnTo>
                <a:lnTo>
                  <a:pt x="130175" y="3124200"/>
                </a:lnTo>
                <a:lnTo>
                  <a:pt x="106362" y="3113088"/>
                </a:lnTo>
                <a:lnTo>
                  <a:pt x="85725" y="3100388"/>
                </a:lnTo>
                <a:lnTo>
                  <a:pt x="85725" y="3100387"/>
                </a:lnTo>
                <a:lnTo>
                  <a:pt x="69850" y="3087687"/>
                </a:lnTo>
                <a:lnTo>
                  <a:pt x="42862" y="3059112"/>
                </a:lnTo>
                <a:lnTo>
                  <a:pt x="42862" y="3059110"/>
                </a:lnTo>
                <a:lnTo>
                  <a:pt x="41275" y="3055937"/>
                </a:lnTo>
                <a:lnTo>
                  <a:pt x="19050" y="3021012"/>
                </a:lnTo>
                <a:lnTo>
                  <a:pt x="4762" y="2982912"/>
                </a:lnTo>
                <a:lnTo>
                  <a:pt x="0" y="2940050"/>
                </a:lnTo>
                <a:lnTo>
                  <a:pt x="0" y="1049337"/>
                </a:lnTo>
                <a:lnTo>
                  <a:pt x="0" y="209549"/>
                </a:lnTo>
                <a:lnTo>
                  <a:pt x="4762" y="166687"/>
                </a:lnTo>
                <a:lnTo>
                  <a:pt x="19050" y="128587"/>
                </a:lnTo>
                <a:lnTo>
                  <a:pt x="41275" y="92074"/>
                </a:lnTo>
                <a:lnTo>
                  <a:pt x="42862" y="90488"/>
                </a:lnTo>
                <a:lnTo>
                  <a:pt x="42862" y="90487"/>
                </a:lnTo>
                <a:lnTo>
                  <a:pt x="69850" y="60324"/>
                </a:lnTo>
                <a:lnTo>
                  <a:pt x="85725" y="49212"/>
                </a:lnTo>
                <a:lnTo>
                  <a:pt x="85725" y="49212"/>
                </a:lnTo>
                <a:lnTo>
                  <a:pt x="106362" y="34925"/>
                </a:lnTo>
                <a:lnTo>
                  <a:pt x="130175" y="25400"/>
                </a:lnTo>
                <a:lnTo>
                  <a:pt x="146050" y="15875"/>
                </a:lnTo>
                <a:lnTo>
                  <a:pt x="173037" y="9525"/>
                </a:lnTo>
                <a:lnTo>
                  <a:pt x="173037" y="9525"/>
                </a:lnTo>
                <a:lnTo>
                  <a:pt x="190499" y="4762"/>
                </a:lnTo>
                <a:lnTo>
                  <a:pt x="215900" y="3175"/>
                </a:lnTo>
                <a:close/>
              </a:path>
            </a:pathLst>
          </a:custGeom>
          <a:solidFill>
            <a:schemeClr val="accent2"/>
          </a:solidFill>
          <a:ln algn="ctr" cap="flat" cmpd="sng" w="25400">
            <a:noFill/>
            <a:prstDash val="solid"/>
          </a:ln>
          <a:effectLst/>
        </p:spPr>
        <p:txBody>
          <a:bodyPr anchor="ctr" anchorCtr="0" bIns="41863" compatLnSpc="1" forceAA="0" fromWordArt="0" horzOverflow="overflow" lIns="83727" numCol="1" rIns="83727" rot="0" rtlCol="0" spcCol="0" spcFirstLastPara="0" tIns="41863" vert="horz" vertOverflow="overflow" wrap="square">
            <a:prstTxWarp prst="textNoShape">
              <a:avLst/>
            </a:prstTxWarp>
            <a:noAutofit/>
          </a:bodyPr>
          <a:lstStyle/>
          <a:p>
            <a:pPr algn="ctr">
              <a:lnSpc>
                <a:spcPct val="120000"/>
              </a:lnSpc>
            </a:pPr>
            <a:endParaRPr altLang="en-US" kern="0" lang="zh-CN">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9" name="任意多边形 168"/>
          <p:cNvSpPr/>
          <p:nvPr/>
        </p:nvSpPr>
        <p:spPr bwMode="auto">
          <a:xfrm>
            <a:off x="8910649" y="1735551"/>
            <a:ext cx="1170755" cy="2999495"/>
          </a:xfrm>
          <a:custGeom>
            <a:gdLst>
              <a:gd fmla="*/ 239712 w 1228725" name="connsiteX0"/>
              <a:gd fmla="*/ 0 h 3148013" name="connsiteY0"/>
              <a:gd fmla="*/ 252412 w 1228725" name="connsiteX1"/>
              <a:gd fmla="*/ 0 h 3148013" name="connsiteY1"/>
              <a:gd fmla="*/ 296862 w 1228725" name="connsiteX2"/>
              <a:gd fmla="*/ 0 h 3148013" name="connsiteY2"/>
              <a:gd fmla="*/ 339725 w 1228725" name="connsiteX3"/>
              <a:gd fmla="*/ 0 h 3148013" name="connsiteY3"/>
              <a:gd fmla="*/ 381000 w 1228725" name="connsiteX4"/>
              <a:gd fmla="*/ 0 h 3148013" name="connsiteY4"/>
              <a:gd fmla="*/ 423862 w 1228725" name="connsiteX5"/>
              <a:gd fmla="*/ 0 h 3148013" name="connsiteY5"/>
              <a:gd fmla="*/ 423863 w 1228725" name="connsiteX6"/>
              <a:gd fmla="*/ 0 h 3148013" name="connsiteY6"/>
              <a:gd fmla="*/ 465137 w 1228725" name="connsiteX7"/>
              <a:gd fmla="*/ 0 h 3148013" name="connsiteY7"/>
              <a:gd fmla="*/ 508000 w 1228725" name="connsiteX8"/>
              <a:gd fmla="*/ 0 h 3148013" name="connsiteY8"/>
              <a:gd fmla="*/ 550862 w 1228725" name="connsiteX9"/>
              <a:gd fmla="*/ 0 h 3148013" name="connsiteY9"/>
              <a:gd fmla="*/ 550863 w 1228725" name="connsiteX10"/>
              <a:gd fmla="*/ 0 h 3148013" name="connsiteY10"/>
              <a:gd fmla="*/ 592137 w 1228725" name="connsiteX11"/>
              <a:gd fmla="*/ 0 h 3148013" name="connsiteY11"/>
              <a:gd fmla="*/ 635000 w 1228725" name="connsiteX12"/>
              <a:gd fmla="*/ 0 h 3148013" name="connsiteY12"/>
              <a:gd fmla="*/ 676275 w 1228725" name="connsiteX13"/>
              <a:gd fmla="*/ 0 h 3148013" name="connsiteY13"/>
              <a:gd fmla="*/ 720725 w 1228725" name="connsiteX14"/>
              <a:gd fmla="*/ 0 h 3148013" name="connsiteY14"/>
              <a:gd fmla="*/ 763587 w 1228725" name="connsiteX15"/>
              <a:gd fmla="*/ 0 h 3148013" name="connsiteY15"/>
              <a:gd fmla="*/ 763588 w 1228725" name="connsiteX16"/>
              <a:gd fmla="*/ 0 h 3148013" name="connsiteY16"/>
              <a:gd fmla="*/ 804862 w 1228725" name="connsiteX17"/>
              <a:gd fmla="*/ 0 h 3148013" name="connsiteY17"/>
              <a:gd fmla="*/ 847725 w 1228725" name="connsiteX18"/>
              <a:gd fmla="*/ 0 h 3148013" name="connsiteY18"/>
              <a:gd fmla="*/ 889000 w 1228725" name="connsiteX19"/>
              <a:gd fmla="*/ 0 h 3148013" name="connsiteY19"/>
              <a:gd fmla="*/ 931862 w 1228725" name="connsiteX20"/>
              <a:gd fmla="*/ 0 h 3148013" name="connsiteY20"/>
              <a:gd fmla="*/ 931863 w 1228725" name="connsiteX21"/>
              <a:gd fmla="*/ 0 h 3148013" name="connsiteY21"/>
              <a:gd fmla="*/ 974725 w 1228725" name="connsiteX22"/>
              <a:gd fmla="*/ 0 h 3148013" name="connsiteY22"/>
              <a:gd fmla="*/ 989013 w 1228725" name="connsiteX23"/>
              <a:gd fmla="*/ 0 h 3148013" name="connsiteY23"/>
              <a:gd fmla="*/ 1016000 w 1228725" name="connsiteX24"/>
              <a:gd fmla="*/ 3175 h 3148013" name="connsiteY24"/>
              <a:gd fmla="*/ 1036638 w 1228725" name="connsiteX25"/>
              <a:gd fmla="*/ 4762 h 3148013" name="connsiteY25"/>
              <a:gd fmla="*/ 1058862 w 1228725" name="connsiteX26"/>
              <a:gd fmla="*/ 11112 h 3148013" name="connsiteY26"/>
              <a:gd fmla="*/ 1058862 w 1228725" name="connsiteX27"/>
              <a:gd fmla="*/ 11112 h 3148013" name="connsiteY27"/>
              <a:gd fmla="*/ 1081087 w 1228725" name="connsiteX28"/>
              <a:gd fmla="*/ 15874 h 3148013" name="connsiteY28"/>
              <a:gd fmla="*/ 1100137 w 1228725" name="connsiteX29"/>
              <a:gd fmla="*/ 25399 h 3148013" name="connsiteY29"/>
              <a:gd fmla="*/ 1100137 w 1228725" name="connsiteX30"/>
              <a:gd fmla="*/ 25400 h 3148013" name="connsiteY30"/>
              <a:gd fmla="*/ 1123949 w 1228725" name="connsiteX31"/>
              <a:gd fmla="*/ 34925 h 3148013" name="connsiteY31"/>
              <a:gd fmla="*/ 1144587 w 1228725" name="connsiteX32"/>
              <a:gd fmla="*/ 50800 h 3148013" name="connsiteY32"/>
              <a:gd fmla="*/ 1158875 w 1228725" name="connsiteX33"/>
              <a:gd fmla="*/ 60325 h 3148013" name="connsiteY33"/>
              <a:gd fmla="*/ 1187450 w 1228725" name="connsiteX34"/>
              <a:gd fmla="*/ 90488 h 3148013" name="connsiteY34"/>
              <a:gd fmla="*/ 1187450 w 1228725" name="connsiteX35"/>
              <a:gd fmla="*/ 90487 h 3148013" name="connsiteY35"/>
              <a:gd fmla="*/ 1189037 w 1228725" name="connsiteX36"/>
              <a:gd fmla="*/ 92075 h 3148013" name="connsiteY36"/>
              <a:gd fmla="*/ 1209675 w 1228725" name="connsiteX37"/>
              <a:gd fmla="*/ 128587 h 3148013" name="connsiteY37"/>
              <a:gd fmla="*/ 1222375 w 1228725" name="connsiteX38"/>
              <a:gd fmla="*/ 166687 h 3148013" name="connsiteY38"/>
              <a:gd fmla="*/ 1228725 w 1228725" name="connsiteX39"/>
              <a:gd fmla="*/ 209550 h 3148013" name="connsiteY39"/>
              <a:gd fmla="*/ 1228725 w 1228725" name="connsiteX40"/>
              <a:gd fmla="*/ 2940050 h 3148013" name="connsiteY40"/>
              <a:gd fmla="*/ 1222375 w 1228725" name="connsiteX41"/>
              <a:gd fmla="*/ 2982912 h 3148013" name="connsiteY41"/>
              <a:gd fmla="*/ 1209675 w 1228725" name="connsiteX42"/>
              <a:gd fmla="*/ 3021012 h 3148013" name="connsiteY42"/>
              <a:gd fmla="*/ 1189037 w 1228725" name="connsiteX43"/>
              <a:gd fmla="*/ 3055937 h 3148013" name="connsiteY43"/>
              <a:gd fmla="*/ 1187450 w 1228725" name="connsiteX44"/>
              <a:gd fmla="*/ 3059112 h 3148013" name="connsiteY44"/>
              <a:gd fmla="*/ 1187450 w 1228725" name="connsiteX45"/>
              <a:gd fmla="*/ 3059113 h 3148013" name="connsiteY45"/>
              <a:gd fmla="*/ 1158875 w 1228725" name="connsiteX46"/>
              <a:gd fmla="*/ 3087688 h 3148013" name="connsiteY46"/>
              <a:gd fmla="*/ 1144587 w 1228725" name="connsiteX47"/>
              <a:gd fmla="*/ 3097213 h 3148013" name="connsiteY47"/>
              <a:gd fmla="*/ 1144587 w 1228725" name="connsiteX48"/>
              <a:gd fmla="*/ 3097213 h 3148013" name="connsiteY48"/>
              <a:gd fmla="*/ 1123949 w 1228725" name="connsiteX49"/>
              <a:gd fmla="*/ 3113088 h 3148013" name="connsiteY49"/>
              <a:gd fmla="*/ 1100137 w 1228725" name="connsiteX50"/>
              <a:gd fmla="*/ 3124200 h 3148013" name="connsiteY50"/>
              <a:gd fmla="*/ 1081087 w 1228725" name="connsiteX51"/>
              <a:gd fmla="*/ 3132138 h 3148013" name="connsiteY51"/>
              <a:gd fmla="*/ 1058863 w 1228725" name="connsiteX52"/>
              <a:gd fmla="*/ 3136900 h 3148013" name="connsiteY52"/>
              <a:gd fmla="*/ 1036638 w 1228725" name="connsiteX53"/>
              <a:gd fmla="*/ 3144838 h 3148013" name="connsiteY53"/>
              <a:gd fmla="*/ 1016000 w 1228725" name="connsiteX54"/>
              <a:gd fmla="*/ 3146425 h 3148013" name="connsiteY54"/>
              <a:gd fmla="*/ 1016000 w 1228725" name="connsiteX55"/>
              <a:gd fmla="*/ 3146426 h 3148013" name="connsiteY55"/>
              <a:gd fmla="*/ 989013 w 1228725" name="connsiteX56"/>
              <a:gd fmla="*/ 3148013 h 3148013" name="connsiteY56"/>
              <a:gd fmla="*/ 974725 w 1228725" name="connsiteX57"/>
              <a:gd fmla="*/ 3148013 h 3148013" name="connsiteY57"/>
              <a:gd fmla="*/ 931863 w 1228725" name="connsiteX58"/>
              <a:gd fmla="*/ 3148013 h 3148013" name="connsiteY58"/>
              <a:gd fmla="*/ 931862 w 1228725" name="connsiteX59"/>
              <a:gd fmla="*/ 3148013 h 3148013" name="connsiteY59"/>
              <a:gd fmla="*/ 889000 w 1228725" name="connsiteX60"/>
              <a:gd fmla="*/ 3148013 h 3148013" name="connsiteY60"/>
              <a:gd fmla="*/ 847725 w 1228725" name="connsiteX61"/>
              <a:gd fmla="*/ 3148013 h 3148013" name="connsiteY61"/>
              <a:gd fmla="*/ 804862 w 1228725" name="connsiteX62"/>
              <a:gd fmla="*/ 3148013 h 3148013" name="connsiteY62"/>
              <a:gd fmla="*/ 763588 w 1228725" name="connsiteX63"/>
              <a:gd fmla="*/ 3148013 h 3148013" name="connsiteY63"/>
              <a:gd fmla="*/ 763587 w 1228725" name="connsiteX64"/>
              <a:gd fmla="*/ 3148013 h 3148013" name="connsiteY64"/>
              <a:gd fmla="*/ 720725 w 1228725" name="connsiteX65"/>
              <a:gd fmla="*/ 3148013 h 3148013" name="connsiteY65"/>
              <a:gd fmla="*/ 676275 w 1228725" name="connsiteX66"/>
              <a:gd fmla="*/ 3148013 h 3148013" name="connsiteY66"/>
              <a:gd fmla="*/ 635000 w 1228725" name="connsiteX67"/>
              <a:gd fmla="*/ 3148013 h 3148013" name="connsiteY67"/>
              <a:gd fmla="*/ 592137 w 1228725" name="connsiteX68"/>
              <a:gd fmla="*/ 3148013 h 3148013" name="connsiteY68"/>
              <a:gd fmla="*/ 550863 w 1228725" name="connsiteX69"/>
              <a:gd fmla="*/ 3148013 h 3148013" name="connsiteY69"/>
              <a:gd fmla="*/ 550862 w 1228725" name="connsiteX70"/>
              <a:gd fmla="*/ 3148013 h 3148013" name="connsiteY70"/>
              <a:gd fmla="*/ 508000 w 1228725" name="connsiteX71"/>
              <a:gd fmla="*/ 3148013 h 3148013" name="connsiteY71"/>
              <a:gd fmla="*/ 465137 w 1228725" name="connsiteX72"/>
              <a:gd fmla="*/ 3148013 h 3148013" name="connsiteY72"/>
              <a:gd fmla="*/ 423863 w 1228725" name="connsiteX73"/>
              <a:gd fmla="*/ 3148013 h 3148013" name="connsiteY73"/>
              <a:gd fmla="*/ 423862 w 1228725" name="connsiteX74"/>
              <a:gd fmla="*/ 3148013 h 3148013" name="connsiteY74"/>
              <a:gd fmla="*/ 381000 w 1228725" name="connsiteX75"/>
              <a:gd fmla="*/ 3148013 h 3148013" name="connsiteY75"/>
              <a:gd fmla="*/ 339725 w 1228725" name="connsiteX76"/>
              <a:gd fmla="*/ 3148013 h 3148013" name="connsiteY76"/>
              <a:gd fmla="*/ 296862 w 1228725" name="connsiteX77"/>
              <a:gd fmla="*/ 3148013 h 3148013" name="connsiteY77"/>
              <a:gd fmla="*/ 252412 w 1228725" name="connsiteX78"/>
              <a:gd fmla="*/ 3148013 h 3148013" name="connsiteY78"/>
              <a:gd fmla="*/ 239712 w 1228725" name="connsiteX79"/>
              <a:gd fmla="*/ 3148013 h 3148013" name="connsiteY79"/>
              <a:gd fmla="*/ 211137 w 1228725" name="connsiteX80"/>
              <a:gd fmla="*/ 3146426 h 3148013" name="connsiteY80"/>
              <a:gd fmla="*/ 211137 w 1228725" name="connsiteX81"/>
              <a:gd fmla="*/ 3146425 h 3148013" name="connsiteY81"/>
              <a:gd fmla="*/ 190500 w 1228725" name="connsiteX82"/>
              <a:gd fmla="*/ 3144838 h 3148013" name="connsiteY82"/>
              <a:gd fmla="*/ 168275 w 1228725" name="connsiteX83"/>
              <a:gd fmla="*/ 3136900 h 3148013" name="connsiteY83"/>
              <a:gd fmla="*/ 146049 w 1228725" name="connsiteX84"/>
              <a:gd fmla="*/ 3132138 h 3148013" name="connsiteY84"/>
              <a:gd fmla="*/ 125412 w 1228725" name="connsiteX85"/>
              <a:gd fmla="*/ 3124200 h 3148013" name="connsiteY85"/>
              <a:gd fmla="*/ 104774 w 1228725" name="connsiteX86"/>
              <a:gd fmla="*/ 3113088 h 3148013" name="connsiteY86"/>
              <a:gd fmla="*/ 84137 w 1228725" name="connsiteX87"/>
              <a:gd fmla="*/ 3097213 h 3148013" name="connsiteY87"/>
              <a:gd fmla="*/ 68263 w 1228725" name="connsiteX88"/>
              <a:gd fmla="*/ 3087688 h 3148013" name="connsiteY88"/>
              <a:gd fmla="*/ 41275 w 1228725" name="connsiteX89"/>
              <a:gd fmla="*/ 3059113 h 3148013" name="connsiteY89"/>
              <a:gd fmla="*/ 41275 w 1228725" name="connsiteX90"/>
              <a:gd fmla="*/ 3059112 h 3148013" name="connsiteY90"/>
              <a:gd fmla="*/ 39687 w 1228725" name="connsiteX91"/>
              <a:gd fmla="*/ 3055937 h 3148013" name="connsiteY91"/>
              <a:gd fmla="*/ 19050 w 1228725" name="connsiteX92"/>
              <a:gd fmla="*/ 3021012 h 3148013" name="connsiteY92"/>
              <a:gd fmla="*/ 3175 w 1228725" name="connsiteX93"/>
              <a:gd fmla="*/ 2982912 h 3148013" name="connsiteY93"/>
              <a:gd fmla="*/ 0 w 1228725" name="connsiteX94"/>
              <a:gd fmla="*/ 2940050 h 3148013" name="connsiteY94"/>
              <a:gd fmla="*/ 0 w 1228725" name="connsiteX95"/>
              <a:gd fmla="*/ 209550 h 3148013" name="connsiteY95"/>
              <a:gd fmla="*/ 3175 w 1228725" name="connsiteX96"/>
              <a:gd fmla="*/ 166687 h 3148013" name="connsiteY96"/>
              <a:gd fmla="*/ 19050 w 1228725" name="connsiteX97"/>
              <a:gd fmla="*/ 128587 h 3148013" name="connsiteY97"/>
              <a:gd fmla="*/ 39687 w 1228725" name="connsiteX98"/>
              <a:gd fmla="*/ 92075 h 3148013" name="connsiteY98"/>
              <a:gd fmla="*/ 41275 w 1228725" name="connsiteX99"/>
              <a:gd fmla="*/ 90487 h 3148013" name="connsiteY99"/>
              <a:gd fmla="*/ 41275 w 1228725" name="connsiteX100"/>
              <a:gd fmla="*/ 90488 h 3148013" name="connsiteY100"/>
              <a:gd fmla="*/ 68263 w 1228725" name="connsiteX101"/>
              <a:gd fmla="*/ 60325 h 3148013" name="connsiteY101"/>
              <a:gd fmla="*/ 84137 w 1228725" name="connsiteX102"/>
              <a:gd fmla="*/ 50801 h 3148013" name="connsiteY102"/>
              <a:gd fmla="*/ 84137 w 1228725" name="connsiteX103"/>
              <a:gd fmla="*/ 50800 h 3148013" name="connsiteY103"/>
              <a:gd fmla="*/ 104774 w 1228725" name="connsiteX104"/>
              <a:gd fmla="*/ 34925 h 3148013" name="connsiteY104"/>
              <a:gd fmla="*/ 125412 w 1228725" name="connsiteX105"/>
              <a:gd fmla="*/ 25400 h 3148013" name="connsiteY105"/>
              <a:gd fmla="*/ 125412 w 1228725" name="connsiteX106"/>
              <a:gd fmla="*/ 25399 h 3148013" name="connsiteY106"/>
              <a:gd fmla="*/ 146049 w 1228725" name="connsiteX107"/>
              <a:gd fmla="*/ 15874 h 3148013" name="connsiteY107"/>
              <a:gd fmla="*/ 168275 w 1228725" name="connsiteX108"/>
              <a:gd fmla="*/ 11112 h 3148013" name="connsiteY108"/>
              <a:gd fmla="*/ 168275 w 1228725" name="connsiteX109"/>
              <a:gd fmla="*/ 11112 h 3148013" name="connsiteY109"/>
              <a:gd fmla="*/ 190500 w 1228725" name="connsiteX110"/>
              <a:gd fmla="*/ 4762 h 3148013" name="connsiteY110"/>
              <a:gd fmla="*/ 211137 w 1228725" name="connsiteX111"/>
              <a:gd fmla="*/ 3175 h 3148013"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3148013" w="1228725">
                <a:moveTo>
                  <a:pt x="239712" y="0"/>
                </a:moveTo>
                <a:lnTo>
                  <a:pt x="252412" y="0"/>
                </a:lnTo>
                <a:lnTo>
                  <a:pt x="296862" y="0"/>
                </a:lnTo>
                <a:lnTo>
                  <a:pt x="339725" y="0"/>
                </a:lnTo>
                <a:lnTo>
                  <a:pt x="381000" y="0"/>
                </a:lnTo>
                <a:lnTo>
                  <a:pt x="423862" y="0"/>
                </a:lnTo>
                <a:lnTo>
                  <a:pt x="423863" y="0"/>
                </a:lnTo>
                <a:lnTo>
                  <a:pt x="465137" y="0"/>
                </a:lnTo>
                <a:lnTo>
                  <a:pt x="508000" y="0"/>
                </a:lnTo>
                <a:lnTo>
                  <a:pt x="550862" y="0"/>
                </a:lnTo>
                <a:lnTo>
                  <a:pt x="550863" y="0"/>
                </a:lnTo>
                <a:lnTo>
                  <a:pt x="592137" y="0"/>
                </a:lnTo>
                <a:lnTo>
                  <a:pt x="635000" y="0"/>
                </a:lnTo>
                <a:lnTo>
                  <a:pt x="676275" y="0"/>
                </a:lnTo>
                <a:lnTo>
                  <a:pt x="720725" y="0"/>
                </a:lnTo>
                <a:lnTo>
                  <a:pt x="763587" y="0"/>
                </a:lnTo>
                <a:lnTo>
                  <a:pt x="763588" y="0"/>
                </a:lnTo>
                <a:lnTo>
                  <a:pt x="804862" y="0"/>
                </a:lnTo>
                <a:lnTo>
                  <a:pt x="847725" y="0"/>
                </a:lnTo>
                <a:lnTo>
                  <a:pt x="889000" y="0"/>
                </a:lnTo>
                <a:lnTo>
                  <a:pt x="931862" y="0"/>
                </a:lnTo>
                <a:lnTo>
                  <a:pt x="931863" y="0"/>
                </a:lnTo>
                <a:lnTo>
                  <a:pt x="974725" y="0"/>
                </a:lnTo>
                <a:lnTo>
                  <a:pt x="989013" y="0"/>
                </a:lnTo>
                <a:lnTo>
                  <a:pt x="1016000" y="3175"/>
                </a:lnTo>
                <a:lnTo>
                  <a:pt x="1036638" y="4762"/>
                </a:lnTo>
                <a:lnTo>
                  <a:pt x="1058862" y="11112"/>
                </a:lnTo>
                <a:lnTo>
                  <a:pt x="1058862" y="11112"/>
                </a:lnTo>
                <a:lnTo>
                  <a:pt x="1081087" y="15874"/>
                </a:lnTo>
                <a:lnTo>
                  <a:pt x="1100137" y="25399"/>
                </a:lnTo>
                <a:lnTo>
                  <a:pt x="1100137" y="25400"/>
                </a:lnTo>
                <a:lnTo>
                  <a:pt x="1123949" y="34925"/>
                </a:lnTo>
                <a:lnTo>
                  <a:pt x="1144587" y="50800"/>
                </a:lnTo>
                <a:lnTo>
                  <a:pt x="1158875" y="60325"/>
                </a:lnTo>
                <a:lnTo>
                  <a:pt x="1187450" y="90488"/>
                </a:lnTo>
                <a:lnTo>
                  <a:pt x="1187450" y="90487"/>
                </a:lnTo>
                <a:lnTo>
                  <a:pt x="1189037" y="92075"/>
                </a:lnTo>
                <a:lnTo>
                  <a:pt x="1209675" y="128587"/>
                </a:lnTo>
                <a:lnTo>
                  <a:pt x="1222375" y="166687"/>
                </a:lnTo>
                <a:lnTo>
                  <a:pt x="1228725" y="209550"/>
                </a:lnTo>
                <a:lnTo>
                  <a:pt x="1228725" y="2940050"/>
                </a:lnTo>
                <a:lnTo>
                  <a:pt x="1222375" y="2982912"/>
                </a:lnTo>
                <a:lnTo>
                  <a:pt x="1209675" y="3021012"/>
                </a:lnTo>
                <a:lnTo>
                  <a:pt x="1189037" y="3055937"/>
                </a:lnTo>
                <a:lnTo>
                  <a:pt x="1187450" y="3059112"/>
                </a:lnTo>
                <a:lnTo>
                  <a:pt x="1187450" y="3059113"/>
                </a:lnTo>
                <a:lnTo>
                  <a:pt x="1158875" y="3087688"/>
                </a:lnTo>
                <a:lnTo>
                  <a:pt x="1144587" y="3097213"/>
                </a:lnTo>
                <a:lnTo>
                  <a:pt x="1144587" y="3097213"/>
                </a:lnTo>
                <a:lnTo>
                  <a:pt x="1123949" y="3113088"/>
                </a:lnTo>
                <a:lnTo>
                  <a:pt x="1100137" y="3124200"/>
                </a:lnTo>
                <a:lnTo>
                  <a:pt x="1081087" y="3132138"/>
                </a:lnTo>
                <a:lnTo>
                  <a:pt x="1058863" y="3136900"/>
                </a:lnTo>
                <a:lnTo>
                  <a:pt x="1036638" y="3144838"/>
                </a:lnTo>
                <a:lnTo>
                  <a:pt x="1016000" y="3146425"/>
                </a:lnTo>
                <a:lnTo>
                  <a:pt x="1016000" y="3146426"/>
                </a:lnTo>
                <a:lnTo>
                  <a:pt x="989013" y="3148013"/>
                </a:lnTo>
                <a:lnTo>
                  <a:pt x="974725" y="3148013"/>
                </a:lnTo>
                <a:lnTo>
                  <a:pt x="931863" y="3148013"/>
                </a:lnTo>
                <a:lnTo>
                  <a:pt x="931862" y="3148013"/>
                </a:lnTo>
                <a:lnTo>
                  <a:pt x="889000" y="3148013"/>
                </a:lnTo>
                <a:lnTo>
                  <a:pt x="847725" y="3148013"/>
                </a:lnTo>
                <a:lnTo>
                  <a:pt x="804862" y="3148013"/>
                </a:lnTo>
                <a:lnTo>
                  <a:pt x="763588" y="3148013"/>
                </a:lnTo>
                <a:lnTo>
                  <a:pt x="763587" y="3148013"/>
                </a:lnTo>
                <a:lnTo>
                  <a:pt x="720725" y="3148013"/>
                </a:lnTo>
                <a:lnTo>
                  <a:pt x="676275" y="3148013"/>
                </a:lnTo>
                <a:lnTo>
                  <a:pt x="635000" y="3148013"/>
                </a:lnTo>
                <a:lnTo>
                  <a:pt x="592137" y="3148013"/>
                </a:lnTo>
                <a:lnTo>
                  <a:pt x="550863" y="3148013"/>
                </a:lnTo>
                <a:lnTo>
                  <a:pt x="550862" y="3148013"/>
                </a:lnTo>
                <a:lnTo>
                  <a:pt x="508000" y="3148013"/>
                </a:lnTo>
                <a:lnTo>
                  <a:pt x="465137" y="3148013"/>
                </a:lnTo>
                <a:lnTo>
                  <a:pt x="423863" y="3148013"/>
                </a:lnTo>
                <a:lnTo>
                  <a:pt x="423862" y="3148013"/>
                </a:lnTo>
                <a:lnTo>
                  <a:pt x="381000" y="3148013"/>
                </a:lnTo>
                <a:lnTo>
                  <a:pt x="339725" y="3148013"/>
                </a:lnTo>
                <a:lnTo>
                  <a:pt x="296862" y="3148013"/>
                </a:lnTo>
                <a:lnTo>
                  <a:pt x="252412" y="3148013"/>
                </a:lnTo>
                <a:lnTo>
                  <a:pt x="239712" y="3148013"/>
                </a:lnTo>
                <a:lnTo>
                  <a:pt x="211137" y="3146426"/>
                </a:lnTo>
                <a:lnTo>
                  <a:pt x="211137" y="3146425"/>
                </a:lnTo>
                <a:lnTo>
                  <a:pt x="190500" y="3144838"/>
                </a:lnTo>
                <a:lnTo>
                  <a:pt x="168275" y="3136900"/>
                </a:lnTo>
                <a:lnTo>
                  <a:pt x="146049" y="3132138"/>
                </a:lnTo>
                <a:lnTo>
                  <a:pt x="125412" y="3124200"/>
                </a:lnTo>
                <a:lnTo>
                  <a:pt x="104774" y="3113088"/>
                </a:lnTo>
                <a:lnTo>
                  <a:pt x="84137" y="3097213"/>
                </a:lnTo>
                <a:lnTo>
                  <a:pt x="68263" y="3087688"/>
                </a:lnTo>
                <a:lnTo>
                  <a:pt x="41275" y="3059113"/>
                </a:lnTo>
                <a:lnTo>
                  <a:pt x="41275" y="3059112"/>
                </a:lnTo>
                <a:lnTo>
                  <a:pt x="39687" y="3055937"/>
                </a:lnTo>
                <a:lnTo>
                  <a:pt x="19050" y="3021012"/>
                </a:lnTo>
                <a:lnTo>
                  <a:pt x="3175" y="2982912"/>
                </a:lnTo>
                <a:lnTo>
                  <a:pt x="0" y="2940050"/>
                </a:lnTo>
                <a:lnTo>
                  <a:pt x="0" y="209550"/>
                </a:lnTo>
                <a:lnTo>
                  <a:pt x="3175" y="166687"/>
                </a:lnTo>
                <a:lnTo>
                  <a:pt x="19050" y="128587"/>
                </a:lnTo>
                <a:lnTo>
                  <a:pt x="39687" y="92075"/>
                </a:lnTo>
                <a:lnTo>
                  <a:pt x="41275" y="90487"/>
                </a:lnTo>
                <a:lnTo>
                  <a:pt x="41275" y="90488"/>
                </a:lnTo>
                <a:lnTo>
                  <a:pt x="68263" y="60325"/>
                </a:lnTo>
                <a:lnTo>
                  <a:pt x="84137" y="50801"/>
                </a:lnTo>
                <a:lnTo>
                  <a:pt x="84137" y="50800"/>
                </a:lnTo>
                <a:lnTo>
                  <a:pt x="104774" y="34925"/>
                </a:lnTo>
                <a:lnTo>
                  <a:pt x="125412" y="25400"/>
                </a:lnTo>
                <a:lnTo>
                  <a:pt x="125412" y="25399"/>
                </a:lnTo>
                <a:lnTo>
                  <a:pt x="146049" y="15874"/>
                </a:lnTo>
                <a:lnTo>
                  <a:pt x="168275" y="11112"/>
                </a:lnTo>
                <a:lnTo>
                  <a:pt x="168275" y="11112"/>
                </a:lnTo>
                <a:lnTo>
                  <a:pt x="190500" y="4762"/>
                </a:lnTo>
                <a:lnTo>
                  <a:pt x="211137" y="3175"/>
                </a:lnTo>
                <a:close/>
              </a:path>
            </a:pathLst>
          </a:custGeom>
          <a:solidFill>
            <a:schemeClr val="accent4"/>
          </a:solidFill>
          <a:ln algn="ctr" cap="flat" cmpd="sng" w="25400">
            <a:noFill/>
            <a:prstDash val="solid"/>
          </a:ln>
          <a:effectLst/>
        </p:spPr>
        <p:txBody>
          <a:bodyPr anchor="ctr" anchorCtr="0" bIns="41863" compatLnSpc="1" forceAA="0" fromWordArt="0" horzOverflow="overflow" lIns="83727" numCol="1" rIns="83727" rot="0" rtlCol="0" spcCol="0" spcFirstLastPara="0" tIns="41863" vert="horz" vertOverflow="overflow" wrap="square">
            <a:prstTxWarp prst="textNoShape">
              <a:avLst/>
            </a:prstTxWarp>
            <a:noAutofit/>
          </a:bodyPr>
          <a:lstStyle/>
          <a:p>
            <a:pPr algn="ctr">
              <a:lnSpc>
                <a:spcPct val="120000"/>
              </a:lnSpc>
            </a:pPr>
            <a:endParaRPr altLang="en-US" kern="0" lang="zh-CN">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9" name="任意多边形 198"/>
          <p:cNvSpPr>
            <a:spLocks noChangeArrowheads="1"/>
          </p:cNvSpPr>
          <p:nvPr/>
        </p:nvSpPr>
        <p:spPr bwMode="auto">
          <a:xfrm>
            <a:off x="6895829" y="1735551"/>
            <a:ext cx="1362857" cy="2999495"/>
          </a:xfrm>
          <a:custGeom>
            <a:gdLst>
              <a:gd fmla="*/ 1428750 w 1430338" name="connsiteX0"/>
              <a:gd fmla="*/ 787400 h 3148013" name="connsiteY0"/>
              <a:gd fmla="*/ 1430338 w 1430338" name="connsiteX1"/>
              <a:gd fmla="*/ 787400 h 3148013" name="connsiteY1"/>
              <a:gd fmla="*/ 1430338 w 1430338" name="connsiteX2"/>
              <a:gd fmla="*/ 788988 h 3148013" name="connsiteY2"/>
              <a:gd fmla="*/ 1428750 w 1430338" name="connsiteX3"/>
              <a:gd fmla="*/ 788988 h 3148013" name="connsiteY3"/>
              <a:gd fmla="*/ 239712 w 1430338" name="connsiteX4"/>
              <a:gd fmla="*/ 0 h 3148013" name="connsiteY4"/>
              <a:gd fmla="*/ 260350 w 1430338" name="connsiteX5"/>
              <a:gd fmla="*/ 0 h 3148013" name="connsiteY5"/>
              <a:gd fmla="*/ 303212 w 1430338" name="connsiteX6"/>
              <a:gd fmla="*/ 0 h 3148013" name="connsiteY6"/>
              <a:gd fmla="*/ 303213 w 1430338" name="connsiteX7"/>
              <a:gd fmla="*/ 0 h 3148013" name="connsiteY7"/>
              <a:gd fmla="*/ 346075 w 1430338" name="connsiteX8"/>
              <a:gd fmla="*/ 0 h 3148013" name="connsiteY8"/>
              <a:gd fmla="*/ 392112 w 1430338" name="connsiteX9"/>
              <a:gd fmla="*/ 0 h 3148013" name="connsiteY9"/>
              <a:gd fmla="*/ 392113 w 1430338" name="connsiteX10"/>
              <a:gd fmla="*/ 0 h 3148013" name="connsiteY10"/>
              <a:gd fmla="*/ 434975 w 1430338" name="connsiteX11"/>
              <a:gd fmla="*/ 0 h 3148013" name="connsiteY11"/>
              <a:gd fmla="*/ 477837 w 1430338" name="connsiteX12"/>
              <a:gd fmla="*/ 0 h 3148013" name="connsiteY12"/>
              <a:gd fmla="*/ 477838 w 1430338" name="connsiteX13"/>
              <a:gd fmla="*/ 0 h 3148013" name="connsiteY13"/>
              <a:gd fmla="*/ 520700 w 1430338" name="connsiteX14"/>
              <a:gd fmla="*/ 0 h 3148013" name="connsiteY14"/>
              <a:gd fmla="*/ 563562 w 1430338" name="connsiteX15"/>
              <a:gd fmla="*/ 0 h 3148013" name="connsiteY15"/>
              <a:gd fmla="*/ 563563 w 1430338" name="connsiteX16"/>
              <a:gd fmla="*/ 0 h 3148013" name="connsiteY16"/>
              <a:gd fmla="*/ 606425 w 1430338" name="connsiteX17"/>
              <a:gd fmla="*/ 0 h 3148013" name="connsiteY17"/>
              <a:gd fmla="*/ 649287 w 1430338" name="connsiteX18"/>
              <a:gd fmla="*/ 0 h 3148013" name="connsiteY18"/>
              <a:gd fmla="*/ 649288 w 1430338" name="connsiteX19"/>
              <a:gd fmla="*/ 0 h 3148013" name="connsiteY19"/>
              <a:gd fmla="*/ 693737 w 1430338" name="connsiteX20"/>
              <a:gd fmla="*/ 0 h 3148013" name="connsiteY20"/>
              <a:gd fmla="*/ 738187 w 1430338" name="connsiteX21"/>
              <a:gd fmla="*/ 0 h 3148013" name="connsiteY21"/>
              <a:gd fmla="*/ 781050 w 1430338" name="connsiteX22"/>
              <a:gd fmla="*/ 0 h 3148013" name="connsiteY22"/>
              <a:gd fmla="*/ 823912 w 1430338" name="connsiteX23"/>
              <a:gd fmla="*/ 0 h 3148013" name="connsiteY23"/>
              <a:gd fmla="*/ 823913 w 1430338" name="connsiteX24"/>
              <a:gd fmla="*/ 0 h 3148013" name="connsiteY24"/>
              <a:gd fmla="*/ 866775 w 1430338" name="connsiteX25"/>
              <a:gd fmla="*/ 0 h 3148013" name="connsiteY25"/>
              <a:gd fmla="*/ 909637 w 1430338" name="connsiteX26"/>
              <a:gd fmla="*/ 0 h 3148013" name="connsiteY26"/>
              <a:gd fmla="*/ 909638 w 1430338" name="connsiteX27"/>
              <a:gd fmla="*/ 0 h 3148013" name="connsiteY27"/>
              <a:gd fmla="*/ 952500 w 1430338" name="connsiteX28"/>
              <a:gd fmla="*/ 0 h 3148013" name="connsiteY28"/>
              <a:gd fmla="*/ 990600 w 1430338" name="connsiteX29"/>
              <a:gd fmla="*/ 0 h 3148013" name="connsiteY29"/>
              <a:gd fmla="*/ 996950 w 1430338" name="connsiteX30"/>
              <a:gd fmla="*/ 0 h 3148013" name="connsiteY30"/>
              <a:gd fmla="*/ 1039812 w 1430338" name="connsiteX31"/>
              <a:gd fmla="*/ 4762 h 3148013" name="connsiteY31"/>
              <a:gd fmla="*/ 1039812 w 1430338" name="connsiteX32"/>
              <a:gd fmla="*/ 4762 h 3148013" name="connsiteY32"/>
              <a:gd fmla="*/ 1082675 w 1430338" name="connsiteX33"/>
              <a:gd fmla="*/ 15874 h 3148013" name="connsiteY33"/>
              <a:gd fmla="*/ 1082675 w 1430338" name="connsiteX34"/>
              <a:gd fmla="*/ 15875 h 3148013" name="connsiteY34"/>
              <a:gd fmla="*/ 1084262 w 1430338" name="connsiteX35"/>
              <a:gd fmla="*/ 15875 h 3148013" name="connsiteY35"/>
              <a:gd fmla="*/ 1125537 w 1430338" name="connsiteX36"/>
              <a:gd fmla="*/ 34925 h 3148013" name="connsiteY36"/>
              <a:gd fmla="*/ 1127125 w 1430338" name="connsiteX37"/>
              <a:gd fmla="*/ 36512 h 3148013" name="connsiteY37"/>
              <a:gd fmla="*/ 1127125 w 1430338" name="connsiteX38"/>
              <a:gd fmla="*/ 36512 h 3148013" name="connsiteY38"/>
              <a:gd fmla="*/ 1160463 w 1430338" name="connsiteX39"/>
              <a:gd fmla="*/ 60324 h 3148013" name="connsiteY39"/>
              <a:gd fmla="*/ 1169988 w 1430338" name="connsiteX40"/>
              <a:gd fmla="*/ 71437 h 3148013" name="connsiteY40"/>
              <a:gd fmla="*/ 1169988 w 1430338" name="connsiteX41"/>
              <a:gd fmla="*/ 71438 h 3148013" name="connsiteY41"/>
              <a:gd fmla="*/ 1189037 w 1430338" name="connsiteX42"/>
              <a:gd fmla="*/ 92074 h 3148013" name="connsiteY42"/>
              <a:gd fmla="*/ 1211262 w 1430338" name="connsiteX43"/>
              <a:gd fmla="*/ 128587 h 3148013" name="connsiteY43"/>
              <a:gd fmla="*/ 1212850 w 1430338" name="connsiteX44"/>
              <a:gd fmla="*/ 131762 h 3148013" name="connsiteY44"/>
              <a:gd fmla="*/ 1225550 w 1430338" name="connsiteX45"/>
              <a:gd fmla="*/ 166687 h 3148013" name="connsiteY45"/>
              <a:gd fmla="*/ 1230312 w 1430338" name="connsiteX46"/>
              <a:gd fmla="*/ 209549 h 3148013" name="connsiteY46"/>
              <a:gd fmla="*/ 1230312 w 1430338" name="connsiteX47"/>
              <a:gd fmla="*/ 617537 h 3148013" name="connsiteY47"/>
              <a:gd fmla="*/ 1255713 w 1430338" name="connsiteX48"/>
              <a:gd fmla="*/ 636587 h 3148013" name="connsiteY48"/>
              <a:gd fmla="*/ 1255713 w 1430338" name="connsiteX49"/>
              <a:gd fmla="*/ 636588 h 3148013" name="connsiteY49"/>
              <a:gd fmla="*/ 1300162 w 1430338" name="connsiteX50"/>
              <a:gd fmla="*/ 669924 h 3148013" name="connsiteY50"/>
              <a:gd fmla="*/ 1300162 w 1430338" name="connsiteX51"/>
              <a:gd fmla="*/ 669925 h 3148013" name="connsiteY51"/>
              <a:gd fmla="*/ 1343025 w 1430338" name="connsiteX52"/>
              <a:gd fmla="*/ 703262 h 3148013" name="connsiteY52"/>
              <a:gd fmla="*/ 1343025 w 1430338" name="connsiteX53"/>
              <a:gd fmla="*/ 703262 h 3148013" name="connsiteY53"/>
              <a:gd fmla="*/ 1385888 w 1430338" name="connsiteX54"/>
              <a:gd fmla="*/ 735012 h 3148013" name="connsiteY54"/>
              <a:gd fmla="*/ 1385888 w 1430338" name="connsiteX55"/>
              <a:gd fmla="*/ 735013 h 3148013" name="connsiteY55"/>
              <a:gd fmla="*/ 1412875 w 1430338" name="connsiteX56"/>
              <a:gd fmla="*/ 755649 h 3148013" name="connsiteY56"/>
              <a:gd fmla="*/ 1425575 w 1430338" name="connsiteX57"/>
              <a:gd fmla="*/ 769937 h 3148013" name="connsiteY57"/>
              <a:gd fmla="*/ 1428750 w 1430338" name="connsiteX58"/>
              <a:gd fmla="*/ 787399 h 3148013" name="connsiteY58"/>
              <a:gd fmla="*/ 1425575 w 1430338" name="connsiteX59"/>
              <a:gd fmla="*/ 803275 h 3148013" name="connsiteY59"/>
              <a:gd fmla="*/ 1412875 w 1430338" name="connsiteX60"/>
              <a:gd fmla="*/ 817562 h 3148013" name="connsiteY60"/>
              <a:gd fmla="*/ 1385888 w 1430338" name="connsiteX61"/>
              <a:gd fmla="*/ 836611 h 3148013" name="connsiteY61"/>
              <a:gd fmla="*/ 1385888 w 1430338" name="connsiteX62"/>
              <a:gd fmla="*/ 836612 h 3148013" name="connsiteY62"/>
              <a:gd fmla="*/ 1343025 w 1430338" name="connsiteX63"/>
              <a:gd fmla="*/ 871537 h 3148013" name="connsiteY63"/>
              <a:gd fmla="*/ 1343025 w 1430338" name="connsiteX64"/>
              <a:gd fmla="*/ 871538 h 3148013" name="connsiteY64"/>
              <a:gd fmla="*/ 1300162 w 1430338" name="connsiteX65"/>
              <a:gd fmla="*/ 904875 h 3148013" name="connsiteY65"/>
              <a:gd fmla="*/ 1255713 w 1430338" name="connsiteX66"/>
              <a:gd fmla="*/ 936624 h 3148013" name="connsiteY66"/>
              <a:gd fmla="*/ 1255713 w 1430338" name="connsiteX67"/>
              <a:gd fmla="*/ 936625 h 3148013" name="connsiteY67"/>
              <a:gd fmla="*/ 1230312 w 1430338" name="connsiteX68"/>
              <a:gd fmla="*/ 955675 h 3148013" name="connsiteY68"/>
              <a:gd fmla="*/ 1230312 w 1430338" name="connsiteX69"/>
              <a:gd fmla="*/ 2940050 h 3148013" name="connsiteY69"/>
              <a:gd fmla="*/ 1225550 w 1430338" name="connsiteX70"/>
              <a:gd fmla="*/ 2982913 h 3148013" name="connsiteY70"/>
              <a:gd fmla="*/ 1212850 w 1430338" name="connsiteX71"/>
              <a:gd fmla="*/ 3016250 h 3148013" name="connsiteY71"/>
              <a:gd fmla="*/ 1211262 w 1430338" name="connsiteX72"/>
              <a:gd fmla="*/ 3021013 h 3148013" name="connsiteY72"/>
              <a:gd fmla="*/ 1189037 w 1430338" name="connsiteX73"/>
              <a:gd fmla="*/ 3055938 h 3148013" name="connsiteY73"/>
              <a:gd fmla="*/ 1169988 w 1430338" name="connsiteX74"/>
              <a:gd fmla="*/ 3076574 h 3148013" name="connsiteY74"/>
              <a:gd fmla="*/ 1169988 w 1430338" name="connsiteX75"/>
              <a:gd fmla="*/ 3076575 h 3148013" name="connsiteY75"/>
              <a:gd fmla="*/ 1160463 w 1430338" name="connsiteX76"/>
              <a:gd fmla="*/ 3087688 h 3148013" name="connsiteY76"/>
              <a:gd fmla="*/ 1127125 w 1430338" name="connsiteX77"/>
              <a:gd fmla="*/ 3111500 h 3148013" name="connsiteY77"/>
              <a:gd fmla="*/ 1127125 w 1430338" name="connsiteX78"/>
              <a:gd fmla="*/ 3111501 h 3148013" name="connsiteY78"/>
              <a:gd fmla="*/ 1125537 w 1430338" name="connsiteX79"/>
              <a:gd fmla="*/ 3113088 h 3148013" name="connsiteY79"/>
              <a:gd fmla="*/ 1084262 w 1430338" name="connsiteX80"/>
              <a:gd fmla="*/ 3132138 h 3148013" name="connsiteY80"/>
              <a:gd fmla="*/ 1082675 w 1430338" name="connsiteX81"/>
              <a:gd fmla="*/ 3132138 h 3148013" name="connsiteY81"/>
              <a:gd fmla="*/ 1082675 w 1430338" name="connsiteX82"/>
              <a:gd fmla="*/ 3132137 h 3148013" name="connsiteY82"/>
              <a:gd fmla="*/ 1039813 w 1430338" name="connsiteX83"/>
              <a:gd fmla="*/ 3144837 h 3148013" name="connsiteY83"/>
              <a:gd fmla="*/ 1039813 w 1430338" name="connsiteX84"/>
              <a:gd fmla="*/ 3144838 h 3148013" name="connsiteY84"/>
              <a:gd fmla="*/ 996950 w 1430338" name="connsiteX85"/>
              <a:gd fmla="*/ 3148013 h 3148013" name="connsiteY85"/>
              <a:gd fmla="*/ 990600 w 1430338" name="connsiteX86"/>
              <a:gd fmla="*/ 3148013 h 3148013" name="connsiteY86"/>
              <a:gd fmla="*/ 952500 w 1430338" name="connsiteX87"/>
              <a:gd fmla="*/ 3148013 h 3148013" name="connsiteY87"/>
              <a:gd fmla="*/ 909638 w 1430338" name="connsiteX88"/>
              <a:gd fmla="*/ 3148013 h 3148013" name="connsiteY88"/>
              <a:gd fmla="*/ 909637 w 1430338" name="connsiteX89"/>
              <a:gd fmla="*/ 3148013 h 3148013" name="connsiteY89"/>
              <a:gd fmla="*/ 866775 w 1430338" name="connsiteX90"/>
              <a:gd fmla="*/ 3148013 h 3148013" name="connsiteY90"/>
              <a:gd fmla="*/ 823913 w 1430338" name="connsiteX91"/>
              <a:gd fmla="*/ 3148013 h 3148013" name="connsiteY91"/>
              <a:gd fmla="*/ 823912 w 1430338" name="connsiteX92"/>
              <a:gd fmla="*/ 3148013 h 3148013" name="connsiteY92"/>
              <a:gd fmla="*/ 781050 w 1430338" name="connsiteX93"/>
              <a:gd fmla="*/ 3148013 h 3148013" name="connsiteY93"/>
              <a:gd fmla="*/ 738187 w 1430338" name="connsiteX94"/>
              <a:gd fmla="*/ 3148013 h 3148013" name="connsiteY94"/>
              <a:gd fmla="*/ 693737 w 1430338" name="connsiteX95"/>
              <a:gd fmla="*/ 3148013 h 3148013" name="connsiteY95"/>
              <a:gd fmla="*/ 649288 w 1430338" name="connsiteX96"/>
              <a:gd fmla="*/ 3148013 h 3148013" name="connsiteY96"/>
              <a:gd fmla="*/ 649287 w 1430338" name="connsiteX97"/>
              <a:gd fmla="*/ 3148013 h 3148013" name="connsiteY97"/>
              <a:gd fmla="*/ 606425 w 1430338" name="connsiteX98"/>
              <a:gd fmla="*/ 3148013 h 3148013" name="connsiteY98"/>
              <a:gd fmla="*/ 563563 w 1430338" name="connsiteX99"/>
              <a:gd fmla="*/ 3148013 h 3148013" name="connsiteY99"/>
              <a:gd fmla="*/ 563562 w 1430338" name="connsiteX100"/>
              <a:gd fmla="*/ 3148013 h 3148013" name="connsiteY100"/>
              <a:gd fmla="*/ 520700 w 1430338" name="connsiteX101"/>
              <a:gd fmla="*/ 3148013 h 3148013" name="connsiteY101"/>
              <a:gd fmla="*/ 477838 w 1430338" name="connsiteX102"/>
              <a:gd fmla="*/ 3148013 h 3148013" name="connsiteY102"/>
              <a:gd fmla="*/ 477837 w 1430338" name="connsiteX103"/>
              <a:gd fmla="*/ 3148013 h 3148013" name="connsiteY103"/>
              <a:gd fmla="*/ 434975 w 1430338" name="connsiteX104"/>
              <a:gd fmla="*/ 3148013 h 3148013" name="connsiteY104"/>
              <a:gd fmla="*/ 392113 w 1430338" name="connsiteX105"/>
              <a:gd fmla="*/ 3148013 h 3148013" name="connsiteY105"/>
              <a:gd fmla="*/ 392112 w 1430338" name="connsiteX106"/>
              <a:gd fmla="*/ 3148013 h 3148013" name="connsiteY106"/>
              <a:gd fmla="*/ 346075 w 1430338" name="connsiteX107"/>
              <a:gd fmla="*/ 3148013 h 3148013" name="connsiteY107"/>
              <a:gd fmla="*/ 303213 w 1430338" name="connsiteX108"/>
              <a:gd fmla="*/ 3148013 h 3148013" name="connsiteY108"/>
              <a:gd fmla="*/ 303212 w 1430338" name="connsiteX109"/>
              <a:gd fmla="*/ 3148013 h 3148013" name="connsiteY109"/>
              <a:gd fmla="*/ 260350 w 1430338" name="connsiteX110"/>
              <a:gd fmla="*/ 3148013 h 3148013" name="connsiteY110"/>
              <a:gd fmla="*/ 239712 w 1430338" name="connsiteX111"/>
              <a:gd fmla="*/ 3148013 h 3148013" name="connsiteY111"/>
              <a:gd fmla="*/ 217487 w 1430338" name="connsiteX112"/>
              <a:gd fmla="*/ 3146426 h 3148013" name="connsiteY112"/>
              <a:gd fmla="*/ 217487 w 1430338" name="connsiteX113"/>
              <a:gd fmla="*/ 3146425 h 3148013" name="connsiteY113"/>
              <a:gd fmla="*/ 192087 w 1430338" name="connsiteX114"/>
              <a:gd fmla="*/ 3144838 h 3148013" name="connsiteY114"/>
              <a:gd fmla="*/ 174625 w 1430338" name="connsiteX115"/>
              <a:gd fmla="*/ 3140075 h 3148013" name="connsiteY115"/>
              <a:gd fmla="*/ 146049 w 1430338" name="connsiteX116"/>
              <a:gd fmla="*/ 3132138 h 3148013" name="connsiteY116"/>
              <a:gd fmla="*/ 131762 w 1430338" name="connsiteX117"/>
              <a:gd fmla="*/ 3124200 h 3148013" name="connsiteY117"/>
              <a:gd fmla="*/ 131762 w 1430338" name="connsiteX118"/>
              <a:gd fmla="*/ 3124200 h 3148013" name="connsiteY118"/>
              <a:gd fmla="*/ 106362 w 1430338" name="connsiteX119"/>
              <a:gd fmla="*/ 3113088 h 3148013" name="connsiteY119"/>
              <a:gd fmla="*/ 88900 w 1430338" name="connsiteX120"/>
              <a:gd fmla="*/ 3100388 h 3148013" name="connsiteY120"/>
              <a:gd fmla="*/ 88900 w 1430338" name="connsiteX121"/>
              <a:gd fmla="*/ 3100387 h 3148013" name="connsiteY121"/>
              <a:gd fmla="*/ 71437 w 1430338" name="connsiteX122"/>
              <a:gd fmla="*/ 3087687 h 3148013" name="connsiteY122"/>
              <a:gd fmla="*/ 44450 w 1430338" name="connsiteX123"/>
              <a:gd fmla="*/ 3059112 h 3148013" name="connsiteY123"/>
              <a:gd fmla="*/ 41275 w 1430338" name="connsiteX124"/>
              <a:gd fmla="*/ 3055937 h 3148013" name="connsiteY124"/>
              <a:gd fmla="*/ 19050 w 1430338" name="connsiteX125"/>
              <a:gd fmla="*/ 3021012 h 3148013" name="connsiteY125"/>
              <a:gd fmla="*/ 4762 w 1430338" name="connsiteX126"/>
              <a:gd fmla="*/ 2982912 h 3148013" name="connsiteY126"/>
              <a:gd fmla="*/ 0 w 1430338" name="connsiteX127"/>
              <a:gd fmla="*/ 2940050 h 3148013" name="connsiteY127"/>
              <a:gd fmla="*/ 0 w 1430338" name="connsiteX128"/>
              <a:gd fmla="*/ 209549 h 3148013" name="connsiteY128"/>
              <a:gd fmla="*/ 4762 w 1430338" name="connsiteX129"/>
              <a:gd fmla="*/ 166687 h 3148013" name="connsiteY129"/>
              <a:gd fmla="*/ 19050 w 1430338" name="connsiteX130"/>
              <a:gd fmla="*/ 128587 h 3148013" name="connsiteY130"/>
              <a:gd fmla="*/ 41275 w 1430338" name="connsiteX131"/>
              <a:gd fmla="*/ 92074 h 3148013" name="connsiteY131"/>
              <a:gd fmla="*/ 44450 w 1430338" name="connsiteX132"/>
              <a:gd fmla="*/ 90487 h 3148013" name="connsiteY132"/>
              <a:gd fmla="*/ 71437 w 1430338" name="connsiteX133"/>
              <a:gd fmla="*/ 60324 h 3148013" name="connsiteY133"/>
              <a:gd fmla="*/ 88900 w 1430338" name="connsiteX134"/>
              <a:gd fmla="*/ 49212 h 3148013" name="connsiteY134"/>
              <a:gd fmla="*/ 88900 w 1430338" name="connsiteX135"/>
              <a:gd fmla="*/ 49212 h 3148013" name="connsiteY135"/>
              <a:gd fmla="*/ 106362 w 1430338" name="connsiteX136"/>
              <a:gd fmla="*/ 34925 h 3148013" name="connsiteY136"/>
              <a:gd fmla="*/ 131762 w 1430338" name="connsiteX137"/>
              <a:gd fmla="*/ 25400 h 3148013" name="connsiteY137"/>
              <a:gd fmla="*/ 131762 w 1430338" name="connsiteX138"/>
              <a:gd fmla="*/ 25400 h 3148013" name="connsiteY138"/>
              <a:gd fmla="*/ 146049 w 1430338" name="connsiteX139"/>
              <a:gd fmla="*/ 15875 h 3148013" name="connsiteY139"/>
              <a:gd fmla="*/ 174625 w 1430338" name="connsiteX140"/>
              <a:gd fmla="*/ 9525 h 3148013" name="connsiteY140"/>
              <a:gd fmla="*/ 192087 w 1430338" name="connsiteX141"/>
              <a:gd fmla="*/ 4762 h 3148013" name="connsiteY141"/>
              <a:gd fmla="*/ 217487 w 1430338" name="connsiteX142"/>
              <a:gd fmla="*/ 3175 h 3148013" name="connsiteY1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b="b" l="l" r="r" t="t"/>
            <a:pathLst>
              <a:path h="3148013" w="1430338">
                <a:moveTo>
                  <a:pt x="1428750" y="787400"/>
                </a:moveTo>
                <a:lnTo>
                  <a:pt x="1430338" y="787400"/>
                </a:lnTo>
                <a:lnTo>
                  <a:pt x="1430338" y="788988"/>
                </a:lnTo>
                <a:lnTo>
                  <a:pt x="1428750" y="788988"/>
                </a:lnTo>
                <a:close/>
                <a:moveTo>
                  <a:pt x="239712" y="0"/>
                </a:moveTo>
                <a:lnTo>
                  <a:pt x="260350" y="0"/>
                </a:lnTo>
                <a:lnTo>
                  <a:pt x="303212" y="0"/>
                </a:lnTo>
                <a:lnTo>
                  <a:pt x="303213" y="0"/>
                </a:lnTo>
                <a:lnTo>
                  <a:pt x="346075" y="0"/>
                </a:lnTo>
                <a:lnTo>
                  <a:pt x="392112" y="0"/>
                </a:lnTo>
                <a:lnTo>
                  <a:pt x="392113" y="0"/>
                </a:lnTo>
                <a:lnTo>
                  <a:pt x="434975" y="0"/>
                </a:lnTo>
                <a:lnTo>
                  <a:pt x="477837" y="0"/>
                </a:lnTo>
                <a:lnTo>
                  <a:pt x="477838" y="0"/>
                </a:lnTo>
                <a:lnTo>
                  <a:pt x="520700" y="0"/>
                </a:lnTo>
                <a:lnTo>
                  <a:pt x="563562" y="0"/>
                </a:lnTo>
                <a:lnTo>
                  <a:pt x="563563" y="0"/>
                </a:lnTo>
                <a:lnTo>
                  <a:pt x="606425" y="0"/>
                </a:lnTo>
                <a:lnTo>
                  <a:pt x="649287" y="0"/>
                </a:lnTo>
                <a:lnTo>
                  <a:pt x="649288" y="0"/>
                </a:lnTo>
                <a:lnTo>
                  <a:pt x="693737" y="0"/>
                </a:lnTo>
                <a:lnTo>
                  <a:pt x="738187" y="0"/>
                </a:lnTo>
                <a:lnTo>
                  <a:pt x="781050" y="0"/>
                </a:lnTo>
                <a:lnTo>
                  <a:pt x="823912" y="0"/>
                </a:lnTo>
                <a:lnTo>
                  <a:pt x="823913" y="0"/>
                </a:lnTo>
                <a:lnTo>
                  <a:pt x="866775" y="0"/>
                </a:lnTo>
                <a:lnTo>
                  <a:pt x="909637" y="0"/>
                </a:lnTo>
                <a:lnTo>
                  <a:pt x="909638" y="0"/>
                </a:lnTo>
                <a:lnTo>
                  <a:pt x="952500" y="0"/>
                </a:lnTo>
                <a:lnTo>
                  <a:pt x="990600" y="0"/>
                </a:lnTo>
                <a:lnTo>
                  <a:pt x="996950" y="0"/>
                </a:lnTo>
                <a:lnTo>
                  <a:pt x="1039812" y="4762"/>
                </a:lnTo>
                <a:lnTo>
                  <a:pt x="1039812" y="4762"/>
                </a:lnTo>
                <a:lnTo>
                  <a:pt x="1082675" y="15874"/>
                </a:lnTo>
                <a:lnTo>
                  <a:pt x="1082675" y="15875"/>
                </a:lnTo>
                <a:lnTo>
                  <a:pt x="1084262" y="15875"/>
                </a:lnTo>
                <a:lnTo>
                  <a:pt x="1125537" y="34925"/>
                </a:lnTo>
                <a:lnTo>
                  <a:pt x="1127125" y="36512"/>
                </a:lnTo>
                <a:lnTo>
                  <a:pt x="1127125" y="36512"/>
                </a:lnTo>
                <a:lnTo>
                  <a:pt x="1160463" y="60324"/>
                </a:lnTo>
                <a:lnTo>
                  <a:pt x="1169988" y="71437"/>
                </a:lnTo>
                <a:lnTo>
                  <a:pt x="1169988" y="71438"/>
                </a:lnTo>
                <a:lnTo>
                  <a:pt x="1189037" y="92074"/>
                </a:lnTo>
                <a:lnTo>
                  <a:pt x="1211262" y="128587"/>
                </a:lnTo>
                <a:lnTo>
                  <a:pt x="1212850" y="131762"/>
                </a:lnTo>
                <a:lnTo>
                  <a:pt x="1225550" y="166687"/>
                </a:lnTo>
                <a:lnTo>
                  <a:pt x="1230312" y="209549"/>
                </a:lnTo>
                <a:lnTo>
                  <a:pt x="1230312" y="617537"/>
                </a:lnTo>
                <a:lnTo>
                  <a:pt x="1255713" y="636587"/>
                </a:lnTo>
                <a:lnTo>
                  <a:pt x="1255713" y="636588"/>
                </a:lnTo>
                <a:lnTo>
                  <a:pt x="1300162" y="669924"/>
                </a:lnTo>
                <a:lnTo>
                  <a:pt x="1300162" y="669925"/>
                </a:lnTo>
                <a:lnTo>
                  <a:pt x="1343025" y="703262"/>
                </a:lnTo>
                <a:lnTo>
                  <a:pt x="1343025" y="703262"/>
                </a:lnTo>
                <a:lnTo>
                  <a:pt x="1385888" y="735012"/>
                </a:lnTo>
                <a:lnTo>
                  <a:pt x="1385888" y="735013"/>
                </a:lnTo>
                <a:lnTo>
                  <a:pt x="1412875" y="755649"/>
                </a:lnTo>
                <a:lnTo>
                  <a:pt x="1425575" y="769937"/>
                </a:lnTo>
                <a:lnTo>
                  <a:pt x="1428750" y="787399"/>
                </a:lnTo>
                <a:lnTo>
                  <a:pt x="1425575" y="803275"/>
                </a:lnTo>
                <a:lnTo>
                  <a:pt x="1412875" y="817562"/>
                </a:lnTo>
                <a:lnTo>
                  <a:pt x="1385888" y="836611"/>
                </a:lnTo>
                <a:lnTo>
                  <a:pt x="1385888" y="836612"/>
                </a:lnTo>
                <a:lnTo>
                  <a:pt x="1343025" y="871537"/>
                </a:lnTo>
                <a:lnTo>
                  <a:pt x="1343025" y="871538"/>
                </a:lnTo>
                <a:lnTo>
                  <a:pt x="1300162" y="904875"/>
                </a:lnTo>
                <a:lnTo>
                  <a:pt x="1255713" y="936624"/>
                </a:lnTo>
                <a:lnTo>
                  <a:pt x="1255713" y="936625"/>
                </a:lnTo>
                <a:lnTo>
                  <a:pt x="1230312" y="955675"/>
                </a:lnTo>
                <a:lnTo>
                  <a:pt x="1230312" y="2940050"/>
                </a:lnTo>
                <a:lnTo>
                  <a:pt x="1225550" y="2982913"/>
                </a:lnTo>
                <a:lnTo>
                  <a:pt x="1212850" y="3016250"/>
                </a:lnTo>
                <a:lnTo>
                  <a:pt x="1211262" y="3021013"/>
                </a:lnTo>
                <a:lnTo>
                  <a:pt x="1189037" y="3055938"/>
                </a:lnTo>
                <a:lnTo>
                  <a:pt x="1169988" y="3076574"/>
                </a:lnTo>
                <a:lnTo>
                  <a:pt x="1169988" y="3076575"/>
                </a:lnTo>
                <a:lnTo>
                  <a:pt x="1160463" y="3087688"/>
                </a:lnTo>
                <a:lnTo>
                  <a:pt x="1127125" y="3111500"/>
                </a:lnTo>
                <a:lnTo>
                  <a:pt x="1127125" y="3111501"/>
                </a:lnTo>
                <a:lnTo>
                  <a:pt x="1125537" y="3113088"/>
                </a:lnTo>
                <a:lnTo>
                  <a:pt x="1084262" y="3132138"/>
                </a:lnTo>
                <a:lnTo>
                  <a:pt x="1082675" y="3132138"/>
                </a:lnTo>
                <a:lnTo>
                  <a:pt x="1082675" y="3132137"/>
                </a:lnTo>
                <a:lnTo>
                  <a:pt x="1039813" y="3144837"/>
                </a:lnTo>
                <a:lnTo>
                  <a:pt x="1039813" y="3144838"/>
                </a:lnTo>
                <a:lnTo>
                  <a:pt x="996950" y="3148013"/>
                </a:lnTo>
                <a:lnTo>
                  <a:pt x="990600" y="3148013"/>
                </a:lnTo>
                <a:lnTo>
                  <a:pt x="952500" y="3148013"/>
                </a:lnTo>
                <a:lnTo>
                  <a:pt x="909638" y="3148013"/>
                </a:lnTo>
                <a:lnTo>
                  <a:pt x="909637" y="3148013"/>
                </a:lnTo>
                <a:lnTo>
                  <a:pt x="866775" y="3148013"/>
                </a:lnTo>
                <a:lnTo>
                  <a:pt x="823913" y="3148013"/>
                </a:lnTo>
                <a:lnTo>
                  <a:pt x="823912" y="3148013"/>
                </a:lnTo>
                <a:lnTo>
                  <a:pt x="781050" y="3148013"/>
                </a:lnTo>
                <a:lnTo>
                  <a:pt x="738187" y="3148013"/>
                </a:lnTo>
                <a:lnTo>
                  <a:pt x="693737" y="3148013"/>
                </a:lnTo>
                <a:lnTo>
                  <a:pt x="649288" y="3148013"/>
                </a:lnTo>
                <a:lnTo>
                  <a:pt x="649287" y="3148013"/>
                </a:lnTo>
                <a:lnTo>
                  <a:pt x="606425" y="3148013"/>
                </a:lnTo>
                <a:lnTo>
                  <a:pt x="563563" y="3148013"/>
                </a:lnTo>
                <a:lnTo>
                  <a:pt x="563562" y="3148013"/>
                </a:lnTo>
                <a:lnTo>
                  <a:pt x="520700" y="3148013"/>
                </a:lnTo>
                <a:lnTo>
                  <a:pt x="477838" y="3148013"/>
                </a:lnTo>
                <a:lnTo>
                  <a:pt x="477837" y="3148013"/>
                </a:lnTo>
                <a:lnTo>
                  <a:pt x="434975" y="3148013"/>
                </a:lnTo>
                <a:lnTo>
                  <a:pt x="392113" y="3148013"/>
                </a:lnTo>
                <a:lnTo>
                  <a:pt x="392112" y="3148013"/>
                </a:lnTo>
                <a:lnTo>
                  <a:pt x="346075" y="3148013"/>
                </a:lnTo>
                <a:lnTo>
                  <a:pt x="303213" y="3148013"/>
                </a:lnTo>
                <a:lnTo>
                  <a:pt x="303212" y="3148013"/>
                </a:lnTo>
                <a:lnTo>
                  <a:pt x="260350" y="3148013"/>
                </a:lnTo>
                <a:lnTo>
                  <a:pt x="239712" y="3148013"/>
                </a:lnTo>
                <a:lnTo>
                  <a:pt x="217487" y="3146426"/>
                </a:lnTo>
                <a:lnTo>
                  <a:pt x="217487" y="3146425"/>
                </a:lnTo>
                <a:lnTo>
                  <a:pt x="192087" y="3144838"/>
                </a:lnTo>
                <a:lnTo>
                  <a:pt x="174625" y="3140075"/>
                </a:lnTo>
                <a:lnTo>
                  <a:pt x="146049" y="3132138"/>
                </a:lnTo>
                <a:lnTo>
                  <a:pt x="131762" y="3124200"/>
                </a:lnTo>
                <a:lnTo>
                  <a:pt x="131762" y="3124200"/>
                </a:lnTo>
                <a:lnTo>
                  <a:pt x="106362" y="3113088"/>
                </a:lnTo>
                <a:lnTo>
                  <a:pt x="88900" y="3100388"/>
                </a:lnTo>
                <a:lnTo>
                  <a:pt x="88900" y="3100387"/>
                </a:lnTo>
                <a:lnTo>
                  <a:pt x="71437" y="3087687"/>
                </a:lnTo>
                <a:lnTo>
                  <a:pt x="44450" y="3059112"/>
                </a:lnTo>
                <a:lnTo>
                  <a:pt x="41275" y="3055937"/>
                </a:lnTo>
                <a:lnTo>
                  <a:pt x="19050" y="3021012"/>
                </a:lnTo>
                <a:lnTo>
                  <a:pt x="4762" y="2982912"/>
                </a:lnTo>
                <a:lnTo>
                  <a:pt x="0" y="2940050"/>
                </a:lnTo>
                <a:lnTo>
                  <a:pt x="0" y="209549"/>
                </a:lnTo>
                <a:lnTo>
                  <a:pt x="4762" y="166687"/>
                </a:lnTo>
                <a:lnTo>
                  <a:pt x="19050" y="128587"/>
                </a:lnTo>
                <a:lnTo>
                  <a:pt x="41275" y="92074"/>
                </a:lnTo>
                <a:lnTo>
                  <a:pt x="44450" y="90487"/>
                </a:lnTo>
                <a:lnTo>
                  <a:pt x="71437" y="60324"/>
                </a:lnTo>
                <a:lnTo>
                  <a:pt x="88900" y="49212"/>
                </a:lnTo>
                <a:lnTo>
                  <a:pt x="88900" y="49212"/>
                </a:lnTo>
                <a:lnTo>
                  <a:pt x="106362" y="34925"/>
                </a:lnTo>
                <a:lnTo>
                  <a:pt x="131762" y="25400"/>
                </a:lnTo>
                <a:lnTo>
                  <a:pt x="131762" y="25400"/>
                </a:lnTo>
                <a:lnTo>
                  <a:pt x="146049" y="15875"/>
                </a:lnTo>
                <a:lnTo>
                  <a:pt x="174625" y="9525"/>
                </a:lnTo>
                <a:lnTo>
                  <a:pt x="192087" y="4762"/>
                </a:lnTo>
                <a:lnTo>
                  <a:pt x="217487" y="3175"/>
                </a:lnTo>
                <a:close/>
              </a:path>
            </a:pathLst>
          </a:custGeom>
          <a:solidFill>
            <a:schemeClr val="accent3"/>
          </a:solidFill>
          <a:ln algn="ctr" cap="flat" cmpd="sng" w="25400">
            <a:noFill/>
            <a:prstDash val="solid"/>
          </a:ln>
          <a:effectLst/>
        </p:spPr>
        <p:txBody>
          <a:bodyPr anchor="ctr" anchorCtr="0" bIns="41863" compatLnSpc="1" forceAA="0" fromWordArt="0" horzOverflow="overflow" lIns="83727" numCol="1" rIns="83727" rot="0" rtlCol="0" spcCol="0" spcFirstLastPara="0" tIns="41863" vert="horz" vertOverflow="overflow" wrap="square">
            <a:prstTxWarp prst="textNoShape">
              <a:avLst/>
            </a:prstTxWarp>
            <a:noAutofit/>
          </a:bodyPr>
          <a:lstStyle/>
          <a:p>
            <a:pPr algn="ctr">
              <a:lnSpc>
                <a:spcPct val="120000"/>
              </a:lnSpc>
            </a:pPr>
            <a:endParaRPr altLang="en-US" kern="0" lang="zh-CN">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9" name="组合 8"/>
          <p:cNvGrpSpPr/>
          <p:nvPr/>
        </p:nvGrpSpPr>
        <p:grpSpPr>
          <a:xfrm>
            <a:off x="8910649" y="1935217"/>
            <a:ext cx="568739" cy="1692604"/>
            <a:chOff x="9286715" y="1680422"/>
            <a:chExt cx="654939" cy="1949140"/>
          </a:xfrm>
          <a:solidFill>
            <a:schemeClr val="accent4"/>
          </a:solidFill>
        </p:grpSpPr>
        <p:sp>
          <p:nvSpPr>
            <p:cNvPr id="171" name="Freeform 137"/>
            <p:cNvSpPr/>
            <p:nvPr/>
          </p:nvSpPr>
          <p:spPr bwMode="auto">
            <a:xfrm>
              <a:off x="9286715" y="1680422"/>
              <a:ext cx="654939" cy="1949140"/>
            </a:xfrm>
            <a:custGeom>
              <a:gdLst>
                <a:gd fmla="*/ 0 w 376" name="T0"/>
                <a:gd fmla="*/ 0 h 1119" name="T1"/>
                <a:gd fmla="*/ 259 w 376" name="T2"/>
                <a:gd fmla="*/ 37 h 1119" name="T3"/>
                <a:gd fmla="*/ 283 w 376" name="T4"/>
                <a:gd fmla="*/ 42 h 1119" name="T5"/>
                <a:gd fmla="*/ 305 w 376" name="T6"/>
                <a:gd fmla="*/ 50 h 1119" name="T7"/>
                <a:gd fmla="*/ 325 w 376" name="T8"/>
                <a:gd fmla="*/ 60 h 1119" name="T9"/>
                <a:gd fmla="*/ 343 w 376" name="T10"/>
                <a:gd fmla="*/ 72 h 1119" name="T11"/>
                <a:gd fmla="*/ 357 w 376" name="T12"/>
                <a:gd fmla="*/ 86 h 1119" name="T13"/>
                <a:gd fmla="*/ 368 w 376" name="T14"/>
                <a:gd fmla="*/ 101 h 1119" name="T15"/>
                <a:gd fmla="*/ 374 w 376" name="T16"/>
                <a:gd fmla="*/ 119 h 1119" name="T17"/>
                <a:gd fmla="*/ 376 w 376" name="T18"/>
                <a:gd fmla="*/ 140 h 1119" name="T19"/>
                <a:gd fmla="*/ 376 w 376" name="T20"/>
                <a:gd fmla="*/ 968 h 1119" name="T21"/>
                <a:gd fmla="*/ 374 w 376" name="T22"/>
                <a:gd fmla="*/ 988 h 1119" name="T23"/>
                <a:gd fmla="*/ 368 w 376" name="T24"/>
                <a:gd fmla="*/ 1007 h 1119" name="T25"/>
                <a:gd fmla="*/ 358 w 376" name="T26"/>
                <a:gd fmla="*/ 1022 h 1119" name="T27"/>
                <a:gd fmla="*/ 344 w 376" name="T28"/>
                <a:gd fmla="*/ 1036 h 1119" name="T29"/>
                <a:gd fmla="*/ 327 w 376" name="T30"/>
                <a:gd fmla="*/ 1048 h 1119" name="T31"/>
                <a:gd fmla="*/ 306 w 376" name="T32"/>
                <a:gd fmla="*/ 1058 h 1119" name="T33"/>
                <a:gd fmla="*/ 284 w 376" name="T34"/>
                <a:gd fmla="*/ 1066 h 1119" name="T35"/>
                <a:gd fmla="*/ 259 w 376" name="T36"/>
                <a:gd fmla="*/ 1071 h 1119" name="T37"/>
                <a:gd fmla="*/ 0 w 376" name="T38"/>
                <a:gd fmla="*/ 1119 h 1119" name="T39"/>
                <a:gd fmla="*/ 0 w 376" name="T40"/>
                <a:gd fmla="*/ 0 h 111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119" w="376">
                  <a:moveTo>
                    <a:pt x="0" y="0"/>
                  </a:moveTo>
                  <a:lnTo>
                    <a:pt x="259" y="37"/>
                  </a:lnTo>
                  <a:lnTo>
                    <a:pt x="283" y="42"/>
                  </a:lnTo>
                  <a:lnTo>
                    <a:pt x="305" y="50"/>
                  </a:lnTo>
                  <a:lnTo>
                    <a:pt x="325" y="60"/>
                  </a:lnTo>
                  <a:lnTo>
                    <a:pt x="343" y="72"/>
                  </a:lnTo>
                  <a:lnTo>
                    <a:pt x="357" y="86"/>
                  </a:lnTo>
                  <a:lnTo>
                    <a:pt x="368" y="101"/>
                  </a:lnTo>
                  <a:lnTo>
                    <a:pt x="374" y="119"/>
                  </a:lnTo>
                  <a:lnTo>
                    <a:pt x="376" y="140"/>
                  </a:lnTo>
                  <a:lnTo>
                    <a:pt x="376" y="968"/>
                  </a:lnTo>
                  <a:lnTo>
                    <a:pt x="374" y="988"/>
                  </a:lnTo>
                  <a:lnTo>
                    <a:pt x="368" y="1007"/>
                  </a:lnTo>
                  <a:lnTo>
                    <a:pt x="358" y="1022"/>
                  </a:lnTo>
                  <a:lnTo>
                    <a:pt x="344" y="1036"/>
                  </a:lnTo>
                  <a:lnTo>
                    <a:pt x="327" y="1048"/>
                  </a:lnTo>
                  <a:lnTo>
                    <a:pt x="306" y="1058"/>
                  </a:lnTo>
                  <a:lnTo>
                    <a:pt x="284" y="1066"/>
                  </a:lnTo>
                  <a:lnTo>
                    <a:pt x="259" y="1071"/>
                  </a:lnTo>
                  <a:lnTo>
                    <a:pt x="0" y="1119"/>
                  </a:lnTo>
                  <a:lnTo>
                    <a:pt x="0" y="0"/>
                  </a:lnTo>
                  <a:close/>
                </a:path>
              </a:pathLst>
            </a:custGeom>
            <a:solidFill>
              <a:schemeClr val="bg1"/>
            </a:solidFill>
            <a:ln w="0">
              <a:noFill/>
              <a:prstDash val="solid"/>
              <a:round/>
            </a:ln>
            <a:effectLst>
              <a:outerShdw algn="l" blurRad="254000" dist="38100" rotWithShape="0">
                <a:prstClr val="black">
                  <a:alpha val="40000"/>
                </a:prstClr>
              </a:outerShdw>
            </a:effectLst>
          </p:spPr>
          <p:txBody>
            <a:bodyPr anchor="t" anchorCtr="0" bIns="39702" compatLnSpc="1" lIns="79405" numCol="1" rIns="79405" tIns="39702" vert="horz" wrap="square">
              <a:prstTxWarp prst="textNoShape">
                <a:avLst/>
              </a:prstTxWarp>
            </a:bodyPr>
            <a:lstStyle/>
            <a:p>
              <a:pPr>
                <a:lnSpc>
                  <a:spcPct val="120000"/>
                </a:lnSpc>
              </a:pPr>
              <a:endParaRPr altLang="en-US" lang="zh-CN" sz="1600">
                <a:solidFill>
                  <a:srgbClr val="009882"/>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5" name="组合 4"/>
            <p:cNvGrpSpPr/>
            <p:nvPr/>
          </p:nvGrpSpPr>
          <p:grpSpPr>
            <a:xfrm>
              <a:off x="9380775" y="2482548"/>
              <a:ext cx="362307" cy="344889"/>
              <a:chOff x="8289913" y="3162328"/>
              <a:chExt cx="362307" cy="344889"/>
            </a:xfrm>
            <a:grpFill/>
          </p:grpSpPr>
          <p:sp>
            <p:nvSpPr>
              <p:cNvPr id="177" name="Freeform 162"/>
              <p:cNvSpPr>
                <a:spLocks noEditPoints="1"/>
              </p:cNvSpPr>
              <p:nvPr/>
            </p:nvSpPr>
            <p:spPr bwMode="auto">
              <a:xfrm>
                <a:off x="8289913" y="3218068"/>
                <a:ext cx="362307" cy="289149"/>
              </a:xfrm>
              <a:custGeom>
                <a:gdLst>
                  <a:gd fmla="*/ 174 w 208" name="T0"/>
                  <a:gd fmla="*/ 62 h 166" name="T1"/>
                  <a:gd fmla="*/ 175 w 208" name="T2"/>
                  <a:gd fmla="*/ 43 h 166" name="T3"/>
                  <a:gd fmla="*/ 122 w 208" name="T4"/>
                  <a:gd fmla="*/ 50 h 166" name="T5"/>
                  <a:gd fmla="*/ 116 w 208" name="T6"/>
                  <a:gd fmla="*/ 53 h 166" name="T7"/>
                  <a:gd fmla="*/ 80 w 208" name="T8"/>
                  <a:gd fmla="*/ 53 h 166" name="T9"/>
                  <a:gd fmla="*/ 75 w 208" name="T10"/>
                  <a:gd fmla="*/ 51 h 166" name="T11"/>
                  <a:gd fmla="*/ 72 w 208" name="T12"/>
                  <a:gd fmla="*/ 51 h 166" name="T13"/>
                  <a:gd fmla="*/ 48 w 208" name="T14"/>
                  <a:gd fmla="*/ 51 h 166" name="T15"/>
                  <a:gd fmla="*/ 48 w 208" name="T16"/>
                  <a:gd fmla="*/ 54 h 166" name="T17"/>
                  <a:gd fmla="*/ 55 w 208" name="T18"/>
                  <a:gd fmla="*/ 58 h 166" name="T19"/>
                  <a:gd fmla="*/ 58 w 208" name="T20"/>
                  <a:gd fmla="*/ 60 h 166" name="T21"/>
                  <a:gd fmla="*/ 127 w 208" name="T22"/>
                  <a:gd fmla="*/ 62 h 166" name="T23"/>
                  <a:gd fmla="*/ 10 w 208" name="T24"/>
                  <a:gd fmla="*/ 6 h 166" name="T25"/>
                  <a:gd fmla="*/ 70 w 208" name="T26"/>
                  <a:gd fmla="*/ 41 h 166" name="T27"/>
                  <a:gd fmla="*/ 10 w 208" name="T28"/>
                  <a:gd fmla="*/ 6 h 166" name="T29"/>
                  <a:gd fmla="*/ 71 w 208" name="T30"/>
                  <a:gd fmla="*/ 0 h 166" name="T31"/>
                  <a:gd fmla="*/ 75 w 208" name="T32"/>
                  <a:gd fmla="*/ 2 h 166" name="T33"/>
                  <a:gd fmla="*/ 76 w 208" name="T34"/>
                  <a:gd fmla="*/ 39 h 166" name="T35"/>
                  <a:gd fmla="*/ 80 w 208" name="T36"/>
                  <a:gd fmla="*/ 38 h 166" name="T37"/>
                  <a:gd fmla="*/ 126 w 208" name="T38"/>
                  <a:gd fmla="*/ 14 h 166" name="T39"/>
                  <a:gd fmla="*/ 131 w 208" name="T40"/>
                  <a:gd fmla="*/ 9 h 166" name="T41"/>
                  <a:gd fmla="*/ 166 w 208" name="T42"/>
                  <a:gd fmla="*/ 8 h 166" name="T43"/>
                  <a:gd fmla="*/ 169 w 208" name="T44"/>
                  <a:gd fmla="*/ 9 h 166" name="T45"/>
                  <a:gd fmla="*/ 172 w 208" name="T46"/>
                  <a:gd fmla="*/ 10 h 166" name="T47"/>
                  <a:gd fmla="*/ 175 w 208" name="T48"/>
                  <a:gd fmla="*/ 14 h 166" name="T49"/>
                  <a:gd fmla="*/ 207 w 208" name="T50"/>
                  <a:gd fmla="*/ 67 h 166" name="T51"/>
                  <a:gd fmla="*/ 208 w 208" name="T52"/>
                  <a:gd fmla="*/ 74 h 166" name="T53"/>
                  <a:gd fmla="*/ 206 w 208" name="T54"/>
                  <a:gd fmla="*/ 80 h 166" name="T55"/>
                  <a:gd fmla="*/ 201 w 208" name="T56"/>
                  <a:gd fmla="*/ 85 h 166" name="T57"/>
                  <a:gd fmla="*/ 194 w 208" name="T58"/>
                  <a:gd fmla="*/ 86 h 166" name="T59"/>
                  <a:gd fmla="*/ 193 w 208" name="T60"/>
                  <a:gd fmla="*/ 163 h 166" name="T61"/>
                  <a:gd fmla="*/ 189 w 208" name="T62"/>
                  <a:gd fmla="*/ 166 h 166" name="T63"/>
                  <a:gd fmla="*/ 185 w 208" name="T64"/>
                  <a:gd fmla="*/ 163 h 166" name="T65"/>
                  <a:gd fmla="*/ 184 w 208" name="T66"/>
                  <a:gd fmla="*/ 86 h 166" name="T67"/>
                  <a:gd fmla="*/ 171 w 208" name="T68"/>
                  <a:gd fmla="*/ 157 h 166" name="T69"/>
                  <a:gd fmla="*/ 168 w 208" name="T70"/>
                  <a:gd fmla="*/ 163 h 166" name="T71"/>
                  <a:gd fmla="*/ 162 w 208" name="T72"/>
                  <a:gd fmla="*/ 166 h 166" name="T73"/>
                  <a:gd fmla="*/ 155 w 208" name="T74"/>
                  <a:gd fmla="*/ 163 h 166" name="T75"/>
                  <a:gd fmla="*/ 153 w 208" name="T76"/>
                  <a:gd fmla="*/ 157 h 166" name="T77"/>
                  <a:gd fmla="*/ 147 w 208" name="T78"/>
                  <a:gd fmla="*/ 86 h 166" name="T79"/>
                  <a:gd fmla="*/ 147 w 208" name="T80"/>
                  <a:gd fmla="*/ 161 h 166" name="T81"/>
                  <a:gd fmla="*/ 141 w 208" name="T82"/>
                  <a:gd fmla="*/ 165 h 166" name="T83"/>
                  <a:gd fmla="*/ 135 w 208" name="T84"/>
                  <a:gd fmla="*/ 165 h 166" name="T85"/>
                  <a:gd fmla="*/ 130 w 208" name="T86"/>
                  <a:gd fmla="*/ 161 h 166" name="T87"/>
                  <a:gd fmla="*/ 129 w 208" name="T88"/>
                  <a:gd fmla="*/ 86 h 166" name="T89"/>
                  <a:gd fmla="*/ 29 w 208" name="T90"/>
                  <a:gd fmla="*/ 161 h 166" name="T91"/>
                  <a:gd fmla="*/ 26 w 208" name="T92"/>
                  <a:gd fmla="*/ 165 h 166" name="T93"/>
                  <a:gd fmla="*/ 21 w 208" name="T94"/>
                  <a:gd fmla="*/ 165 h 166" name="T95"/>
                  <a:gd fmla="*/ 19 w 208" name="T96"/>
                  <a:gd fmla="*/ 161 h 166" name="T97"/>
                  <a:gd fmla="*/ 11 w 208" name="T98"/>
                  <a:gd fmla="*/ 86 h 166" name="T99"/>
                  <a:gd fmla="*/ 4 w 208" name="T100"/>
                  <a:gd fmla="*/ 83 h 166" name="T101"/>
                  <a:gd fmla="*/ 0 w 208" name="T102"/>
                  <a:gd fmla="*/ 77 h 166" name="T103"/>
                  <a:gd fmla="*/ 0 w 208" name="T104"/>
                  <a:gd fmla="*/ 69 h 166" name="T105"/>
                  <a:gd fmla="*/ 4 w 208" name="T106"/>
                  <a:gd fmla="*/ 64 h 166" name="T107"/>
                  <a:gd fmla="*/ 11 w 208" name="T108"/>
                  <a:gd fmla="*/ 62 h 166" name="T109"/>
                  <a:gd fmla="*/ 22 w 208" name="T110"/>
                  <a:gd fmla="*/ 60 h 166" name="T111"/>
                  <a:gd fmla="*/ 23 w 208" name="T112"/>
                  <a:gd fmla="*/ 58 h 166" name="T113"/>
                  <a:gd fmla="*/ 30 w 208" name="T114"/>
                  <a:gd fmla="*/ 54 h 166" name="T115"/>
                  <a:gd fmla="*/ 32 w 208" name="T116"/>
                  <a:gd fmla="*/ 54 h 166" name="T117"/>
                  <a:gd fmla="*/ 9 w 208" name="T118"/>
                  <a:gd fmla="*/ 51 h 166" name="T119"/>
                  <a:gd fmla="*/ 4 w 208" name="T120"/>
                  <a:gd fmla="*/ 48 h 166" name="T121"/>
                  <a:gd fmla="*/ 3 w 208" name="T122"/>
                  <a:gd fmla="*/ 5 h 166" name="T123"/>
                  <a:gd fmla="*/ 7 w 208" name="T124"/>
                  <a:gd fmla="*/ 0 h 16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66" w="208">
                    <a:moveTo>
                      <a:pt x="175" y="43"/>
                    </a:moveTo>
                    <a:lnTo>
                      <a:pt x="174" y="62"/>
                    </a:lnTo>
                    <a:lnTo>
                      <a:pt x="186" y="62"/>
                    </a:lnTo>
                    <a:lnTo>
                      <a:pt x="175" y="43"/>
                    </a:lnTo>
                    <a:close/>
                    <a:moveTo>
                      <a:pt x="126" y="42"/>
                    </a:moveTo>
                    <a:lnTo>
                      <a:pt x="122" y="50"/>
                    </a:lnTo>
                    <a:lnTo>
                      <a:pt x="119" y="52"/>
                    </a:lnTo>
                    <a:lnTo>
                      <a:pt x="116" y="53"/>
                    </a:lnTo>
                    <a:lnTo>
                      <a:pt x="115" y="53"/>
                    </a:lnTo>
                    <a:lnTo>
                      <a:pt x="80" y="53"/>
                    </a:lnTo>
                    <a:lnTo>
                      <a:pt x="77" y="53"/>
                    </a:lnTo>
                    <a:lnTo>
                      <a:pt x="75" y="51"/>
                    </a:lnTo>
                    <a:lnTo>
                      <a:pt x="74" y="50"/>
                    </a:lnTo>
                    <a:lnTo>
                      <a:pt x="72" y="51"/>
                    </a:lnTo>
                    <a:lnTo>
                      <a:pt x="71" y="51"/>
                    </a:lnTo>
                    <a:lnTo>
                      <a:pt x="48" y="51"/>
                    </a:lnTo>
                    <a:lnTo>
                      <a:pt x="48" y="54"/>
                    </a:lnTo>
                    <a:lnTo>
                      <a:pt x="48" y="54"/>
                    </a:lnTo>
                    <a:lnTo>
                      <a:pt x="48" y="54"/>
                    </a:lnTo>
                    <a:lnTo>
                      <a:pt x="55" y="58"/>
                    </a:lnTo>
                    <a:lnTo>
                      <a:pt x="57" y="59"/>
                    </a:lnTo>
                    <a:lnTo>
                      <a:pt x="58" y="60"/>
                    </a:lnTo>
                    <a:lnTo>
                      <a:pt x="57" y="62"/>
                    </a:lnTo>
                    <a:lnTo>
                      <a:pt x="127" y="62"/>
                    </a:lnTo>
                    <a:lnTo>
                      <a:pt x="126" y="42"/>
                    </a:lnTo>
                    <a:close/>
                    <a:moveTo>
                      <a:pt x="10" y="6"/>
                    </a:moveTo>
                    <a:lnTo>
                      <a:pt x="10" y="41"/>
                    </a:lnTo>
                    <a:lnTo>
                      <a:pt x="70" y="41"/>
                    </a:lnTo>
                    <a:lnTo>
                      <a:pt x="70" y="6"/>
                    </a:lnTo>
                    <a:lnTo>
                      <a:pt x="10" y="6"/>
                    </a:lnTo>
                    <a:close/>
                    <a:moveTo>
                      <a:pt x="9" y="0"/>
                    </a:moveTo>
                    <a:lnTo>
                      <a:pt x="71" y="0"/>
                    </a:lnTo>
                    <a:lnTo>
                      <a:pt x="73" y="0"/>
                    </a:lnTo>
                    <a:lnTo>
                      <a:pt x="75" y="2"/>
                    </a:lnTo>
                    <a:lnTo>
                      <a:pt x="76" y="5"/>
                    </a:lnTo>
                    <a:lnTo>
                      <a:pt x="76" y="39"/>
                    </a:lnTo>
                    <a:lnTo>
                      <a:pt x="78" y="38"/>
                    </a:lnTo>
                    <a:lnTo>
                      <a:pt x="80" y="38"/>
                    </a:lnTo>
                    <a:lnTo>
                      <a:pt x="111" y="38"/>
                    </a:lnTo>
                    <a:lnTo>
                      <a:pt x="126" y="14"/>
                    </a:lnTo>
                    <a:lnTo>
                      <a:pt x="128" y="11"/>
                    </a:lnTo>
                    <a:lnTo>
                      <a:pt x="131" y="9"/>
                    </a:lnTo>
                    <a:lnTo>
                      <a:pt x="135" y="8"/>
                    </a:lnTo>
                    <a:lnTo>
                      <a:pt x="166" y="8"/>
                    </a:lnTo>
                    <a:lnTo>
                      <a:pt x="168" y="9"/>
                    </a:lnTo>
                    <a:lnTo>
                      <a:pt x="169" y="9"/>
                    </a:lnTo>
                    <a:lnTo>
                      <a:pt x="169" y="9"/>
                    </a:lnTo>
                    <a:lnTo>
                      <a:pt x="172" y="10"/>
                    </a:lnTo>
                    <a:lnTo>
                      <a:pt x="173" y="11"/>
                    </a:lnTo>
                    <a:lnTo>
                      <a:pt x="175" y="14"/>
                    </a:lnTo>
                    <a:lnTo>
                      <a:pt x="205" y="65"/>
                    </a:lnTo>
                    <a:lnTo>
                      <a:pt x="207" y="67"/>
                    </a:lnTo>
                    <a:lnTo>
                      <a:pt x="208" y="71"/>
                    </a:lnTo>
                    <a:lnTo>
                      <a:pt x="208" y="74"/>
                    </a:lnTo>
                    <a:lnTo>
                      <a:pt x="208" y="77"/>
                    </a:lnTo>
                    <a:lnTo>
                      <a:pt x="206" y="80"/>
                    </a:lnTo>
                    <a:lnTo>
                      <a:pt x="204" y="83"/>
                    </a:lnTo>
                    <a:lnTo>
                      <a:pt x="201" y="85"/>
                    </a:lnTo>
                    <a:lnTo>
                      <a:pt x="198" y="86"/>
                    </a:lnTo>
                    <a:lnTo>
                      <a:pt x="194" y="86"/>
                    </a:lnTo>
                    <a:lnTo>
                      <a:pt x="194" y="161"/>
                    </a:lnTo>
                    <a:lnTo>
                      <a:pt x="193" y="163"/>
                    </a:lnTo>
                    <a:lnTo>
                      <a:pt x="191" y="165"/>
                    </a:lnTo>
                    <a:lnTo>
                      <a:pt x="189" y="166"/>
                    </a:lnTo>
                    <a:lnTo>
                      <a:pt x="186" y="165"/>
                    </a:lnTo>
                    <a:lnTo>
                      <a:pt x="185" y="163"/>
                    </a:lnTo>
                    <a:lnTo>
                      <a:pt x="184" y="161"/>
                    </a:lnTo>
                    <a:lnTo>
                      <a:pt x="184" y="86"/>
                    </a:lnTo>
                    <a:lnTo>
                      <a:pt x="171" y="86"/>
                    </a:lnTo>
                    <a:lnTo>
                      <a:pt x="171" y="157"/>
                    </a:lnTo>
                    <a:lnTo>
                      <a:pt x="169" y="161"/>
                    </a:lnTo>
                    <a:lnTo>
                      <a:pt x="168" y="163"/>
                    </a:lnTo>
                    <a:lnTo>
                      <a:pt x="165" y="165"/>
                    </a:lnTo>
                    <a:lnTo>
                      <a:pt x="162" y="166"/>
                    </a:lnTo>
                    <a:lnTo>
                      <a:pt x="159" y="165"/>
                    </a:lnTo>
                    <a:lnTo>
                      <a:pt x="155" y="163"/>
                    </a:lnTo>
                    <a:lnTo>
                      <a:pt x="154" y="161"/>
                    </a:lnTo>
                    <a:lnTo>
                      <a:pt x="153" y="157"/>
                    </a:lnTo>
                    <a:lnTo>
                      <a:pt x="153" y="86"/>
                    </a:lnTo>
                    <a:lnTo>
                      <a:pt x="147" y="86"/>
                    </a:lnTo>
                    <a:lnTo>
                      <a:pt x="147" y="157"/>
                    </a:lnTo>
                    <a:lnTo>
                      <a:pt x="147" y="161"/>
                    </a:lnTo>
                    <a:lnTo>
                      <a:pt x="144" y="163"/>
                    </a:lnTo>
                    <a:lnTo>
                      <a:pt x="141" y="165"/>
                    </a:lnTo>
                    <a:lnTo>
                      <a:pt x="138" y="166"/>
                    </a:lnTo>
                    <a:lnTo>
                      <a:pt x="135" y="165"/>
                    </a:lnTo>
                    <a:lnTo>
                      <a:pt x="133" y="163"/>
                    </a:lnTo>
                    <a:lnTo>
                      <a:pt x="130" y="161"/>
                    </a:lnTo>
                    <a:lnTo>
                      <a:pt x="129" y="157"/>
                    </a:lnTo>
                    <a:lnTo>
                      <a:pt x="129" y="86"/>
                    </a:lnTo>
                    <a:lnTo>
                      <a:pt x="29" y="86"/>
                    </a:lnTo>
                    <a:lnTo>
                      <a:pt x="29" y="161"/>
                    </a:lnTo>
                    <a:lnTo>
                      <a:pt x="28" y="163"/>
                    </a:lnTo>
                    <a:lnTo>
                      <a:pt x="26" y="165"/>
                    </a:lnTo>
                    <a:lnTo>
                      <a:pt x="24" y="166"/>
                    </a:lnTo>
                    <a:lnTo>
                      <a:pt x="21" y="165"/>
                    </a:lnTo>
                    <a:lnTo>
                      <a:pt x="20" y="163"/>
                    </a:lnTo>
                    <a:lnTo>
                      <a:pt x="19" y="161"/>
                    </a:lnTo>
                    <a:lnTo>
                      <a:pt x="19" y="86"/>
                    </a:lnTo>
                    <a:lnTo>
                      <a:pt x="11" y="86"/>
                    </a:lnTo>
                    <a:lnTo>
                      <a:pt x="8" y="85"/>
                    </a:lnTo>
                    <a:lnTo>
                      <a:pt x="4" y="83"/>
                    </a:lnTo>
                    <a:lnTo>
                      <a:pt x="2" y="80"/>
                    </a:lnTo>
                    <a:lnTo>
                      <a:pt x="0" y="77"/>
                    </a:lnTo>
                    <a:lnTo>
                      <a:pt x="0" y="74"/>
                    </a:lnTo>
                    <a:lnTo>
                      <a:pt x="0" y="69"/>
                    </a:lnTo>
                    <a:lnTo>
                      <a:pt x="2" y="66"/>
                    </a:lnTo>
                    <a:lnTo>
                      <a:pt x="4" y="64"/>
                    </a:lnTo>
                    <a:lnTo>
                      <a:pt x="8" y="62"/>
                    </a:lnTo>
                    <a:lnTo>
                      <a:pt x="11" y="62"/>
                    </a:lnTo>
                    <a:lnTo>
                      <a:pt x="22" y="62"/>
                    </a:lnTo>
                    <a:lnTo>
                      <a:pt x="22" y="60"/>
                    </a:lnTo>
                    <a:lnTo>
                      <a:pt x="22" y="59"/>
                    </a:lnTo>
                    <a:lnTo>
                      <a:pt x="23" y="58"/>
                    </a:lnTo>
                    <a:lnTo>
                      <a:pt x="23" y="58"/>
                    </a:lnTo>
                    <a:lnTo>
                      <a:pt x="30" y="54"/>
                    </a:lnTo>
                    <a:lnTo>
                      <a:pt x="30" y="54"/>
                    </a:lnTo>
                    <a:lnTo>
                      <a:pt x="32" y="54"/>
                    </a:lnTo>
                    <a:lnTo>
                      <a:pt x="32" y="51"/>
                    </a:lnTo>
                    <a:lnTo>
                      <a:pt x="9" y="51"/>
                    </a:lnTo>
                    <a:lnTo>
                      <a:pt x="7" y="50"/>
                    </a:lnTo>
                    <a:lnTo>
                      <a:pt x="4" y="48"/>
                    </a:lnTo>
                    <a:lnTo>
                      <a:pt x="3" y="46"/>
                    </a:lnTo>
                    <a:lnTo>
                      <a:pt x="3" y="5"/>
                    </a:lnTo>
                    <a:lnTo>
                      <a:pt x="4" y="2"/>
                    </a:lnTo>
                    <a:lnTo>
                      <a:pt x="7" y="0"/>
                    </a:lnTo>
                    <a:lnTo>
                      <a:pt x="9"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solidFill>
                    <a:srgbClr val="009882"/>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8" name="Freeform 163"/>
              <p:cNvSpPr/>
              <p:nvPr/>
            </p:nvSpPr>
            <p:spPr bwMode="auto">
              <a:xfrm>
                <a:off x="8518096" y="3162328"/>
                <a:ext cx="66191" cy="64449"/>
              </a:xfrm>
              <a:custGeom>
                <a:gdLst>
                  <a:gd fmla="*/ 19 w 38" name="T0"/>
                  <a:gd fmla="*/ 0 h 37" name="T1"/>
                  <a:gd fmla="*/ 29 w 38" name="T2"/>
                  <a:gd fmla="*/ 3 h 37" name="T3"/>
                  <a:gd fmla="*/ 35 w 38" name="T4"/>
                  <a:gd fmla="*/ 9 h 37" name="T5"/>
                  <a:gd fmla="*/ 38 w 38" name="T6"/>
                  <a:gd fmla="*/ 19 h 37" name="T7"/>
                  <a:gd fmla="*/ 35 w 38" name="T8"/>
                  <a:gd fmla="*/ 28 h 37" name="T9"/>
                  <a:gd fmla="*/ 29 w 38" name="T10"/>
                  <a:gd fmla="*/ 34 h 37" name="T11"/>
                  <a:gd fmla="*/ 19 w 38" name="T12"/>
                  <a:gd fmla="*/ 37 h 37" name="T13"/>
                  <a:gd fmla="*/ 10 w 38" name="T14"/>
                  <a:gd fmla="*/ 34 h 37" name="T15"/>
                  <a:gd fmla="*/ 4 w 38" name="T16"/>
                  <a:gd fmla="*/ 28 h 37" name="T17"/>
                  <a:gd fmla="*/ 0 w 38" name="T18"/>
                  <a:gd fmla="*/ 19 h 37" name="T19"/>
                  <a:gd fmla="*/ 4 w 38" name="T20"/>
                  <a:gd fmla="*/ 9 h 37" name="T21"/>
                  <a:gd fmla="*/ 10 w 38" name="T22"/>
                  <a:gd fmla="*/ 3 h 37" name="T23"/>
                  <a:gd fmla="*/ 19 w 38" name="T24"/>
                  <a:gd fmla="*/ 0 h 3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7" w="38">
                    <a:moveTo>
                      <a:pt x="19" y="0"/>
                    </a:moveTo>
                    <a:lnTo>
                      <a:pt x="29" y="3"/>
                    </a:lnTo>
                    <a:lnTo>
                      <a:pt x="35" y="9"/>
                    </a:lnTo>
                    <a:lnTo>
                      <a:pt x="38" y="19"/>
                    </a:lnTo>
                    <a:lnTo>
                      <a:pt x="35" y="28"/>
                    </a:lnTo>
                    <a:lnTo>
                      <a:pt x="29" y="34"/>
                    </a:lnTo>
                    <a:lnTo>
                      <a:pt x="19" y="37"/>
                    </a:lnTo>
                    <a:lnTo>
                      <a:pt x="10" y="34"/>
                    </a:lnTo>
                    <a:lnTo>
                      <a:pt x="4" y="28"/>
                    </a:lnTo>
                    <a:lnTo>
                      <a:pt x="0" y="19"/>
                    </a:lnTo>
                    <a:lnTo>
                      <a:pt x="4" y="9"/>
                    </a:lnTo>
                    <a:lnTo>
                      <a:pt x="10" y="3"/>
                    </a:lnTo>
                    <a:lnTo>
                      <a:pt x="19"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solidFill>
                    <a:srgbClr val="009882"/>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grpSp>
        <p:nvGrpSpPr>
          <p:cNvPr id="6" name="组合 5"/>
          <p:cNvGrpSpPr/>
          <p:nvPr/>
        </p:nvGrpSpPr>
        <p:grpSpPr>
          <a:xfrm>
            <a:off x="2815007" y="1935217"/>
            <a:ext cx="571765" cy="1692604"/>
            <a:chOff x="2267202" y="1680422"/>
            <a:chExt cx="658423" cy="1949140"/>
          </a:xfrm>
          <a:solidFill>
            <a:schemeClr val="accent1"/>
          </a:solidFill>
        </p:grpSpPr>
        <p:sp>
          <p:nvSpPr>
            <p:cNvPr id="180" name="Freeform 37"/>
            <p:cNvSpPr/>
            <p:nvPr/>
          </p:nvSpPr>
          <p:spPr bwMode="auto">
            <a:xfrm>
              <a:off x="2267202" y="1680422"/>
              <a:ext cx="658423" cy="1949140"/>
            </a:xfrm>
            <a:custGeom>
              <a:gdLst>
                <a:gd fmla="*/ 0 w 378" name="T0"/>
                <a:gd fmla="*/ 0 h 1119" name="T1"/>
                <a:gd fmla="*/ 259 w 378" name="T2"/>
                <a:gd fmla="*/ 37 h 1119" name="T3"/>
                <a:gd fmla="*/ 283 w 378" name="T4"/>
                <a:gd fmla="*/ 42 h 1119" name="T5"/>
                <a:gd fmla="*/ 306 w 378" name="T6"/>
                <a:gd fmla="*/ 50 h 1119" name="T7"/>
                <a:gd fmla="*/ 326 w 378" name="T8"/>
                <a:gd fmla="*/ 60 h 1119" name="T9"/>
                <a:gd fmla="*/ 343 w 378" name="T10"/>
                <a:gd fmla="*/ 72 h 1119" name="T11"/>
                <a:gd fmla="*/ 357 w 378" name="T12"/>
                <a:gd fmla="*/ 86 h 1119" name="T13"/>
                <a:gd fmla="*/ 368 w 378" name="T14"/>
                <a:gd fmla="*/ 101 h 1119" name="T15"/>
                <a:gd fmla="*/ 376 w 378" name="T16"/>
                <a:gd fmla="*/ 119 h 1119" name="T17"/>
                <a:gd fmla="*/ 378 w 378" name="T18"/>
                <a:gd fmla="*/ 140 h 1119" name="T19"/>
                <a:gd fmla="*/ 378 w 378" name="T20"/>
                <a:gd fmla="*/ 968 h 1119" name="T21"/>
                <a:gd fmla="*/ 376 w 378" name="T22"/>
                <a:gd fmla="*/ 988 h 1119" name="T23"/>
                <a:gd fmla="*/ 369 w 378" name="T24"/>
                <a:gd fmla="*/ 1007 h 1119" name="T25"/>
                <a:gd fmla="*/ 358 w 378" name="T26"/>
                <a:gd fmla="*/ 1022 h 1119" name="T27"/>
                <a:gd fmla="*/ 344 w 378" name="T28"/>
                <a:gd fmla="*/ 1036 h 1119" name="T29"/>
                <a:gd fmla="*/ 327 w 378" name="T30"/>
                <a:gd fmla="*/ 1048 h 1119" name="T31"/>
                <a:gd fmla="*/ 307 w 378" name="T32"/>
                <a:gd fmla="*/ 1058 h 1119" name="T33"/>
                <a:gd fmla="*/ 284 w 378" name="T34"/>
                <a:gd fmla="*/ 1066 h 1119" name="T35"/>
                <a:gd fmla="*/ 259 w 378" name="T36"/>
                <a:gd fmla="*/ 1071 h 1119" name="T37"/>
                <a:gd fmla="*/ 0 w 378" name="T38"/>
                <a:gd fmla="*/ 1119 h 1119" name="T39"/>
                <a:gd fmla="*/ 0 w 378" name="T40"/>
                <a:gd fmla="*/ 0 h 111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119" w="378">
                  <a:moveTo>
                    <a:pt x="0" y="0"/>
                  </a:moveTo>
                  <a:lnTo>
                    <a:pt x="259" y="37"/>
                  </a:lnTo>
                  <a:lnTo>
                    <a:pt x="283" y="42"/>
                  </a:lnTo>
                  <a:lnTo>
                    <a:pt x="306" y="50"/>
                  </a:lnTo>
                  <a:lnTo>
                    <a:pt x="326" y="60"/>
                  </a:lnTo>
                  <a:lnTo>
                    <a:pt x="343" y="72"/>
                  </a:lnTo>
                  <a:lnTo>
                    <a:pt x="357" y="86"/>
                  </a:lnTo>
                  <a:lnTo>
                    <a:pt x="368" y="101"/>
                  </a:lnTo>
                  <a:lnTo>
                    <a:pt x="376" y="119"/>
                  </a:lnTo>
                  <a:lnTo>
                    <a:pt x="378" y="140"/>
                  </a:lnTo>
                  <a:lnTo>
                    <a:pt x="378" y="968"/>
                  </a:lnTo>
                  <a:lnTo>
                    <a:pt x="376"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algn="l" blurRad="254000" dist="38100" rotWithShape="0">
                <a:prstClr val="black">
                  <a:alpha val="40000"/>
                </a:prstClr>
              </a:outerShdw>
            </a:effectLst>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2" name="组合 1"/>
            <p:cNvGrpSpPr/>
            <p:nvPr/>
          </p:nvGrpSpPr>
          <p:grpSpPr>
            <a:xfrm>
              <a:off x="2462290" y="2482548"/>
              <a:ext cx="165477" cy="344888"/>
              <a:chOff x="3505027" y="3162328"/>
              <a:chExt cx="165477" cy="344888"/>
            </a:xfrm>
            <a:grpFill/>
          </p:grpSpPr>
          <p:sp>
            <p:nvSpPr>
              <p:cNvPr id="186" name="Freeform 157"/>
              <p:cNvSpPr/>
              <p:nvPr/>
            </p:nvSpPr>
            <p:spPr bwMode="auto">
              <a:xfrm>
                <a:off x="3557283" y="3162328"/>
                <a:ext cx="62707" cy="62707"/>
              </a:xfrm>
              <a:custGeom>
                <a:gdLst>
                  <a:gd fmla="*/ 19 w 36" name="T0"/>
                  <a:gd fmla="*/ 0 h 36" name="T1"/>
                  <a:gd fmla="*/ 27 w 36" name="T2"/>
                  <a:gd fmla="*/ 3 h 36" name="T3"/>
                  <a:gd fmla="*/ 34 w 36" name="T4"/>
                  <a:gd fmla="*/ 9 h 36" name="T5"/>
                  <a:gd fmla="*/ 36 w 36" name="T6"/>
                  <a:gd fmla="*/ 18 h 36" name="T7"/>
                  <a:gd fmla="*/ 34 w 36" name="T8"/>
                  <a:gd fmla="*/ 28 h 36" name="T9"/>
                  <a:gd fmla="*/ 27 w 36" name="T10"/>
                  <a:gd fmla="*/ 34 h 36" name="T11"/>
                  <a:gd fmla="*/ 19 w 36" name="T12"/>
                  <a:gd fmla="*/ 36 h 36" name="T13"/>
                  <a:gd fmla="*/ 9 w 36" name="T14"/>
                  <a:gd fmla="*/ 34 h 36" name="T15"/>
                  <a:gd fmla="*/ 2 w 36" name="T16"/>
                  <a:gd fmla="*/ 28 h 36" name="T17"/>
                  <a:gd fmla="*/ 0 w 36" name="T18"/>
                  <a:gd fmla="*/ 18 h 36" name="T19"/>
                  <a:gd fmla="*/ 2 w 36" name="T20"/>
                  <a:gd fmla="*/ 9 h 36" name="T21"/>
                  <a:gd fmla="*/ 9 w 36" name="T22"/>
                  <a:gd fmla="*/ 3 h 36" name="T23"/>
                  <a:gd fmla="*/ 19 w 36" name="T24"/>
                  <a:gd fmla="*/ 0 h 3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6" w="36">
                    <a:moveTo>
                      <a:pt x="19" y="0"/>
                    </a:moveTo>
                    <a:lnTo>
                      <a:pt x="27" y="3"/>
                    </a:lnTo>
                    <a:lnTo>
                      <a:pt x="34" y="9"/>
                    </a:lnTo>
                    <a:lnTo>
                      <a:pt x="36" y="18"/>
                    </a:lnTo>
                    <a:lnTo>
                      <a:pt x="34" y="28"/>
                    </a:lnTo>
                    <a:lnTo>
                      <a:pt x="27" y="34"/>
                    </a:lnTo>
                    <a:lnTo>
                      <a:pt x="19" y="36"/>
                    </a:lnTo>
                    <a:lnTo>
                      <a:pt x="9" y="34"/>
                    </a:lnTo>
                    <a:lnTo>
                      <a:pt x="2" y="28"/>
                    </a:lnTo>
                    <a:lnTo>
                      <a:pt x="0" y="18"/>
                    </a:lnTo>
                    <a:lnTo>
                      <a:pt x="2" y="9"/>
                    </a:lnTo>
                    <a:lnTo>
                      <a:pt x="9" y="3"/>
                    </a:lnTo>
                    <a:lnTo>
                      <a:pt x="19"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7" name="Freeform 158"/>
              <p:cNvSpPr>
                <a:spLocks noEditPoints="1"/>
              </p:cNvSpPr>
              <p:nvPr/>
            </p:nvSpPr>
            <p:spPr bwMode="auto">
              <a:xfrm>
                <a:off x="3505027" y="3176263"/>
                <a:ext cx="165477" cy="330953"/>
              </a:xfrm>
              <a:custGeom>
                <a:gdLst>
                  <a:gd fmla="*/ 71 w 95" name="T0"/>
                  <a:gd fmla="*/ 21 h 190" name="T1"/>
                  <a:gd fmla="*/ 73 w 95" name="T2"/>
                  <a:gd fmla="*/ 23 h 190" name="T3"/>
                  <a:gd fmla="*/ 77 w 95" name="T4"/>
                  <a:gd fmla="*/ 23 h 190" name="T5"/>
                  <a:gd fmla="*/ 77 w 95" name="T6"/>
                  <a:gd fmla="*/ 21 h 190" name="T7"/>
                  <a:gd fmla="*/ 70 w 95" name="T8"/>
                  <a:gd fmla="*/ 3 h 190" name="T9"/>
                  <a:gd fmla="*/ 69 w 95" name="T10"/>
                  <a:gd fmla="*/ 15 h 190" name="T11"/>
                  <a:gd fmla="*/ 73 w 95" name="T12"/>
                  <a:gd fmla="*/ 17 h 190" name="T13"/>
                  <a:gd fmla="*/ 79 w 95" name="T14"/>
                  <a:gd fmla="*/ 16 h 190" name="T15"/>
                  <a:gd fmla="*/ 79 w 95" name="T16"/>
                  <a:gd fmla="*/ 4 h 190" name="T17"/>
                  <a:gd fmla="*/ 73 w 95" name="T18"/>
                  <a:gd fmla="*/ 2 h 190" name="T19"/>
                  <a:gd fmla="*/ 76 w 95" name="T20"/>
                  <a:gd fmla="*/ 1 h 190" name="T21"/>
                  <a:gd fmla="*/ 75 w 95" name="T22"/>
                  <a:gd fmla="*/ 0 h 190" name="T23"/>
                  <a:gd fmla="*/ 75 w 95" name="T24"/>
                  <a:gd fmla="*/ 1 h 190" name="T25"/>
                  <a:gd fmla="*/ 73 w 95" name="T26"/>
                  <a:gd fmla="*/ 1 h 190" name="T27"/>
                  <a:gd fmla="*/ 74 w 95" name="T28"/>
                  <a:gd fmla="*/ 0 h 190" name="T29"/>
                  <a:gd fmla="*/ 79 w 95" name="T30"/>
                  <a:gd fmla="*/ 1 h 190" name="T31"/>
                  <a:gd fmla="*/ 81 w 95" name="T32"/>
                  <a:gd fmla="*/ 21 h 190" name="T33"/>
                  <a:gd fmla="*/ 82 w 95" name="T34"/>
                  <a:gd fmla="*/ 22 h 190" name="T35"/>
                  <a:gd fmla="*/ 90 w 95" name="T36"/>
                  <a:gd fmla="*/ 25 h 190" name="T37"/>
                  <a:gd fmla="*/ 95 w 95" name="T38"/>
                  <a:gd fmla="*/ 60 h 190" name="T39"/>
                  <a:gd fmla="*/ 89 w 95" name="T40"/>
                  <a:gd fmla="*/ 65 h 190" name="T41"/>
                  <a:gd fmla="*/ 82 w 95" name="T42"/>
                  <a:gd fmla="*/ 63 h 190" name="T43"/>
                  <a:gd fmla="*/ 70 w 95" name="T44"/>
                  <a:gd fmla="*/ 101 h 190" name="T45"/>
                  <a:gd fmla="*/ 68 w 95" name="T46"/>
                  <a:gd fmla="*/ 185 h 190" name="T47"/>
                  <a:gd fmla="*/ 61 w 95" name="T48"/>
                  <a:gd fmla="*/ 190 h 190" name="T49"/>
                  <a:gd fmla="*/ 52 w 95" name="T50"/>
                  <a:gd fmla="*/ 185 h 190" name="T51"/>
                  <a:gd fmla="*/ 45 w 95" name="T52"/>
                  <a:gd fmla="*/ 108 h 190" name="T53"/>
                  <a:gd fmla="*/ 42 w 95" name="T54"/>
                  <a:gd fmla="*/ 187 h 190" name="T55"/>
                  <a:gd fmla="*/ 33 w 95" name="T56"/>
                  <a:gd fmla="*/ 189 h 190" name="T57"/>
                  <a:gd fmla="*/ 28 w 95" name="T58"/>
                  <a:gd fmla="*/ 181 h 190" name="T59"/>
                  <a:gd fmla="*/ 26 w 95" name="T60"/>
                  <a:gd fmla="*/ 98 h 190" name="T61"/>
                  <a:gd fmla="*/ 12 w 95" name="T62"/>
                  <a:gd fmla="*/ 110 h 190" name="T63"/>
                  <a:gd fmla="*/ 4 w 95" name="T64"/>
                  <a:gd fmla="*/ 112 h 190" name="T65"/>
                  <a:gd fmla="*/ 0 w 95" name="T66"/>
                  <a:gd fmla="*/ 104 h 190" name="T67"/>
                  <a:gd fmla="*/ 25 w 95" name="T68"/>
                  <a:gd fmla="*/ 37 h 190" name="T69"/>
                  <a:gd fmla="*/ 29 w 95" name="T70"/>
                  <a:gd fmla="*/ 32 h 190" name="T71"/>
                  <a:gd fmla="*/ 64 w 95" name="T72"/>
                  <a:gd fmla="*/ 30 h 190" name="T73"/>
                  <a:gd fmla="*/ 70 w 95" name="T74"/>
                  <a:gd fmla="*/ 33 h 190" name="T75"/>
                  <a:gd fmla="*/ 76 w 95" name="T76"/>
                  <a:gd fmla="*/ 27 h 190" name="T77"/>
                  <a:gd fmla="*/ 77 w 95" name="T78"/>
                  <a:gd fmla="*/ 25 h 190" name="T79"/>
                  <a:gd fmla="*/ 68 w 95" name="T80"/>
                  <a:gd fmla="*/ 23 h 190" name="T81"/>
                  <a:gd fmla="*/ 68 w 95" name="T82"/>
                  <a:gd fmla="*/ 2 h 19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90" w="95">
                    <a:moveTo>
                      <a:pt x="73" y="21"/>
                    </a:moveTo>
                    <a:lnTo>
                      <a:pt x="71" y="21"/>
                    </a:lnTo>
                    <a:lnTo>
                      <a:pt x="71" y="21"/>
                    </a:lnTo>
                    <a:lnTo>
                      <a:pt x="71" y="23"/>
                    </a:lnTo>
                    <a:lnTo>
                      <a:pt x="71" y="23"/>
                    </a:lnTo>
                    <a:lnTo>
                      <a:pt x="73" y="23"/>
                    </a:lnTo>
                    <a:lnTo>
                      <a:pt x="77" y="23"/>
                    </a:lnTo>
                    <a:lnTo>
                      <a:pt x="77" y="23"/>
                    </a:lnTo>
                    <a:lnTo>
                      <a:pt x="77" y="23"/>
                    </a:lnTo>
                    <a:lnTo>
                      <a:pt x="77" y="21"/>
                    </a:lnTo>
                    <a:lnTo>
                      <a:pt x="77" y="21"/>
                    </a:lnTo>
                    <a:lnTo>
                      <a:pt x="77" y="21"/>
                    </a:lnTo>
                    <a:lnTo>
                      <a:pt x="73" y="21"/>
                    </a:lnTo>
                    <a:close/>
                    <a:moveTo>
                      <a:pt x="73" y="2"/>
                    </a:moveTo>
                    <a:lnTo>
                      <a:pt x="70" y="3"/>
                    </a:lnTo>
                    <a:lnTo>
                      <a:pt x="69" y="4"/>
                    </a:lnTo>
                    <a:lnTo>
                      <a:pt x="69" y="5"/>
                    </a:lnTo>
                    <a:lnTo>
                      <a:pt x="69" y="15"/>
                    </a:lnTo>
                    <a:lnTo>
                      <a:pt x="69" y="16"/>
                    </a:lnTo>
                    <a:lnTo>
                      <a:pt x="70" y="17"/>
                    </a:lnTo>
                    <a:lnTo>
                      <a:pt x="73" y="17"/>
                    </a:lnTo>
                    <a:lnTo>
                      <a:pt x="76" y="17"/>
                    </a:lnTo>
                    <a:lnTo>
                      <a:pt x="78" y="17"/>
                    </a:lnTo>
                    <a:lnTo>
                      <a:pt x="79" y="16"/>
                    </a:lnTo>
                    <a:lnTo>
                      <a:pt x="79" y="15"/>
                    </a:lnTo>
                    <a:lnTo>
                      <a:pt x="79" y="5"/>
                    </a:lnTo>
                    <a:lnTo>
                      <a:pt x="79" y="4"/>
                    </a:lnTo>
                    <a:lnTo>
                      <a:pt x="78" y="3"/>
                    </a:lnTo>
                    <a:lnTo>
                      <a:pt x="76" y="2"/>
                    </a:lnTo>
                    <a:lnTo>
                      <a:pt x="73" y="2"/>
                    </a:lnTo>
                    <a:close/>
                    <a:moveTo>
                      <a:pt x="76" y="0"/>
                    </a:moveTo>
                    <a:lnTo>
                      <a:pt x="75" y="1"/>
                    </a:lnTo>
                    <a:lnTo>
                      <a:pt x="76" y="1"/>
                    </a:lnTo>
                    <a:lnTo>
                      <a:pt x="76" y="1"/>
                    </a:lnTo>
                    <a:lnTo>
                      <a:pt x="76" y="0"/>
                    </a:lnTo>
                    <a:close/>
                    <a:moveTo>
                      <a:pt x="75" y="0"/>
                    </a:moveTo>
                    <a:lnTo>
                      <a:pt x="74" y="1"/>
                    </a:lnTo>
                    <a:lnTo>
                      <a:pt x="75" y="1"/>
                    </a:lnTo>
                    <a:lnTo>
                      <a:pt x="75" y="1"/>
                    </a:lnTo>
                    <a:lnTo>
                      <a:pt x="75" y="0"/>
                    </a:lnTo>
                    <a:close/>
                    <a:moveTo>
                      <a:pt x="74" y="0"/>
                    </a:moveTo>
                    <a:lnTo>
                      <a:pt x="73" y="1"/>
                    </a:lnTo>
                    <a:lnTo>
                      <a:pt x="74" y="1"/>
                    </a:lnTo>
                    <a:lnTo>
                      <a:pt x="74" y="1"/>
                    </a:lnTo>
                    <a:lnTo>
                      <a:pt x="74" y="0"/>
                    </a:lnTo>
                    <a:close/>
                    <a:moveTo>
                      <a:pt x="71" y="0"/>
                    </a:moveTo>
                    <a:lnTo>
                      <a:pt x="77" y="0"/>
                    </a:lnTo>
                    <a:lnTo>
                      <a:pt x="79" y="1"/>
                    </a:lnTo>
                    <a:lnTo>
                      <a:pt x="80" y="2"/>
                    </a:lnTo>
                    <a:lnTo>
                      <a:pt x="81" y="4"/>
                    </a:lnTo>
                    <a:lnTo>
                      <a:pt x="81" y="21"/>
                    </a:lnTo>
                    <a:lnTo>
                      <a:pt x="81" y="22"/>
                    </a:lnTo>
                    <a:lnTo>
                      <a:pt x="81" y="22"/>
                    </a:lnTo>
                    <a:lnTo>
                      <a:pt x="82" y="22"/>
                    </a:lnTo>
                    <a:lnTo>
                      <a:pt x="86" y="22"/>
                    </a:lnTo>
                    <a:lnTo>
                      <a:pt x="88" y="23"/>
                    </a:lnTo>
                    <a:lnTo>
                      <a:pt x="90" y="25"/>
                    </a:lnTo>
                    <a:lnTo>
                      <a:pt x="91" y="28"/>
                    </a:lnTo>
                    <a:lnTo>
                      <a:pt x="95" y="57"/>
                    </a:lnTo>
                    <a:lnTo>
                      <a:pt x="95" y="60"/>
                    </a:lnTo>
                    <a:lnTo>
                      <a:pt x="94" y="63"/>
                    </a:lnTo>
                    <a:lnTo>
                      <a:pt x="92" y="64"/>
                    </a:lnTo>
                    <a:lnTo>
                      <a:pt x="89" y="65"/>
                    </a:lnTo>
                    <a:lnTo>
                      <a:pt x="87" y="65"/>
                    </a:lnTo>
                    <a:lnTo>
                      <a:pt x="84" y="64"/>
                    </a:lnTo>
                    <a:lnTo>
                      <a:pt x="82" y="63"/>
                    </a:lnTo>
                    <a:lnTo>
                      <a:pt x="73" y="54"/>
                    </a:lnTo>
                    <a:lnTo>
                      <a:pt x="70" y="98"/>
                    </a:lnTo>
                    <a:lnTo>
                      <a:pt x="70" y="101"/>
                    </a:lnTo>
                    <a:lnTo>
                      <a:pt x="69" y="103"/>
                    </a:lnTo>
                    <a:lnTo>
                      <a:pt x="69" y="181"/>
                    </a:lnTo>
                    <a:lnTo>
                      <a:pt x="68" y="185"/>
                    </a:lnTo>
                    <a:lnTo>
                      <a:pt x="66" y="187"/>
                    </a:lnTo>
                    <a:lnTo>
                      <a:pt x="64" y="189"/>
                    </a:lnTo>
                    <a:lnTo>
                      <a:pt x="61" y="190"/>
                    </a:lnTo>
                    <a:lnTo>
                      <a:pt x="57" y="189"/>
                    </a:lnTo>
                    <a:lnTo>
                      <a:pt x="54" y="187"/>
                    </a:lnTo>
                    <a:lnTo>
                      <a:pt x="52" y="185"/>
                    </a:lnTo>
                    <a:lnTo>
                      <a:pt x="52" y="181"/>
                    </a:lnTo>
                    <a:lnTo>
                      <a:pt x="52" y="108"/>
                    </a:lnTo>
                    <a:lnTo>
                      <a:pt x="45" y="108"/>
                    </a:lnTo>
                    <a:lnTo>
                      <a:pt x="45" y="181"/>
                    </a:lnTo>
                    <a:lnTo>
                      <a:pt x="44" y="185"/>
                    </a:lnTo>
                    <a:lnTo>
                      <a:pt x="42" y="187"/>
                    </a:lnTo>
                    <a:lnTo>
                      <a:pt x="40" y="189"/>
                    </a:lnTo>
                    <a:lnTo>
                      <a:pt x="37" y="190"/>
                    </a:lnTo>
                    <a:lnTo>
                      <a:pt x="33" y="189"/>
                    </a:lnTo>
                    <a:lnTo>
                      <a:pt x="30" y="187"/>
                    </a:lnTo>
                    <a:lnTo>
                      <a:pt x="28" y="185"/>
                    </a:lnTo>
                    <a:lnTo>
                      <a:pt x="28" y="181"/>
                    </a:lnTo>
                    <a:lnTo>
                      <a:pt x="28" y="103"/>
                    </a:lnTo>
                    <a:lnTo>
                      <a:pt x="26" y="101"/>
                    </a:lnTo>
                    <a:lnTo>
                      <a:pt x="26" y="98"/>
                    </a:lnTo>
                    <a:lnTo>
                      <a:pt x="25" y="77"/>
                    </a:lnTo>
                    <a:lnTo>
                      <a:pt x="14" y="108"/>
                    </a:lnTo>
                    <a:lnTo>
                      <a:pt x="12" y="110"/>
                    </a:lnTo>
                    <a:lnTo>
                      <a:pt x="10" y="112"/>
                    </a:lnTo>
                    <a:lnTo>
                      <a:pt x="7" y="112"/>
                    </a:lnTo>
                    <a:lnTo>
                      <a:pt x="4" y="112"/>
                    </a:lnTo>
                    <a:lnTo>
                      <a:pt x="2" y="110"/>
                    </a:lnTo>
                    <a:lnTo>
                      <a:pt x="0" y="108"/>
                    </a:lnTo>
                    <a:lnTo>
                      <a:pt x="0" y="104"/>
                    </a:lnTo>
                    <a:lnTo>
                      <a:pt x="0" y="102"/>
                    </a:lnTo>
                    <a:lnTo>
                      <a:pt x="24" y="38"/>
                    </a:lnTo>
                    <a:lnTo>
                      <a:pt x="25" y="37"/>
                    </a:lnTo>
                    <a:lnTo>
                      <a:pt x="26" y="35"/>
                    </a:lnTo>
                    <a:lnTo>
                      <a:pt x="27" y="33"/>
                    </a:lnTo>
                    <a:lnTo>
                      <a:pt x="29" y="32"/>
                    </a:lnTo>
                    <a:lnTo>
                      <a:pt x="31" y="32"/>
                    </a:lnTo>
                    <a:lnTo>
                      <a:pt x="33" y="30"/>
                    </a:lnTo>
                    <a:lnTo>
                      <a:pt x="64" y="30"/>
                    </a:lnTo>
                    <a:lnTo>
                      <a:pt x="65" y="30"/>
                    </a:lnTo>
                    <a:lnTo>
                      <a:pt x="68" y="32"/>
                    </a:lnTo>
                    <a:lnTo>
                      <a:pt x="70" y="33"/>
                    </a:lnTo>
                    <a:lnTo>
                      <a:pt x="78" y="39"/>
                    </a:lnTo>
                    <a:lnTo>
                      <a:pt x="76" y="30"/>
                    </a:lnTo>
                    <a:lnTo>
                      <a:pt x="76" y="27"/>
                    </a:lnTo>
                    <a:lnTo>
                      <a:pt x="77" y="25"/>
                    </a:lnTo>
                    <a:lnTo>
                      <a:pt x="77" y="25"/>
                    </a:lnTo>
                    <a:lnTo>
                      <a:pt x="77" y="25"/>
                    </a:lnTo>
                    <a:lnTo>
                      <a:pt x="71" y="25"/>
                    </a:lnTo>
                    <a:lnTo>
                      <a:pt x="69" y="25"/>
                    </a:lnTo>
                    <a:lnTo>
                      <a:pt x="68" y="23"/>
                    </a:lnTo>
                    <a:lnTo>
                      <a:pt x="67" y="21"/>
                    </a:lnTo>
                    <a:lnTo>
                      <a:pt x="67" y="4"/>
                    </a:lnTo>
                    <a:lnTo>
                      <a:pt x="68" y="2"/>
                    </a:lnTo>
                    <a:lnTo>
                      <a:pt x="69" y="1"/>
                    </a:lnTo>
                    <a:lnTo>
                      <a:pt x="71"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grpSp>
      </p:grpSp>
      <p:grpSp>
        <p:nvGrpSpPr>
          <p:cNvPr id="7" name="组合 6"/>
          <p:cNvGrpSpPr/>
          <p:nvPr/>
        </p:nvGrpSpPr>
        <p:grpSpPr>
          <a:xfrm>
            <a:off x="4828313" y="1935217"/>
            <a:ext cx="570252" cy="1692604"/>
            <a:chOff x="4585650" y="1680422"/>
            <a:chExt cx="656681" cy="1949140"/>
          </a:xfrm>
          <a:solidFill>
            <a:schemeClr val="accent2"/>
          </a:solidFill>
        </p:grpSpPr>
        <p:sp>
          <p:nvSpPr>
            <p:cNvPr id="189" name="Freeform 72"/>
            <p:cNvSpPr/>
            <p:nvPr/>
          </p:nvSpPr>
          <p:spPr bwMode="auto">
            <a:xfrm>
              <a:off x="4585650" y="1680422"/>
              <a:ext cx="656681" cy="1949140"/>
            </a:xfrm>
            <a:custGeom>
              <a:gdLst>
                <a:gd fmla="*/ 0 w 377" name="T0"/>
                <a:gd fmla="*/ 0 h 1119" name="T1"/>
                <a:gd fmla="*/ 259 w 377" name="T2"/>
                <a:gd fmla="*/ 37 h 1119" name="T3"/>
                <a:gd fmla="*/ 283 w 377" name="T4"/>
                <a:gd fmla="*/ 42 h 1119" name="T5"/>
                <a:gd fmla="*/ 306 w 377" name="T6"/>
                <a:gd fmla="*/ 50 h 1119" name="T7"/>
                <a:gd fmla="*/ 326 w 377" name="T8"/>
                <a:gd fmla="*/ 60 h 1119" name="T9"/>
                <a:gd fmla="*/ 344 w 377" name="T10"/>
                <a:gd fmla="*/ 72 h 1119" name="T11"/>
                <a:gd fmla="*/ 358 w 377" name="T12"/>
                <a:gd fmla="*/ 86 h 1119" name="T13"/>
                <a:gd fmla="*/ 369 w 377" name="T14"/>
                <a:gd fmla="*/ 101 h 1119" name="T15"/>
                <a:gd fmla="*/ 375 w 377" name="T16"/>
                <a:gd fmla="*/ 119 h 1119" name="T17"/>
                <a:gd fmla="*/ 377 w 377" name="T18"/>
                <a:gd fmla="*/ 140 h 1119" name="T19"/>
                <a:gd fmla="*/ 377 w 377" name="T20"/>
                <a:gd fmla="*/ 968 h 1119" name="T21"/>
                <a:gd fmla="*/ 375 w 377" name="T22"/>
                <a:gd fmla="*/ 988 h 1119" name="T23"/>
                <a:gd fmla="*/ 369 w 377" name="T24"/>
                <a:gd fmla="*/ 1007 h 1119" name="T25"/>
                <a:gd fmla="*/ 358 w 377" name="T26"/>
                <a:gd fmla="*/ 1022 h 1119" name="T27"/>
                <a:gd fmla="*/ 344 w 377" name="T28"/>
                <a:gd fmla="*/ 1036 h 1119" name="T29"/>
                <a:gd fmla="*/ 327 w 377" name="T30"/>
                <a:gd fmla="*/ 1048 h 1119" name="T31"/>
                <a:gd fmla="*/ 307 w 377" name="T32"/>
                <a:gd fmla="*/ 1058 h 1119" name="T33"/>
                <a:gd fmla="*/ 284 w 377" name="T34"/>
                <a:gd fmla="*/ 1066 h 1119" name="T35"/>
                <a:gd fmla="*/ 259 w 377" name="T36"/>
                <a:gd fmla="*/ 1071 h 1119" name="T37"/>
                <a:gd fmla="*/ 0 w 377" name="T38"/>
                <a:gd fmla="*/ 1119 h 1119" name="T39"/>
                <a:gd fmla="*/ 0 w 377" name="T40"/>
                <a:gd fmla="*/ 0 h 111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119" w="377">
                  <a:moveTo>
                    <a:pt x="0" y="0"/>
                  </a:moveTo>
                  <a:lnTo>
                    <a:pt x="259" y="37"/>
                  </a:lnTo>
                  <a:lnTo>
                    <a:pt x="283" y="42"/>
                  </a:lnTo>
                  <a:lnTo>
                    <a:pt x="306" y="50"/>
                  </a:lnTo>
                  <a:lnTo>
                    <a:pt x="326" y="60"/>
                  </a:lnTo>
                  <a:lnTo>
                    <a:pt x="344" y="72"/>
                  </a:lnTo>
                  <a:lnTo>
                    <a:pt x="358" y="86"/>
                  </a:lnTo>
                  <a:lnTo>
                    <a:pt x="369" y="101"/>
                  </a:lnTo>
                  <a:lnTo>
                    <a:pt x="375" y="119"/>
                  </a:lnTo>
                  <a:lnTo>
                    <a:pt x="377" y="140"/>
                  </a:lnTo>
                  <a:lnTo>
                    <a:pt x="377" y="968"/>
                  </a:lnTo>
                  <a:lnTo>
                    <a:pt x="375"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algn="l" blurRad="254000" dist="38100" rotWithShape="0">
                <a:prstClr val="black">
                  <a:alpha val="40000"/>
                </a:prstClr>
              </a:outerShdw>
            </a:effectLst>
          </p:spPr>
          <p:txBody>
            <a:bodyPr anchor="t" anchorCtr="0" bIns="39702" compatLnSpc="1" lIns="79405" numCol="1" rIns="79405" tIns="39702" vert="horz" wrap="square">
              <a:prstTxWarp prst="textNoShape">
                <a:avLst/>
              </a:prstTxWarp>
            </a:bodyPr>
            <a:lstStyle/>
            <a:p>
              <a:pPr>
                <a:lnSpc>
                  <a:spcPct val="120000"/>
                </a:lnSpc>
              </a:pPr>
              <a:endParaRPr altLang="en-US" lang="zh-CN" sz="1600">
                <a:solidFill>
                  <a:srgbClr val="009882"/>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3" name="组合 2"/>
            <p:cNvGrpSpPr/>
            <p:nvPr/>
          </p:nvGrpSpPr>
          <p:grpSpPr>
            <a:xfrm>
              <a:off x="4745901" y="2482548"/>
              <a:ext cx="224700" cy="344888"/>
              <a:chOff x="5098828" y="3162328"/>
              <a:chExt cx="224700" cy="344888"/>
            </a:xfrm>
            <a:grpFill/>
          </p:grpSpPr>
          <p:sp>
            <p:nvSpPr>
              <p:cNvPr id="196" name="Freeform 164"/>
              <p:cNvSpPr/>
              <p:nvPr/>
            </p:nvSpPr>
            <p:spPr bwMode="auto">
              <a:xfrm>
                <a:off x="5152825" y="3162328"/>
                <a:ext cx="62707" cy="62707"/>
              </a:xfrm>
              <a:custGeom>
                <a:gdLst>
                  <a:gd fmla="*/ 18 w 36" name="T0"/>
                  <a:gd fmla="*/ 0 h 36" name="T1"/>
                  <a:gd fmla="*/ 27 w 36" name="T2"/>
                  <a:gd fmla="*/ 3 h 36" name="T3"/>
                  <a:gd fmla="*/ 34 w 36" name="T4"/>
                  <a:gd fmla="*/ 9 h 36" name="T5"/>
                  <a:gd fmla="*/ 36 w 36" name="T6"/>
                  <a:gd fmla="*/ 18 h 36" name="T7"/>
                  <a:gd fmla="*/ 34 w 36" name="T8"/>
                  <a:gd fmla="*/ 28 h 36" name="T9"/>
                  <a:gd fmla="*/ 27 w 36" name="T10"/>
                  <a:gd fmla="*/ 34 h 36" name="T11"/>
                  <a:gd fmla="*/ 18 w 36" name="T12"/>
                  <a:gd fmla="*/ 36 h 36" name="T13"/>
                  <a:gd fmla="*/ 9 w 36" name="T14"/>
                  <a:gd fmla="*/ 34 h 36" name="T15"/>
                  <a:gd fmla="*/ 2 w 36" name="T16"/>
                  <a:gd fmla="*/ 28 h 36" name="T17"/>
                  <a:gd fmla="*/ 0 w 36" name="T18"/>
                  <a:gd fmla="*/ 18 h 36" name="T19"/>
                  <a:gd fmla="*/ 2 w 36" name="T20"/>
                  <a:gd fmla="*/ 9 h 36" name="T21"/>
                  <a:gd fmla="*/ 9 w 36" name="T22"/>
                  <a:gd fmla="*/ 3 h 36" name="T23"/>
                  <a:gd fmla="*/ 18 w 36" name="T24"/>
                  <a:gd fmla="*/ 0 h 3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6" w="36">
                    <a:moveTo>
                      <a:pt x="18" y="0"/>
                    </a:moveTo>
                    <a:lnTo>
                      <a:pt x="27" y="3"/>
                    </a:lnTo>
                    <a:lnTo>
                      <a:pt x="34" y="9"/>
                    </a:lnTo>
                    <a:lnTo>
                      <a:pt x="36" y="18"/>
                    </a:lnTo>
                    <a:lnTo>
                      <a:pt x="34" y="28"/>
                    </a:lnTo>
                    <a:lnTo>
                      <a:pt x="27" y="34"/>
                    </a:lnTo>
                    <a:lnTo>
                      <a:pt x="18" y="36"/>
                    </a:lnTo>
                    <a:lnTo>
                      <a:pt x="9" y="34"/>
                    </a:lnTo>
                    <a:lnTo>
                      <a:pt x="2" y="28"/>
                    </a:lnTo>
                    <a:lnTo>
                      <a:pt x="0" y="18"/>
                    </a:lnTo>
                    <a:lnTo>
                      <a:pt x="2" y="9"/>
                    </a:lnTo>
                    <a:lnTo>
                      <a:pt x="9" y="3"/>
                    </a:lnTo>
                    <a:lnTo>
                      <a:pt x="18"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solidFill>
                    <a:srgbClr val="009882"/>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7" name="Freeform 165"/>
              <p:cNvSpPr>
                <a:spLocks noEditPoints="1"/>
              </p:cNvSpPr>
              <p:nvPr/>
            </p:nvSpPr>
            <p:spPr bwMode="auto">
              <a:xfrm>
                <a:off x="5257337" y="3211100"/>
                <a:ext cx="59223" cy="41805"/>
              </a:xfrm>
              <a:custGeom>
                <a:gdLst>
                  <a:gd fmla="*/ 4 w 34" name="T0"/>
                  <a:gd fmla="*/ 3 h 24" name="T1"/>
                  <a:gd fmla="*/ 4 w 34" name="T2"/>
                  <a:gd fmla="*/ 19 h 24" name="T3"/>
                  <a:gd fmla="*/ 28 w 34" name="T4"/>
                  <a:gd fmla="*/ 19 h 24" name="T5"/>
                  <a:gd fmla="*/ 28 w 34" name="T6"/>
                  <a:gd fmla="*/ 3 h 24" name="T7"/>
                  <a:gd fmla="*/ 4 w 34" name="T8"/>
                  <a:gd fmla="*/ 3 h 24" name="T9"/>
                  <a:gd fmla="*/ 2 w 34" name="T10"/>
                  <a:gd fmla="*/ 0 h 24" name="T11"/>
                  <a:gd fmla="*/ 30 w 34" name="T12"/>
                  <a:gd fmla="*/ 0 h 24" name="T13"/>
                  <a:gd fmla="*/ 33 w 34" name="T14"/>
                  <a:gd fmla="*/ 0 h 24" name="T15"/>
                  <a:gd fmla="*/ 34 w 34" name="T16"/>
                  <a:gd fmla="*/ 2 h 24" name="T17"/>
                  <a:gd fmla="*/ 34 w 34" name="T18"/>
                  <a:gd fmla="*/ 20 h 24" name="T19"/>
                  <a:gd fmla="*/ 33 w 34" name="T20"/>
                  <a:gd fmla="*/ 22 h 24" name="T21"/>
                  <a:gd fmla="*/ 30 w 34" name="T22"/>
                  <a:gd fmla="*/ 24 h 24" name="T23"/>
                  <a:gd fmla="*/ 2 w 34" name="T24"/>
                  <a:gd fmla="*/ 24 h 24" name="T25"/>
                  <a:gd fmla="*/ 0 w 34" name="T26"/>
                  <a:gd fmla="*/ 22 h 24" name="T27"/>
                  <a:gd fmla="*/ 0 w 34" name="T28"/>
                  <a:gd fmla="*/ 20 h 24" name="T29"/>
                  <a:gd fmla="*/ 0 w 34" name="T30"/>
                  <a:gd fmla="*/ 2 h 24" name="T31"/>
                  <a:gd fmla="*/ 0 w 34" name="T32"/>
                  <a:gd fmla="*/ 0 h 24" name="T33"/>
                  <a:gd fmla="*/ 2 w 34" name="T34"/>
                  <a:gd fmla="*/ 0 h 2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4" w="34">
                    <a:moveTo>
                      <a:pt x="4" y="3"/>
                    </a:moveTo>
                    <a:lnTo>
                      <a:pt x="4" y="19"/>
                    </a:lnTo>
                    <a:lnTo>
                      <a:pt x="28" y="19"/>
                    </a:lnTo>
                    <a:lnTo>
                      <a:pt x="28" y="3"/>
                    </a:lnTo>
                    <a:lnTo>
                      <a:pt x="4" y="3"/>
                    </a:lnTo>
                    <a:close/>
                    <a:moveTo>
                      <a:pt x="2" y="0"/>
                    </a:moveTo>
                    <a:lnTo>
                      <a:pt x="30" y="0"/>
                    </a:lnTo>
                    <a:lnTo>
                      <a:pt x="33" y="0"/>
                    </a:lnTo>
                    <a:lnTo>
                      <a:pt x="34" y="2"/>
                    </a:lnTo>
                    <a:lnTo>
                      <a:pt x="34" y="20"/>
                    </a:lnTo>
                    <a:lnTo>
                      <a:pt x="33" y="22"/>
                    </a:lnTo>
                    <a:lnTo>
                      <a:pt x="30" y="24"/>
                    </a:lnTo>
                    <a:lnTo>
                      <a:pt x="2" y="24"/>
                    </a:lnTo>
                    <a:lnTo>
                      <a:pt x="0" y="22"/>
                    </a:lnTo>
                    <a:lnTo>
                      <a:pt x="0" y="20"/>
                    </a:lnTo>
                    <a:lnTo>
                      <a:pt x="0" y="2"/>
                    </a:lnTo>
                    <a:lnTo>
                      <a:pt x="0" y="0"/>
                    </a:lnTo>
                    <a:lnTo>
                      <a:pt x="2"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solidFill>
                    <a:srgbClr val="009882"/>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8" name="Freeform 166"/>
              <p:cNvSpPr/>
              <p:nvPr/>
            </p:nvSpPr>
            <p:spPr bwMode="auto">
              <a:xfrm>
                <a:off x="5098828" y="3228519"/>
                <a:ext cx="224700" cy="278697"/>
              </a:xfrm>
              <a:custGeom>
                <a:gdLst>
                  <a:gd fmla="*/ 64 w 129" name="T0"/>
                  <a:gd fmla="*/ 0 h 160" name="T1"/>
                  <a:gd fmla="*/ 70 w 129" name="T2"/>
                  <a:gd fmla="*/ 4 h 160" name="T3"/>
                  <a:gd fmla="*/ 73 w 129" name="T4"/>
                  <a:gd fmla="*/ 5 h 160" name="T5"/>
                  <a:gd fmla="*/ 98 w 129" name="T6"/>
                  <a:gd fmla="*/ 20 h 160" name="T7"/>
                  <a:gd fmla="*/ 87 w 129" name="T8"/>
                  <a:gd fmla="*/ 20 h 160" name="T9"/>
                  <a:gd fmla="*/ 86 w 129" name="T10"/>
                  <a:gd fmla="*/ 18 h 160" name="T11"/>
                  <a:gd fmla="*/ 87 w 129" name="T12"/>
                  <a:gd fmla="*/ 17 h 160" name="T13"/>
                  <a:gd fmla="*/ 92 w 129" name="T14"/>
                  <a:gd fmla="*/ 14 h 160" name="T15"/>
                  <a:gd fmla="*/ 124 w 129" name="T16"/>
                  <a:gd fmla="*/ 15 h 160" name="T17"/>
                  <a:gd fmla="*/ 129 w 129" name="T18"/>
                  <a:gd fmla="*/ 18 h 160" name="T19"/>
                  <a:gd fmla="*/ 128 w 129" name="T20"/>
                  <a:gd fmla="*/ 20 h 160" name="T21"/>
                  <a:gd fmla="*/ 114 w 129" name="T22"/>
                  <a:gd fmla="*/ 20 h 160" name="T23"/>
                  <a:gd fmla="*/ 114 w 129" name="T24"/>
                  <a:gd fmla="*/ 25 h 160" name="T25"/>
                  <a:gd fmla="*/ 93 w 129" name="T26"/>
                  <a:gd fmla="*/ 46 h 160" name="T27"/>
                  <a:gd fmla="*/ 92 w 129" name="T28"/>
                  <a:gd fmla="*/ 46 h 160" name="T29"/>
                  <a:gd fmla="*/ 89 w 129" name="T30"/>
                  <a:gd fmla="*/ 47 h 160" name="T31"/>
                  <a:gd fmla="*/ 83 w 129" name="T32"/>
                  <a:gd fmla="*/ 46 h 160" name="T33"/>
                  <a:gd fmla="*/ 73 w 129" name="T34"/>
                  <a:gd fmla="*/ 32 h 160" name="T35"/>
                  <a:gd fmla="*/ 71 w 129" name="T36"/>
                  <a:gd fmla="*/ 71 h 160" name="T37"/>
                  <a:gd fmla="*/ 69 w 129" name="T38"/>
                  <a:gd fmla="*/ 151 h 160" name="T39"/>
                  <a:gd fmla="*/ 67 w 129" name="T40"/>
                  <a:gd fmla="*/ 157 h 160" name="T41"/>
                  <a:gd fmla="*/ 61 w 129" name="T42"/>
                  <a:gd fmla="*/ 160 h 160" name="T43"/>
                  <a:gd fmla="*/ 55 w 129" name="T44"/>
                  <a:gd fmla="*/ 157 h 160" name="T45"/>
                  <a:gd fmla="*/ 52 w 129" name="T46"/>
                  <a:gd fmla="*/ 151 h 160" name="T47"/>
                  <a:gd fmla="*/ 45 w 129" name="T48"/>
                  <a:gd fmla="*/ 78 h 160" name="T49"/>
                  <a:gd fmla="*/ 45 w 129" name="T50"/>
                  <a:gd fmla="*/ 155 h 160" name="T51"/>
                  <a:gd fmla="*/ 41 w 129" name="T52"/>
                  <a:gd fmla="*/ 159 h 160" name="T53"/>
                  <a:gd fmla="*/ 33 w 129" name="T54"/>
                  <a:gd fmla="*/ 159 h 160" name="T55"/>
                  <a:gd fmla="*/ 29 w 129" name="T56"/>
                  <a:gd fmla="*/ 155 h 160" name="T57"/>
                  <a:gd fmla="*/ 28 w 129" name="T58"/>
                  <a:gd fmla="*/ 73 h 160" name="T59"/>
                  <a:gd fmla="*/ 27 w 129" name="T60"/>
                  <a:gd fmla="*/ 68 h 160" name="T61"/>
                  <a:gd fmla="*/ 15 w 129" name="T62"/>
                  <a:gd fmla="*/ 78 h 160" name="T63"/>
                  <a:gd fmla="*/ 11 w 129" name="T64"/>
                  <a:gd fmla="*/ 82 h 160" name="T65"/>
                  <a:gd fmla="*/ 5 w 129" name="T66"/>
                  <a:gd fmla="*/ 82 h 160" name="T67"/>
                  <a:gd fmla="*/ 1 w 129" name="T68"/>
                  <a:gd fmla="*/ 78 h 160" name="T69"/>
                  <a:gd fmla="*/ 1 w 129" name="T70"/>
                  <a:gd fmla="*/ 72 h 160" name="T71"/>
                  <a:gd fmla="*/ 26 w 129" name="T72"/>
                  <a:gd fmla="*/ 7 h 160" name="T73"/>
                  <a:gd fmla="*/ 28 w 129" name="T74"/>
                  <a:gd fmla="*/ 3 h 160" name="T75"/>
                  <a:gd fmla="*/ 31 w 129" name="T76"/>
                  <a:gd fmla="*/ 2 h 16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0" w="129">
                    <a:moveTo>
                      <a:pt x="35" y="0"/>
                    </a:moveTo>
                    <a:lnTo>
                      <a:pt x="64" y="0"/>
                    </a:lnTo>
                    <a:lnTo>
                      <a:pt x="67" y="2"/>
                    </a:lnTo>
                    <a:lnTo>
                      <a:pt x="70" y="4"/>
                    </a:lnTo>
                    <a:lnTo>
                      <a:pt x="70" y="4"/>
                    </a:lnTo>
                    <a:lnTo>
                      <a:pt x="73" y="5"/>
                    </a:lnTo>
                    <a:lnTo>
                      <a:pt x="89" y="29"/>
                    </a:lnTo>
                    <a:lnTo>
                      <a:pt x="98" y="20"/>
                    </a:lnTo>
                    <a:lnTo>
                      <a:pt x="88" y="20"/>
                    </a:lnTo>
                    <a:lnTo>
                      <a:pt x="87" y="20"/>
                    </a:lnTo>
                    <a:lnTo>
                      <a:pt x="86" y="18"/>
                    </a:lnTo>
                    <a:lnTo>
                      <a:pt x="86" y="18"/>
                    </a:lnTo>
                    <a:lnTo>
                      <a:pt x="87" y="17"/>
                    </a:lnTo>
                    <a:lnTo>
                      <a:pt x="87" y="17"/>
                    </a:lnTo>
                    <a:lnTo>
                      <a:pt x="91" y="15"/>
                    </a:lnTo>
                    <a:lnTo>
                      <a:pt x="92" y="14"/>
                    </a:lnTo>
                    <a:lnTo>
                      <a:pt x="122" y="14"/>
                    </a:lnTo>
                    <a:lnTo>
                      <a:pt x="124" y="15"/>
                    </a:lnTo>
                    <a:lnTo>
                      <a:pt x="128" y="17"/>
                    </a:lnTo>
                    <a:lnTo>
                      <a:pt x="129" y="18"/>
                    </a:lnTo>
                    <a:lnTo>
                      <a:pt x="129" y="18"/>
                    </a:lnTo>
                    <a:lnTo>
                      <a:pt x="128" y="20"/>
                    </a:lnTo>
                    <a:lnTo>
                      <a:pt x="127" y="20"/>
                    </a:lnTo>
                    <a:lnTo>
                      <a:pt x="114" y="20"/>
                    </a:lnTo>
                    <a:lnTo>
                      <a:pt x="114" y="23"/>
                    </a:lnTo>
                    <a:lnTo>
                      <a:pt x="114" y="25"/>
                    </a:lnTo>
                    <a:lnTo>
                      <a:pt x="112" y="27"/>
                    </a:lnTo>
                    <a:lnTo>
                      <a:pt x="93" y="46"/>
                    </a:lnTo>
                    <a:lnTo>
                      <a:pt x="92" y="46"/>
                    </a:lnTo>
                    <a:lnTo>
                      <a:pt x="92" y="46"/>
                    </a:lnTo>
                    <a:lnTo>
                      <a:pt x="91" y="47"/>
                    </a:lnTo>
                    <a:lnTo>
                      <a:pt x="89" y="47"/>
                    </a:lnTo>
                    <a:lnTo>
                      <a:pt x="86" y="47"/>
                    </a:lnTo>
                    <a:lnTo>
                      <a:pt x="83" y="46"/>
                    </a:lnTo>
                    <a:lnTo>
                      <a:pt x="81" y="45"/>
                    </a:lnTo>
                    <a:lnTo>
                      <a:pt x="73" y="32"/>
                    </a:lnTo>
                    <a:lnTo>
                      <a:pt x="71" y="68"/>
                    </a:lnTo>
                    <a:lnTo>
                      <a:pt x="71" y="71"/>
                    </a:lnTo>
                    <a:lnTo>
                      <a:pt x="69" y="73"/>
                    </a:lnTo>
                    <a:lnTo>
                      <a:pt x="69" y="151"/>
                    </a:lnTo>
                    <a:lnTo>
                      <a:pt x="69" y="155"/>
                    </a:lnTo>
                    <a:lnTo>
                      <a:pt x="67" y="157"/>
                    </a:lnTo>
                    <a:lnTo>
                      <a:pt x="65" y="159"/>
                    </a:lnTo>
                    <a:lnTo>
                      <a:pt x="61" y="160"/>
                    </a:lnTo>
                    <a:lnTo>
                      <a:pt x="57" y="159"/>
                    </a:lnTo>
                    <a:lnTo>
                      <a:pt x="55" y="157"/>
                    </a:lnTo>
                    <a:lnTo>
                      <a:pt x="53" y="155"/>
                    </a:lnTo>
                    <a:lnTo>
                      <a:pt x="52" y="151"/>
                    </a:lnTo>
                    <a:lnTo>
                      <a:pt x="52" y="78"/>
                    </a:lnTo>
                    <a:lnTo>
                      <a:pt x="45" y="78"/>
                    </a:lnTo>
                    <a:lnTo>
                      <a:pt x="45" y="151"/>
                    </a:lnTo>
                    <a:lnTo>
                      <a:pt x="45" y="155"/>
                    </a:lnTo>
                    <a:lnTo>
                      <a:pt x="43" y="157"/>
                    </a:lnTo>
                    <a:lnTo>
                      <a:pt x="41" y="159"/>
                    </a:lnTo>
                    <a:lnTo>
                      <a:pt x="37" y="160"/>
                    </a:lnTo>
                    <a:lnTo>
                      <a:pt x="33" y="159"/>
                    </a:lnTo>
                    <a:lnTo>
                      <a:pt x="31" y="157"/>
                    </a:lnTo>
                    <a:lnTo>
                      <a:pt x="29" y="155"/>
                    </a:lnTo>
                    <a:lnTo>
                      <a:pt x="28" y="151"/>
                    </a:lnTo>
                    <a:lnTo>
                      <a:pt x="28" y="73"/>
                    </a:lnTo>
                    <a:lnTo>
                      <a:pt x="27" y="71"/>
                    </a:lnTo>
                    <a:lnTo>
                      <a:pt x="27" y="68"/>
                    </a:lnTo>
                    <a:lnTo>
                      <a:pt x="26" y="47"/>
                    </a:lnTo>
                    <a:lnTo>
                      <a:pt x="15" y="78"/>
                    </a:lnTo>
                    <a:lnTo>
                      <a:pt x="13" y="80"/>
                    </a:lnTo>
                    <a:lnTo>
                      <a:pt x="11" y="82"/>
                    </a:lnTo>
                    <a:lnTo>
                      <a:pt x="7" y="82"/>
                    </a:lnTo>
                    <a:lnTo>
                      <a:pt x="5" y="82"/>
                    </a:lnTo>
                    <a:lnTo>
                      <a:pt x="2" y="80"/>
                    </a:lnTo>
                    <a:lnTo>
                      <a:pt x="1" y="78"/>
                    </a:lnTo>
                    <a:lnTo>
                      <a:pt x="0" y="74"/>
                    </a:lnTo>
                    <a:lnTo>
                      <a:pt x="1" y="72"/>
                    </a:lnTo>
                    <a:lnTo>
                      <a:pt x="25" y="8"/>
                    </a:lnTo>
                    <a:lnTo>
                      <a:pt x="26" y="7"/>
                    </a:lnTo>
                    <a:lnTo>
                      <a:pt x="26" y="5"/>
                    </a:lnTo>
                    <a:lnTo>
                      <a:pt x="28" y="3"/>
                    </a:lnTo>
                    <a:lnTo>
                      <a:pt x="29" y="2"/>
                    </a:lnTo>
                    <a:lnTo>
                      <a:pt x="31" y="2"/>
                    </a:lnTo>
                    <a:lnTo>
                      <a:pt x="35"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solidFill>
                    <a:srgbClr val="009882"/>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grpSp>
        <p:nvGrpSpPr>
          <p:cNvPr id="10" name="组合 9"/>
          <p:cNvGrpSpPr/>
          <p:nvPr/>
        </p:nvGrpSpPr>
        <p:grpSpPr>
          <a:xfrm>
            <a:off x="3184715" y="4033200"/>
            <a:ext cx="6547582" cy="570252"/>
            <a:chOff x="2692946" y="4096380"/>
            <a:chExt cx="7539950" cy="656681"/>
          </a:xfrm>
          <a:solidFill>
            <a:schemeClr val="bg1"/>
          </a:solidFill>
        </p:grpSpPr>
        <p:grpSp>
          <p:nvGrpSpPr>
            <p:cNvPr id="207" name="组合 206"/>
            <p:cNvGrpSpPr/>
            <p:nvPr/>
          </p:nvGrpSpPr>
          <p:grpSpPr>
            <a:xfrm>
              <a:off x="9717306" y="4108573"/>
              <a:ext cx="515590" cy="606167"/>
              <a:chOff x="8418513" y="4619626"/>
              <a:chExt cx="469900" cy="552450"/>
            </a:xfrm>
            <a:grpFill/>
          </p:grpSpPr>
          <p:sp>
            <p:nvSpPr>
              <p:cNvPr id="172" name="Freeform 152"/>
              <p:cNvSpPr>
                <a:spLocks noEditPoints="1"/>
              </p:cNvSpPr>
              <p:nvPr/>
            </p:nvSpPr>
            <p:spPr bwMode="auto">
              <a:xfrm>
                <a:off x="8520113" y="4921251"/>
                <a:ext cx="52388" cy="85725"/>
              </a:xfrm>
              <a:custGeom>
                <a:gdLst>
                  <a:gd fmla="*/ 15 w 33" name="T0"/>
                  <a:gd fmla="*/ 5 h 54" name="T1"/>
                  <a:gd fmla="*/ 12 w 33" name="T2"/>
                  <a:gd fmla="*/ 6 h 54" name="T3"/>
                  <a:gd fmla="*/ 8 w 33" name="T4"/>
                  <a:gd fmla="*/ 8 h 54" name="T5"/>
                  <a:gd fmla="*/ 6 w 33" name="T6"/>
                  <a:gd fmla="*/ 12 h 54" name="T7"/>
                  <a:gd fmla="*/ 5 w 33" name="T8"/>
                  <a:gd fmla="*/ 16 h 54" name="T9"/>
                  <a:gd fmla="*/ 5 w 33" name="T10"/>
                  <a:gd fmla="*/ 48 h 54" name="T11"/>
                  <a:gd fmla="*/ 28 w 33" name="T12"/>
                  <a:gd fmla="*/ 48 h 54" name="T13"/>
                  <a:gd fmla="*/ 28 w 33" name="T14"/>
                  <a:gd fmla="*/ 16 h 54" name="T15"/>
                  <a:gd fmla="*/ 27 w 33" name="T16"/>
                  <a:gd fmla="*/ 12 h 54" name="T17"/>
                  <a:gd fmla="*/ 25 w 33" name="T18"/>
                  <a:gd fmla="*/ 8 h 54" name="T19"/>
                  <a:gd fmla="*/ 21 w 33" name="T20"/>
                  <a:gd fmla="*/ 6 h 54" name="T21"/>
                  <a:gd fmla="*/ 17 w 33" name="T22"/>
                  <a:gd fmla="*/ 5 h 54" name="T23"/>
                  <a:gd fmla="*/ 15 w 33" name="T24"/>
                  <a:gd fmla="*/ 5 h 54" name="T25"/>
                  <a:gd fmla="*/ 15 w 33" name="T26"/>
                  <a:gd fmla="*/ 0 h 54" name="T27"/>
                  <a:gd fmla="*/ 17 w 33" name="T28"/>
                  <a:gd fmla="*/ 0 h 54" name="T29"/>
                  <a:gd fmla="*/ 22 w 33" name="T30"/>
                  <a:gd fmla="*/ 0 h 54" name="T31"/>
                  <a:gd fmla="*/ 27 w 33" name="T32"/>
                  <a:gd fmla="*/ 2 h 54" name="T33"/>
                  <a:gd fmla="*/ 30 w 33" name="T34"/>
                  <a:gd fmla="*/ 6 h 54" name="T35"/>
                  <a:gd fmla="*/ 32 w 33" name="T36"/>
                  <a:gd fmla="*/ 11 h 54" name="T37"/>
                  <a:gd fmla="*/ 33 w 33" name="T38"/>
                  <a:gd fmla="*/ 16 h 54" name="T39"/>
                  <a:gd fmla="*/ 33 w 33" name="T40"/>
                  <a:gd fmla="*/ 54 h 54" name="T41"/>
                  <a:gd fmla="*/ 0 w 33" name="T42"/>
                  <a:gd fmla="*/ 54 h 54" name="T43"/>
                  <a:gd fmla="*/ 0 w 33" name="T44"/>
                  <a:gd fmla="*/ 16 h 54" name="T45"/>
                  <a:gd fmla="*/ 0 w 33" name="T46"/>
                  <a:gd fmla="*/ 11 h 54" name="T47"/>
                  <a:gd fmla="*/ 2 w 33" name="T48"/>
                  <a:gd fmla="*/ 6 h 54" name="T49"/>
                  <a:gd fmla="*/ 6 w 33" name="T50"/>
                  <a:gd fmla="*/ 2 h 54" name="T51"/>
                  <a:gd fmla="*/ 11 w 33" name="T52"/>
                  <a:gd fmla="*/ 0 h 54" name="T53"/>
                  <a:gd fmla="*/ 15 w 33" name="T54"/>
                  <a:gd fmla="*/ 0 h 5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54" w="33">
                    <a:moveTo>
                      <a:pt x="15" y="5"/>
                    </a:moveTo>
                    <a:lnTo>
                      <a:pt x="12" y="6"/>
                    </a:lnTo>
                    <a:lnTo>
                      <a:pt x="8" y="8"/>
                    </a:lnTo>
                    <a:lnTo>
                      <a:pt x="6" y="12"/>
                    </a:lnTo>
                    <a:lnTo>
                      <a:pt x="5" y="16"/>
                    </a:lnTo>
                    <a:lnTo>
                      <a:pt x="5" y="48"/>
                    </a:lnTo>
                    <a:lnTo>
                      <a:pt x="28" y="48"/>
                    </a:lnTo>
                    <a:lnTo>
                      <a:pt x="28" y="16"/>
                    </a:lnTo>
                    <a:lnTo>
                      <a:pt x="27" y="12"/>
                    </a:lnTo>
                    <a:lnTo>
                      <a:pt x="25" y="8"/>
                    </a:lnTo>
                    <a:lnTo>
                      <a:pt x="21" y="6"/>
                    </a:lnTo>
                    <a:lnTo>
                      <a:pt x="17" y="5"/>
                    </a:lnTo>
                    <a:lnTo>
                      <a:pt x="15" y="5"/>
                    </a:lnTo>
                    <a:close/>
                    <a:moveTo>
                      <a:pt x="15" y="0"/>
                    </a:moveTo>
                    <a:lnTo>
                      <a:pt x="17" y="0"/>
                    </a:lnTo>
                    <a:lnTo>
                      <a:pt x="22" y="0"/>
                    </a:lnTo>
                    <a:lnTo>
                      <a:pt x="27" y="2"/>
                    </a:lnTo>
                    <a:lnTo>
                      <a:pt x="30" y="6"/>
                    </a:lnTo>
                    <a:lnTo>
                      <a:pt x="32" y="11"/>
                    </a:lnTo>
                    <a:lnTo>
                      <a:pt x="33" y="16"/>
                    </a:lnTo>
                    <a:lnTo>
                      <a:pt x="33" y="54"/>
                    </a:lnTo>
                    <a:lnTo>
                      <a:pt x="0" y="54"/>
                    </a:lnTo>
                    <a:lnTo>
                      <a:pt x="0" y="16"/>
                    </a:lnTo>
                    <a:lnTo>
                      <a:pt x="0" y="11"/>
                    </a:lnTo>
                    <a:lnTo>
                      <a:pt x="2" y="6"/>
                    </a:lnTo>
                    <a:lnTo>
                      <a:pt x="6" y="2"/>
                    </a:lnTo>
                    <a:lnTo>
                      <a:pt x="11" y="0"/>
                    </a:lnTo>
                    <a:lnTo>
                      <a:pt x="15"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3" name="Freeform 153"/>
              <p:cNvSpPr>
                <a:spLocks noEditPoints="1"/>
              </p:cNvSpPr>
              <p:nvPr/>
            </p:nvSpPr>
            <p:spPr bwMode="auto">
              <a:xfrm>
                <a:off x="8589963" y="4883151"/>
                <a:ext cx="55563" cy="123825"/>
              </a:xfrm>
              <a:custGeom>
                <a:gdLst>
                  <a:gd fmla="*/ 16 w 35" name="T0"/>
                  <a:gd fmla="*/ 6 h 78" name="T1"/>
                  <a:gd fmla="*/ 12 w 35" name="T2"/>
                  <a:gd fmla="*/ 7 h 78" name="T3"/>
                  <a:gd fmla="*/ 9 w 35" name="T4"/>
                  <a:gd fmla="*/ 10 h 78" name="T5"/>
                  <a:gd fmla="*/ 7 w 35" name="T6"/>
                  <a:gd fmla="*/ 13 h 78" name="T7"/>
                  <a:gd fmla="*/ 7 w 35" name="T8"/>
                  <a:gd fmla="*/ 16 h 78" name="T9"/>
                  <a:gd fmla="*/ 7 w 35" name="T10"/>
                  <a:gd fmla="*/ 72 h 78" name="T11"/>
                  <a:gd fmla="*/ 28 w 35" name="T12"/>
                  <a:gd fmla="*/ 72 h 78" name="T13"/>
                  <a:gd fmla="*/ 28 w 35" name="T14"/>
                  <a:gd fmla="*/ 16 h 78" name="T15"/>
                  <a:gd fmla="*/ 27 w 35" name="T16"/>
                  <a:gd fmla="*/ 13 h 78" name="T17"/>
                  <a:gd fmla="*/ 25 w 35" name="T18"/>
                  <a:gd fmla="*/ 10 h 78" name="T19"/>
                  <a:gd fmla="*/ 22 w 35" name="T20"/>
                  <a:gd fmla="*/ 7 h 78" name="T21"/>
                  <a:gd fmla="*/ 19 w 35" name="T22"/>
                  <a:gd fmla="*/ 6 h 78" name="T23"/>
                  <a:gd fmla="*/ 16 w 35" name="T24"/>
                  <a:gd fmla="*/ 6 h 78" name="T25"/>
                  <a:gd fmla="*/ 16 w 35" name="T26"/>
                  <a:gd fmla="*/ 0 h 78" name="T27"/>
                  <a:gd fmla="*/ 19 w 35" name="T28"/>
                  <a:gd fmla="*/ 0 h 78" name="T29"/>
                  <a:gd fmla="*/ 23 w 35" name="T30"/>
                  <a:gd fmla="*/ 1 h 78" name="T31"/>
                  <a:gd fmla="*/ 28 w 35" name="T32"/>
                  <a:gd fmla="*/ 3 h 78" name="T33"/>
                  <a:gd fmla="*/ 32 w 35" name="T34"/>
                  <a:gd fmla="*/ 7 h 78" name="T35"/>
                  <a:gd fmla="*/ 34 w 35" name="T36"/>
                  <a:gd fmla="*/ 12 h 78" name="T37"/>
                  <a:gd fmla="*/ 35 w 35" name="T38"/>
                  <a:gd fmla="*/ 16 h 78" name="T39"/>
                  <a:gd fmla="*/ 35 w 35" name="T40"/>
                  <a:gd fmla="*/ 78 h 78" name="T41"/>
                  <a:gd fmla="*/ 0 w 35" name="T42"/>
                  <a:gd fmla="*/ 78 h 78" name="T43"/>
                  <a:gd fmla="*/ 0 w 35" name="T44"/>
                  <a:gd fmla="*/ 16 h 78" name="T45"/>
                  <a:gd fmla="*/ 1 w 35" name="T46"/>
                  <a:gd fmla="*/ 12 h 78" name="T47"/>
                  <a:gd fmla="*/ 3 w 35" name="T48"/>
                  <a:gd fmla="*/ 7 h 78" name="T49"/>
                  <a:gd fmla="*/ 7 w 35" name="T50"/>
                  <a:gd fmla="*/ 3 h 78" name="T51"/>
                  <a:gd fmla="*/ 11 w 35" name="T52"/>
                  <a:gd fmla="*/ 1 h 78" name="T53"/>
                  <a:gd fmla="*/ 16 w 35" name="T54"/>
                  <a:gd fmla="*/ 0 h 7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78" w="35">
                    <a:moveTo>
                      <a:pt x="16" y="6"/>
                    </a:moveTo>
                    <a:lnTo>
                      <a:pt x="12" y="7"/>
                    </a:lnTo>
                    <a:lnTo>
                      <a:pt x="9" y="10"/>
                    </a:lnTo>
                    <a:lnTo>
                      <a:pt x="7" y="13"/>
                    </a:lnTo>
                    <a:lnTo>
                      <a:pt x="7" y="16"/>
                    </a:lnTo>
                    <a:lnTo>
                      <a:pt x="7" y="72"/>
                    </a:lnTo>
                    <a:lnTo>
                      <a:pt x="28" y="72"/>
                    </a:lnTo>
                    <a:lnTo>
                      <a:pt x="28" y="16"/>
                    </a:lnTo>
                    <a:lnTo>
                      <a:pt x="27" y="13"/>
                    </a:lnTo>
                    <a:lnTo>
                      <a:pt x="25" y="10"/>
                    </a:lnTo>
                    <a:lnTo>
                      <a:pt x="22" y="7"/>
                    </a:lnTo>
                    <a:lnTo>
                      <a:pt x="19" y="6"/>
                    </a:lnTo>
                    <a:lnTo>
                      <a:pt x="16" y="6"/>
                    </a:lnTo>
                    <a:close/>
                    <a:moveTo>
                      <a:pt x="16" y="0"/>
                    </a:moveTo>
                    <a:lnTo>
                      <a:pt x="19" y="0"/>
                    </a:lnTo>
                    <a:lnTo>
                      <a:pt x="23" y="1"/>
                    </a:lnTo>
                    <a:lnTo>
                      <a:pt x="28" y="3"/>
                    </a:lnTo>
                    <a:lnTo>
                      <a:pt x="32" y="7"/>
                    </a:lnTo>
                    <a:lnTo>
                      <a:pt x="34" y="12"/>
                    </a:lnTo>
                    <a:lnTo>
                      <a:pt x="35" y="16"/>
                    </a:lnTo>
                    <a:lnTo>
                      <a:pt x="35" y="78"/>
                    </a:lnTo>
                    <a:lnTo>
                      <a:pt x="0" y="78"/>
                    </a:lnTo>
                    <a:lnTo>
                      <a:pt x="0" y="16"/>
                    </a:lnTo>
                    <a:lnTo>
                      <a:pt x="1" y="12"/>
                    </a:lnTo>
                    <a:lnTo>
                      <a:pt x="3" y="7"/>
                    </a:lnTo>
                    <a:lnTo>
                      <a:pt x="7" y="3"/>
                    </a:lnTo>
                    <a:lnTo>
                      <a:pt x="11" y="1"/>
                    </a:lnTo>
                    <a:lnTo>
                      <a:pt x="16"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4" name="Freeform 154"/>
              <p:cNvSpPr>
                <a:spLocks noEditPoints="1"/>
              </p:cNvSpPr>
              <p:nvPr/>
            </p:nvSpPr>
            <p:spPr bwMode="auto">
              <a:xfrm>
                <a:off x="8662988" y="4846638"/>
                <a:ext cx="52388" cy="160338"/>
              </a:xfrm>
              <a:custGeom>
                <a:gdLst>
                  <a:gd fmla="*/ 16 w 33" name="T0"/>
                  <a:gd fmla="*/ 7 h 101" name="T1"/>
                  <a:gd fmla="*/ 12 w 33" name="T2"/>
                  <a:gd fmla="*/ 8 h 101" name="T3"/>
                  <a:gd fmla="*/ 8 w 33" name="T4"/>
                  <a:gd fmla="*/ 10 h 101" name="T5"/>
                  <a:gd fmla="*/ 6 w 33" name="T6"/>
                  <a:gd fmla="*/ 13 h 101" name="T7"/>
                  <a:gd fmla="*/ 5 w 33" name="T8"/>
                  <a:gd fmla="*/ 16 h 101" name="T9"/>
                  <a:gd fmla="*/ 5 w 33" name="T10"/>
                  <a:gd fmla="*/ 95 h 101" name="T11"/>
                  <a:gd fmla="*/ 28 w 33" name="T12"/>
                  <a:gd fmla="*/ 95 h 101" name="T13"/>
                  <a:gd fmla="*/ 28 w 33" name="T14"/>
                  <a:gd fmla="*/ 16 h 101" name="T15"/>
                  <a:gd fmla="*/ 27 w 33" name="T16"/>
                  <a:gd fmla="*/ 13 h 101" name="T17"/>
                  <a:gd fmla="*/ 25 w 33" name="T18"/>
                  <a:gd fmla="*/ 10 h 101" name="T19"/>
                  <a:gd fmla="*/ 21 w 33" name="T20"/>
                  <a:gd fmla="*/ 8 h 101" name="T21"/>
                  <a:gd fmla="*/ 17 w 33" name="T22"/>
                  <a:gd fmla="*/ 7 h 101" name="T23"/>
                  <a:gd fmla="*/ 16 w 33" name="T24"/>
                  <a:gd fmla="*/ 7 h 101" name="T25"/>
                  <a:gd fmla="*/ 16 w 33" name="T26"/>
                  <a:gd fmla="*/ 0 h 101" name="T27"/>
                  <a:gd fmla="*/ 17 w 33" name="T28"/>
                  <a:gd fmla="*/ 0 h 101" name="T29"/>
                  <a:gd fmla="*/ 23 w 33" name="T30"/>
                  <a:gd fmla="*/ 1 h 101" name="T31"/>
                  <a:gd fmla="*/ 27 w 33" name="T32"/>
                  <a:gd fmla="*/ 3 h 101" name="T33"/>
                  <a:gd fmla="*/ 30 w 33" name="T34"/>
                  <a:gd fmla="*/ 8 h 101" name="T35"/>
                  <a:gd fmla="*/ 32 w 33" name="T36"/>
                  <a:gd fmla="*/ 12 h 101" name="T37"/>
                  <a:gd fmla="*/ 33 w 33" name="T38"/>
                  <a:gd fmla="*/ 16 h 101" name="T39"/>
                  <a:gd fmla="*/ 33 w 33" name="T40"/>
                  <a:gd fmla="*/ 101 h 101" name="T41"/>
                  <a:gd fmla="*/ 0 w 33" name="T42"/>
                  <a:gd fmla="*/ 101 h 101" name="T43"/>
                  <a:gd fmla="*/ 0 w 33" name="T44"/>
                  <a:gd fmla="*/ 16 h 101" name="T45"/>
                  <a:gd fmla="*/ 0 w 33" name="T46"/>
                  <a:gd fmla="*/ 12 h 101" name="T47"/>
                  <a:gd fmla="*/ 2 w 33" name="T48"/>
                  <a:gd fmla="*/ 8 h 101" name="T49"/>
                  <a:gd fmla="*/ 6 w 33" name="T50"/>
                  <a:gd fmla="*/ 3 h 101" name="T51"/>
                  <a:gd fmla="*/ 11 w 33" name="T52"/>
                  <a:gd fmla="*/ 1 h 101" name="T53"/>
                  <a:gd fmla="*/ 16 w 33" name="T54"/>
                  <a:gd fmla="*/ 0 h 10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00" w="33">
                    <a:moveTo>
                      <a:pt x="16" y="7"/>
                    </a:moveTo>
                    <a:lnTo>
                      <a:pt x="12" y="8"/>
                    </a:lnTo>
                    <a:lnTo>
                      <a:pt x="8" y="10"/>
                    </a:lnTo>
                    <a:lnTo>
                      <a:pt x="6" y="13"/>
                    </a:lnTo>
                    <a:lnTo>
                      <a:pt x="5" y="16"/>
                    </a:lnTo>
                    <a:lnTo>
                      <a:pt x="5" y="95"/>
                    </a:lnTo>
                    <a:lnTo>
                      <a:pt x="28" y="95"/>
                    </a:lnTo>
                    <a:lnTo>
                      <a:pt x="28" y="16"/>
                    </a:lnTo>
                    <a:lnTo>
                      <a:pt x="27" y="13"/>
                    </a:lnTo>
                    <a:lnTo>
                      <a:pt x="25" y="10"/>
                    </a:lnTo>
                    <a:lnTo>
                      <a:pt x="21" y="8"/>
                    </a:lnTo>
                    <a:lnTo>
                      <a:pt x="17" y="7"/>
                    </a:lnTo>
                    <a:lnTo>
                      <a:pt x="16" y="7"/>
                    </a:lnTo>
                    <a:close/>
                    <a:moveTo>
                      <a:pt x="16" y="0"/>
                    </a:moveTo>
                    <a:lnTo>
                      <a:pt x="17" y="0"/>
                    </a:lnTo>
                    <a:lnTo>
                      <a:pt x="23" y="1"/>
                    </a:lnTo>
                    <a:lnTo>
                      <a:pt x="27" y="3"/>
                    </a:lnTo>
                    <a:lnTo>
                      <a:pt x="30" y="8"/>
                    </a:lnTo>
                    <a:lnTo>
                      <a:pt x="32" y="12"/>
                    </a:lnTo>
                    <a:lnTo>
                      <a:pt x="33" y="16"/>
                    </a:lnTo>
                    <a:lnTo>
                      <a:pt x="33" y="101"/>
                    </a:lnTo>
                    <a:lnTo>
                      <a:pt x="0" y="101"/>
                    </a:lnTo>
                    <a:lnTo>
                      <a:pt x="0" y="16"/>
                    </a:lnTo>
                    <a:lnTo>
                      <a:pt x="0" y="12"/>
                    </a:lnTo>
                    <a:lnTo>
                      <a:pt x="2" y="8"/>
                    </a:lnTo>
                    <a:lnTo>
                      <a:pt x="6" y="3"/>
                    </a:lnTo>
                    <a:lnTo>
                      <a:pt x="11" y="1"/>
                    </a:lnTo>
                    <a:lnTo>
                      <a:pt x="16"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5" name="Freeform 155"/>
              <p:cNvSpPr>
                <a:spLocks noEditPoints="1"/>
              </p:cNvSpPr>
              <p:nvPr/>
            </p:nvSpPr>
            <p:spPr bwMode="auto">
              <a:xfrm>
                <a:off x="8732838" y="4810126"/>
                <a:ext cx="55563" cy="196850"/>
              </a:xfrm>
              <a:custGeom>
                <a:gdLst>
                  <a:gd fmla="*/ 17 w 35" name="T0"/>
                  <a:gd fmla="*/ 6 h 124" name="T1"/>
                  <a:gd fmla="*/ 12 w 35" name="T2"/>
                  <a:gd fmla="*/ 7 h 124" name="T3"/>
                  <a:gd fmla="*/ 9 w 35" name="T4"/>
                  <a:gd fmla="*/ 9 h 124" name="T5"/>
                  <a:gd fmla="*/ 7 w 35" name="T6"/>
                  <a:gd fmla="*/ 12 h 124" name="T7"/>
                  <a:gd fmla="*/ 7 w 35" name="T8"/>
                  <a:gd fmla="*/ 17 h 124" name="T9"/>
                  <a:gd fmla="*/ 7 w 35" name="T10"/>
                  <a:gd fmla="*/ 118 h 124" name="T11"/>
                  <a:gd fmla="*/ 28 w 35" name="T12"/>
                  <a:gd fmla="*/ 118 h 124" name="T13"/>
                  <a:gd fmla="*/ 28 w 35" name="T14"/>
                  <a:gd fmla="*/ 17 h 124" name="T15"/>
                  <a:gd fmla="*/ 27 w 35" name="T16"/>
                  <a:gd fmla="*/ 12 h 124" name="T17"/>
                  <a:gd fmla="*/ 25 w 35" name="T18"/>
                  <a:gd fmla="*/ 9 h 124" name="T19"/>
                  <a:gd fmla="*/ 22 w 35" name="T20"/>
                  <a:gd fmla="*/ 7 h 124" name="T21"/>
                  <a:gd fmla="*/ 19 w 35" name="T22"/>
                  <a:gd fmla="*/ 6 h 124" name="T23"/>
                  <a:gd fmla="*/ 17 w 35" name="T24"/>
                  <a:gd fmla="*/ 6 h 124" name="T25"/>
                  <a:gd fmla="*/ 17 w 35" name="T26"/>
                  <a:gd fmla="*/ 0 h 124" name="T27"/>
                  <a:gd fmla="*/ 19 w 35" name="T28"/>
                  <a:gd fmla="*/ 0 h 124" name="T29"/>
                  <a:gd fmla="*/ 24 w 35" name="T30"/>
                  <a:gd fmla="*/ 0 h 124" name="T31"/>
                  <a:gd fmla="*/ 28 w 35" name="T32"/>
                  <a:gd fmla="*/ 2 h 124" name="T33"/>
                  <a:gd fmla="*/ 32 w 35" name="T34"/>
                  <a:gd fmla="*/ 7 h 124" name="T35"/>
                  <a:gd fmla="*/ 34 w 35" name="T36"/>
                  <a:gd fmla="*/ 11 h 124" name="T37"/>
                  <a:gd fmla="*/ 35 w 35" name="T38"/>
                  <a:gd fmla="*/ 17 h 124" name="T39"/>
                  <a:gd fmla="*/ 35 w 35" name="T40"/>
                  <a:gd fmla="*/ 124 h 124" name="T41"/>
                  <a:gd fmla="*/ 0 w 35" name="T42"/>
                  <a:gd fmla="*/ 124 h 124" name="T43"/>
                  <a:gd fmla="*/ 0 w 35" name="T44"/>
                  <a:gd fmla="*/ 17 h 124" name="T45"/>
                  <a:gd fmla="*/ 1 w 35" name="T46"/>
                  <a:gd fmla="*/ 11 h 124" name="T47"/>
                  <a:gd fmla="*/ 4 w 35" name="T48"/>
                  <a:gd fmla="*/ 7 h 124" name="T49"/>
                  <a:gd fmla="*/ 7 w 35" name="T50"/>
                  <a:gd fmla="*/ 2 h 124" name="T51"/>
                  <a:gd fmla="*/ 11 w 35" name="T52"/>
                  <a:gd fmla="*/ 0 h 124" name="T53"/>
                  <a:gd fmla="*/ 17 w 35" name="T54"/>
                  <a:gd fmla="*/ 0 h 12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24" w="35">
                    <a:moveTo>
                      <a:pt x="17" y="6"/>
                    </a:moveTo>
                    <a:lnTo>
                      <a:pt x="12" y="7"/>
                    </a:lnTo>
                    <a:lnTo>
                      <a:pt x="9" y="9"/>
                    </a:lnTo>
                    <a:lnTo>
                      <a:pt x="7" y="12"/>
                    </a:lnTo>
                    <a:lnTo>
                      <a:pt x="7" y="17"/>
                    </a:lnTo>
                    <a:lnTo>
                      <a:pt x="7" y="118"/>
                    </a:lnTo>
                    <a:lnTo>
                      <a:pt x="28" y="118"/>
                    </a:lnTo>
                    <a:lnTo>
                      <a:pt x="28" y="17"/>
                    </a:lnTo>
                    <a:lnTo>
                      <a:pt x="27" y="12"/>
                    </a:lnTo>
                    <a:lnTo>
                      <a:pt x="25" y="9"/>
                    </a:lnTo>
                    <a:lnTo>
                      <a:pt x="22" y="7"/>
                    </a:lnTo>
                    <a:lnTo>
                      <a:pt x="19" y="6"/>
                    </a:lnTo>
                    <a:lnTo>
                      <a:pt x="17" y="6"/>
                    </a:lnTo>
                    <a:close/>
                    <a:moveTo>
                      <a:pt x="17" y="0"/>
                    </a:moveTo>
                    <a:lnTo>
                      <a:pt x="19" y="0"/>
                    </a:lnTo>
                    <a:lnTo>
                      <a:pt x="24" y="0"/>
                    </a:lnTo>
                    <a:lnTo>
                      <a:pt x="28" y="2"/>
                    </a:lnTo>
                    <a:lnTo>
                      <a:pt x="32" y="7"/>
                    </a:lnTo>
                    <a:lnTo>
                      <a:pt x="34" y="11"/>
                    </a:lnTo>
                    <a:lnTo>
                      <a:pt x="35" y="17"/>
                    </a:lnTo>
                    <a:lnTo>
                      <a:pt x="35" y="124"/>
                    </a:lnTo>
                    <a:lnTo>
                      <a:pt x="0" y="124"/>
                    </a:lnTo>
                    <a:lnTo>
                      <a:pt x="0" y="17"/>
                    </a:lnTo>
                    <a:lnTo>
                      <a:pt x="1" y="11"/>
                    </a:lnTo>
                    <a:lnTo>
                      <a:pt x="4" y="7"/>
                    </a:lnTo>
                    <a:lnTo>
                      <a:pt x="7" y="2"/>
                    </a:lnTo>
                    <a:lnTo>
                      <a:pt x="11" y="0"/>
                    </a:lnTo>
                    <a:lnTo>
                      <a:pt x="17"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6" name="Freeform 156"/>
              <p:cNvSpPr>
                <a:spLocks noEditPoints="1"/>
              </p:cNvSpPr>
              <p:nvPr/>
            </p:nvSpPr>
            <p:spPr bwMode="auto">
              <a:xfrm>
                <a:off x="8418513" y="4619626"/>
                <a:ext cx="469900" cy="552450"/>
              </a:xfrm>
              <a:custGeom>
                <a:gdLst>
                  <a:gd fmla="*/ 82 w 296" name="T0"/>
                  <a:gd fmla="*/ 330 h 348" name="T1"/>
                  <a:gd fmla="*/ 80 w 296" name="T2"/>
                  <a:gd fmla="*/ 335 h 348" name="T3"/>
                  <a:gd fmla="*/ 84 w 296" name="T4"/>
                  <a:gd fmla="*/ 342 h 348" name="T5"/>
                  <a:gd fmla="*/ 211 w 296" name="T6"/>
                  <a:gd fmla="*/ 342 h 348" name="T7"/>
                  <a:gd fmla="*/ 216 w 296" name="T8"/>
                  <a:gd fmla="*/ 335 h 348" name="T9"/>
                  <a:gd fmla="*/ 213 w 296" name="T10"/>
                  <a:gd fmla="*/ 330 h 348" name="T11"/>
                  <a:gd fmla="*/ 86 w 296" name="T12"/>
                  <a:gd fmla="*/ 328 h 348" name="T13"/>
                  <a:gd fmla="*/ 183 w 296" name="T14"/>
                  <a:gd fmla="*/ 321 h 348" name="T15"/>
                  <a:gd fmla="*/ 29 w 296" name="T16"/>
                  <a:gd fmla="*/ 109 h 348" name="T17"/>
                  <a:gd fmla="*/ 267 w 296" name="T18"/>
                  <a:gd fmla="*/ 109 h 348" name="T19"/>
                  <a:gd fmla="*/ 137 w 296" name="T20"/>
                  <a:gd fmla="*/ 143 h 348" name="T21"/>
                  <a:gd fmla="*/ 88 w 296" name="T22"/>
                  <a:gd fmla="*/ 121 h 348" name="T23"/>
                  <a:gd fmla="*/ 39 w 296" name="T24"/>
                  <a:gd fmla="*/ 109 h 348" name="T25"/>
                  <a:gd fmla="*/ 10 w 296" name="T26"/>
                  <a:gd fmla="*/ 92 h 348" name="T27"/>
                  <a:gd fmla="*/ 6 w 296" name="T28"/>
                  <a:gd fmla="*/ 99 h 348" name="T29"/>
                  <a:gd fmla="*/ 7 w 296" name="T30"/>
                  <a:gd fmla="*/ 271 h 348" name="T31"/>
                  <a:gd fmla="*/ 283 w 296" name="T32"/>
                  <a:gd fmla="*/ 273 h 348" name="T33"/>
                  <a:gd fmla="*/ 289 w 296" name="T34"/>
                  <a:gd fmla="*/ 269 h 348" name="T35"/>
                  <a:gd fmla="*/ 289 w 296" name="T36"/>
                  <a:gd fmla="*/ 95 h 348" name="T37"/>
                  <a:gd fmla="*/ 283 w 296" name="T38"/>
                  <a:gd fmla="*/ 91 h 348" name="T39"/>
                  <a:gd fmla="*/ 147 w 296" name="T40"/>
                  <a:gd fmla="*/ 104 h 348" name="T41"/>
                  <a:gd fmla="*/ 23 w 296" name="T42"/>
                  <a:gd fmla="*/ 261 h 348" name="T43"/>
                  <a:gd fmla="*/ 22 w 296" name="T44"/>
                  <a:gd fmla="*/ 97 h 348" name="T45"/>
                  <a:gd fmla="*/ 88 w 296" name="T46"/>
                  <a:gd fmla="*/ 5 h 348" name="T47"/>
                  <a:gd fmla="*/ 33 w 296" name="T48"/>
                  <a:gd fmla="*/ 21 h 348" name="T49"/>
                  <a:gd fmla="*/ 10 w 296" name="T50"/>
                  <a:gd fmla="*/ 60 h 348" name="T51"/>
                  <a:gd fmla="*/ 33 w 296" name="T52"/>
                  <a:gd fmla="*/ 99 h 348" name="T53"/>
                  <a:gd fmla="*/ 88 w 296" name="T54"/>
                  <a:gd fmla="*/ 115 h 348" name="T55"/>
                  <a:gd fmla="*/ 105 w 296" name="T56"/>
                  <a:gd fmla="*/ 114 h 348" name="T57"/>
                  <a:gd fmla="*/ 129 w 296" name="T58"/>
                  <a:gd fmla="*/ 107 h 348" name="T59"/>
                  <a:gd fmla="*/ 164 w 296" name="T60"/>
                  <a:gd fmla="*/ 75 h 348" name="T61"/>
                  <a:gd fmla="*/ 155 w 296" name="T62"/>
                  <a:gd fmla="*/ 32 h 348" name="T63"/>
                  <a:gd fmla="*/ 108 w 296" name="T64"/>
                  <a:gd fmla="*/ 7 h 348" name="T65"/>
                  <a:gd fmla="*/ 110 w 296" name="T66"/>
                  <a:gd fmla="*/ 2 h 348" name="T67"/>
                  <a:gd fmla="*/ 160 w 296" name="T68"/>
                  <a:gd fmla="*/ 29 h 348" name="T69"/>
                  <a:gd fmla="*/ 170 w 296" name="T70"/>
                  <a:gd fmla="*/ 74 h 348" name="T71"/>
                  <a:gd fmla="*/ 287 w 296" name="T72"/>
                  <a:gd fmla="*/ 85 h 348" name="T73"/>
                  <a:gd fmla="*/ 295 w 296" name="T74"/>
                  <a:gd fmla="*/ 94 h 348" name="T75"/>
                  <a:gd fmla="*/ 295 w 296" name="T76"/>
                  <a:gd fmla="*/ 270 h 348" name="T77"/>
                  <a:gd fmla="*/ 287 w 296" name="T78"/>
                  <a:gd fmla="*/ 279 h 348" name="T79"/>
                  <a:gd fmla="*/ 190 w 296" name="T80"/>
                  <a:gd fmla="*/ 321 h 348" name="T81"/>
                  <a:gd fmla="*/ 217 w 296" name="T82"/>
                  <a:gd fmla="*/ 323 h 348" name="T83"/>
                  <a:gd fmla="*/ 222 w 296" name="T84"/>
                  <a:gd fmla="*/ 334 h 348" name="T85"/>
                  <a:gd fmla="*/ 219 w 296" name="T86"/>
                  <a:gd fmla="*/ 343 h 348" name="T87"/>
                  <a:gd fmla="*/ 209 w 296" name="T88"/>
                  <a:gd fmla="*/ 348 h 348" name="T89"/>
                  <a:gd fmla="*/ 79 w 296" name="T90"/>
                  <a:gd fmla="*/ 346 h 348" name="T91"/>
                  <a:gd fmla="*/ 73 w 296" name="T92"/>
                  <a:gd fmla="*/ 335 h 348" name="T93"/>
                  <a:gd fmla="*/ 77 w 296" name="T94"/>
                  <a:gd fmla="*/ 327 h 348" name="T95"/>
                  <a:gd fmla="*/ 86 w 296" name="T96"/>
                  <a:gd fmla="*/ 321 h 348" name="T97"/>
                  <a:gd fmla="*/ 13 w 296" name="T98"/>
                  <a:gd fmla="*/ 279 h 348" name="T99"/>
                  <a:gd fmla="*/ 2 w 296" name="T100"/>
                  <a:gd fmla="*/ 274 h 348" name="T101"/>
                  <a:gd fmla="*/ 0 w 296" name="T102"/>
                  <a:gd fmla="*/ 99 h 348" name="T103"/>
                  <a:gd fmla="*/ 5 w 296" name="T104"/>
                  <a:gd fmla="*/ 88 h 348" name="T105"/>
                  <a:gd fmla="*/ 6 w 296" name="T106"/>
                  <a:gd fmla="*/ 74 h 348" name="T107"/>
                  <a:gd fmla="*/ 16 w 296" name="T108"/>
                  <a:gd fmla="*/ 29 h 348" name="T109"/>
                  <a:gd fmla="*/ 66 w 296" name="T110"/>
                  <a:gd fmla="*/ 2 h 34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48" w="296">
                    <a:moveTo>
                      <a:pt x="86" y="328"/>
                    </a:moveTo>
                    <a:lnTo>
                      <a:pt x="84" y="328"/>
                    </a:lnTo>
                    <a:lnTo>
                      <a:pt x="82" y="330"/>
                    </a:lnTo>
                    <a:lnTo>
                      <a:pt x="80" y="332"/>
                    </a:lnTo>
                    <a:lnTo>
                      <a:pt x="80" y="334"/>
                    </a:lnTo>
                    <a:lnTo>
                      <a:pt x="80" y="335"/>
                    </a:lnTo>
                    <a:lnTo>
                      <a:pt x="80" y="339"/>
                    </a:lnTo>
                    <a:lnTo>
                      <a:pt x="82" y="341"/>
                    </a:lnTo>
                    <a:lnTo>
                      <a:pt x="84" y="342"/>
                    </a:lnTo>
                    <a:lnTo>
                      <a:pt x="86" y="343"/>
                    </a:lnTo>
                    <a:lnTo>
                      <a:pt x="209" y="343"/>
                    </a:lnTo>
                    <a:lnTo>
                      <a:pt x="211" y="342"/>
                    </a:lnTo>
                    <a:lnTo>
                      <a:pt x="213" y="341"/>
                    </a:lnTo>
                    <a:lnTo>
                      <a:pt x="216" y="339"/>
                    </a:lnTo>
                    <a:lnTo>
                      <a:pt x="216" y="335"/>
                    </a:lnTo>
                    <a:lnTo>
                      <a:pt x="216" y="334"/>
                    </a:lnTo>
                    <a:lnTo>
                      <a:pt x="216" y="332"/>
                    </a:lnTo>
                    <a:lnTo>
                      <a:pt x="213" y="330"/>
                    </a:lnTo>
                    <a:lnTo>
                      <a:pt x="211" y="328"/>
                    </a:lnTo>
                    <a:lnTo>
                      <a:pt x="209" y="328"/>
                    </a:lnTo>
                    <a:lnTo>
                      <a:pt x="86" y="328"/>
                    </a:lnTo>
                    <a:close/>
                    <a:moveTo>
                      <a:pt x="113" y="279"/>
                    </a:moveTo>
                    <a:lnTo>
                      <a:pt x="113" y="321"/>
                    </a:lnTo>
                    <a:lnTo>
                      <a:pt x="183" y="321"/>
                    </a:lnTo>
                    <a:lnTo>
                      <a:pt x="183" y="279"/>
                    </a:lnTo>
                    <a:lnTo>
                      <a:pt x="113" y="279"/>
                    </a:lnTo>
                    <a:close/>
                    <a:moveTo>
                      <a:pt x="29" y="109"/>
                    </a:moveTo>
                    <a:lnTo>
                      <a:pt x="29" y="255"/>
                    </a:lnTo>
                    <a:lnTo>
                      <a:pt x="267" y="255"/>
                    </a:lnTo>
                    <a:lnTo>
                      <a:pt x="267" y="109"/>
                    </a:lnTo>
                    <a:lnTo>
                      <a:pt x="137" y="109"/>
                    </a:lnTo>
                    <a:lnTo>
                      <a:pt x="133" y="112"/>
                    </a:lnTo>
                    <a:lnTo>
                      <a:pt x="137" y="143"/>
                    </a:lnTo>
                    <a:lnTo>
                      <a:pt x="104" y="120"/>
                    </a:lnTo>
                    <a:lnTo>
                      <a:pt x="95" y="121"/>
                    </a:lnTo>
                    <a:lnTo>
                      <a:pt x="88" y="121"/>
                    </a:lnTo>
                    <a:lnTo>
                      <a:pt x="70" y="120"/>
                    </a:lnTo>
                    <a:lnTo>
                      <a:pt x="54" y="116"/>
                    </a:lnTo>
                    <a:lnTo>
                      <a:pt x="39" y="109"/>
                    </a:lnTo>
                    <a:lnTo>
                      <a:pt x="29" y="109"/>
                    </a:lnTo>
                    <a:close/>
                    <a:moveTo>
                      <a:pt x="13" y="91"/>
                    </a:moveTo>
                    <a:lnTo>
                      <a:pt x="10" y="92"/>
                    </a:lnTo>
                    <a:lnTo>
                      <a:pt x="7" y="93"/>
                    </a:lnTo>
                    <a:lnTo>
                      <a:pt x="6" y="95"/>
                    </a:lnTo>
                    <a:lnTo>
                      <a:pt x="6" y="99"/>
                    </a:lnTo>
                    <a:lnTo>
                      <a:pt x="6" y="266"/>
                    </a:lnTo>
                    <a:lnTo>
                      <a:pt x="6" y="269"/>
                    </a:lnTo>
                    <a:lnTo>
                      <a:pt x="7" y="271"/>
                    </a:lnTo>
                    <a:lnTo>
                      <a:pt x="10" y="272"/>
                    </a:lnTo>
                    <a:lnTo>
                      <a:pt x="13" y="273"/>
                    </a:lnTo>
                    <a:lnTo>
                      <a:pt x="283" y="273"/>
                    </a:lnTo>
                    <a:lnTo>
                      <a:pt x="285" y="272"/>
                    </a:lnTo>
                    <a:lnTo>
                      <a:pt x="287" y="271"/>
                    </a:lnTo>
                    <a:lnTo>
                      <a:pt x="289" y="269"/>
                    </a:lnTo>
                    <a:lnTo>
                      <a:pt x="289" y="266"/>
                    </a:lnTo>
                    <a:lnTo>
                      <a:pt x="289" y="99"/>
                    </a:lnTo>
                    <a:lnTo>
                      <a:pt x="289" y="95"/>
                    </a:lnTo>
                    <a:lnTo>
                      <a:pt x="287" y="93"/>
                    </a:lnTo>
                    <a:lnTo>
                      <a:pt x="285" y="92"/>
                    </a:lnTo>
                    <a:lnTo>
                      <a:pt x="283" y="91"/>
                    </a:lnTo>
                    <a:lnTo>
                      <a:pt x="160" y="91"/>
                    </a:lnTo>
                    <a:lnTo>
                      <a:pt x="154" y="97"/>
                    </a:lnTo>
                    <a:lnTo>
                      <a:pt x="147" y="104"/>
                    </a:lnTo>
                    <a:lnTo>
                      <a:pt x="272" y="104"/>
                    </a:lnTo>
                    <a:lnTo>
                      <a:pt x="272" y="261"/>
                    </a:lnTo>
                    <a:lnTo>
                      <a:pt x="23" y="261"/>
                    </a:lnTo>
                    <a:lnTo>
                      <a:pt x="23" y="104"/>
                    </a:lnTo>
                    <a:lnTo>
                      <a:pt x="29" y="104"/>
                    </a:lnTo>
                    <a:lnTo>
                      <a:pt x="22" y="97"/>
                    </a:lnTo>
                    <a:lnTo>
                      <a:pt x="16" y="91"/>
                    </a:lnTo>
                    <a:lnTo>
                      <a:pt x="13" y="91"/>
                    </a:lnTo>
                    <a:close/>
                    <a:moveTo>
                      <a:pt x="88" y="5"/>
                    </a:moveTo>
                    <a:lnTo>
                      <a:pt x="67" y="7"/>
                    </a:lnTo>
                    <a:lnTo>
                      <a:pt x="48" y="13"/>
                    </a:lnTo>
                    <a:lnTo>
                      <a:pt x="33" y="21"/>
                    </a:lnTo>
                    <a:lnTo>
                      <a:pt x="21" y="32"/>
                    </a:lnTo>
                    <a:lnTo>
                      <a:pt x="13" y="45"/>
                    </a:lnTo>
                    <a:lnTo>
                      <a:pt x="10" y="60"/>
                    </a:lnTo>
                    <a:lnTo>
                      <a:pt x="13" y="75"/>
                    </a:lnTo>
                    <a:lnTo>
                      <a:pt x="21" y="88"/>
                    </a:lnTo>
                    <a:lnTo>
                      <a:pt x="33" y="99"/>
                    </a:lnTo>
                    <a:lnTo>
                      <a:pt x="48" y="107"/>
                    </a:lnTo>
                    <a:lnTo>
                      <a:pt x="67" y="113"/>
                    </a:lnTo>
                    <a:lnTo>
                      <a:pt x="88" y="115"/>
                    </a:lnTo>
                    <a:lnTo>
                      <a:pt x="96" y="115"/>
                    </a:lnTo>
                    <a:lnTo>
                      <a:pt x="104" y="114"/>
                    </a:lnTo>
                    <a:lnTo>
                      <a:pt x="105" y="114"/>
                    </a:lnTo>
                    <a:lnTo>
                      <a:pt x="130" y="131"/>
                    </a:lnTo>
                    <a:lnTo>
                      <a:pt x="127" y="108"/>
                    </a:lnTo>
                    <a:lnTo>
                      <a:pt x="129" y="107"/>
                    </a:lnTo>
                    <a:lnTo>
                      <a:pt x="144" y="99"/>
                    </a:lnTo>
                    <a:lnTo>
                      <a:pt x="156" y="87"/>
                    </a:lnTo>
                    <a:lnTo>
                      <a:pt x="164" y="75"/>
                    </a:lnTo>
                    <a:lnTo>
                      <a:pt x="166" y="60"/>
                    </a:lnTo>
                    <a:lnTo>
                      <a:pt x="162" y="45"/>
                    </a:lnTo>
                    <a:lnTo>
                      <a:pt x="155" y="32"/>
                    </a:lnTo>
                    <a:lnTo>
                      <a:pt x="143" y="21"/>
                    </a:lnTo>
                    <a:lnTo>
                      <a:pt x="127" y="13"/>
                    </a:lnTo>
                    <a:lnTo>
                      <a:pt x="108" y="7"/>
                    </a:lnTo>
                    <a:lnTo>
                      <a:pt x="88" y="5"/>
                    </a:lnTo>
                    <a:close/>
                    <a:moveTo>
                      <a:pt x="88" y="0"/>
                    </a:moveTo>
                    <a:lnTo>
                      <a:pt x="110" y="2"/>
                    </a:lnTo>
                    <a:lnTo>
                      <a:pt x="130" y="7"/>
                    </a:lnTo>
                    <a:lnTo>
                      <a:pt x="147" y="17"/>
                    </a:lnTo>
                    <a:lnTo>
                      <a:pt x="160" y="29"/>
                    </a:lnTo>
                    <a:lnTo>
                      <a:pt x="169" y="44"/>
                    </a:lnTo>
                    <a:lnTo>
                      <a:pt x="171" y="60"/>
                    </a:lnTo>
                    <a:lnTo>
                      <a:pt x="170" y="74"/>
                    </a:lnTo>
                    <a:lnTo>
                      <a:pt x="165" y="85"/>
                    </a:lnTo>
                    <a:lnTo>
                      <a:pt x="283" y="85"/>
                    </a:lnTo>
                    <a:lnTo>
                      <a:pt x="287" y="85"/>
                    </a:lnTo>
                    <a:lnTo>
                      <a:pt x="291" y="88"/>
                    </a:lnTo>
                    <a:lnTo>
                      <a:pt x="294" y="91"/>
                    </a:lnTo>
                    <a:lnTo>
                      <a:pt x="295" y="94"/>
                    </a:lnTo>
                    <a:lnTo>
                      <a:pt x="296" y="99"/>
                    </a:lnTo>
                    <a:lnTo>
                      <a:pt x="296" y="266"/>
                    </a:lnTo>
                    <a:lnTo>
                      <a:pt x="295" y="270"/>
                    </a:lnTo>
                    <a:lnTo>
                      <a:pt x="294" y="274"/>
                    </a:lnTo>
                    <a:lnTo>
                      <a:pt x="291" y="277"/>
                    </a:lnTo>
                    <a:lnTo>
                      <a:pt x="287" y="279"/>
                    </a:lnTo>
                    <a:lnTo>
                      <a:pt x="283" y="279"/>
                    </a:lnTo>
                    <a:lnTo>
                      <a:pt x="190" y="279"/>
                    </a:lnTo>
                    <a:lnTo>
                      <a:pt x="190" y="321"/>
                    </a:lnTo>
                    <a:lnTo>
                      <a:pt x="209" y="321"/>
                    </a:lnTo>
                    <a:lnTo>
                      <a:pt x="212" y="322"/>
                    </a:lnTo>
                    <a:lnTo>
                      <a:pt x="217" y="323"/>
                    </a:lnTo>
                    <a:lnTo>
                      <a:pt x="219" y="327"/>
                    </a:lnTo>
                    <a:lnTo>
                      <a:pt x="221" y="330"/>
                    </a:lnTo>
                    <a:lnTo>
                      <a:pt x="222" y="334"/>
                    </a:lnTo>
                    <a:lnTo>
                      <a:pt x="222" y="335"/>
                    </a:lnTo>
                    <a:lnTo>
                      <a:pt x="221" y="340"/>
                    </a:lnTo>
                    <a:lnTo>
                      <a:pt x="219" y="343"/>
                    </a:lnTo>
                    <a:lnTo>
                      <a:pt x="217" y="346"/>
                    </a:lnTo>
                    <a:lnTo>
                      <a:pt x="212" y="348"/>
                    </a:lnTo>
                    <a:lnTo>
                      <a:pt x="209" y="348"/>
                    </a:lnTo>
                    <a:lnTo>
                      <a:pt x="86" y="348"/>
                    </a:lnTo>
                    <a:lnTo>
                      <a:pt x="82" y="348"/>
                    </a:lnTo>
                    <a:lnTo>
                      <a:pt x="79" y="346"/>
                    </a:lnTo>
                    <a:lnTo>
                      <a:pt x="77" y="343"/>
                    </a:lnTo>
                    <a:lnTo>
                      <a:pt x="75" y="340"/>
                    </a:lnTo>
                    <a:lnTo>
                      <a:pt x="73" y="335"/>
                    </a:lnTo>
                    <a:lnTo>
                      <a:pt x="73" y="334"/>
                    </a:lnTo>
                    <a:lnTo>
                      <a:pt x="75" y="330"/>
                    </a:lnTo>
                    <a:lnTo>
                      <a:pt x="77" y="327"/>
                    </a:lnTo>
                    <a:lnTo>
                      <a:pt x="79" y="323"/>
                    </a:lnTo>
                    <a:lnTo>
                      <a:pt x="82" y="322"/>
                    </a:lnTo>
                    <a:lnTo>
                      <a:pt x="86" y="321"/>
                    </a:lnTo>
                    <a:lnTo>
                      <a:pt x="106" y="321"/>
                    </a:lnTo>
                    <a:lnTo>
                      <a:pt x="106" y="279"/>
                    </a:lnTo>
                    <a:lnTo>
                      <a:pt x="13" y="279"/>
                    </a:lnTo>
                    <a:lnTo>
                      <a:pt x="8" y="279"/>
                    </a:lnTo>
                    <a:lnTo>
                      <a:pt x="5" y="277"/>
                    </a:lnTo>
                    <a:lnTo>
                      <a:pt x="2" y="274"/>
                    </a:lnTo>
                    <a:lnTo>
                      <a:pt x="1" y="270"/>
                    </a:lnTo>
                    <a:lnTo>
                      <a:pt x="0" y="266"/>
                    </a:lnTo>
                    <a:lnTo>
                      <a:pt x="0" y="99"/>
                    </a:lnTo>
                    <a:lnTo>
                      <a:pt x="1" y="94"/>
                    </a:lnTo>
                    <a:lnTo>
                      <a:pt x="2" y="91"/>
                    </a:lnTo>
                    <a:lnTo>
                      <a:pt x="5" y="88"/>
                    </a:lnTo>
                    <a:lnTo>
                      <a:pt x="8" y="87"/>
                    </a:lnTo>
                    <a:lnTo>
                      <a:pt x="12" y="85"/>
                    </a:lnTo>
                    <a:lnTo>
                      <a:pt x="6" y="74"/>
                    </a:lnTo>
                    <a:lnTo>
                      <a:pt x="4" y="60"/>
                    </a:lnTo>
                    <a:lnTo>
                      <a:pt x="7" y="44"/>
                    </a:lnTo>
                    <a:lnTo>
                      <a:pt x="16" y="29"/>
                    </a:lnTo>
                    <a:lnTo>
                      <a:pt x="29" y="17"/>
                    </a:lnTo>
                    <a:lnTo>
                      <a:pt x="45" y="7"/>
                    </a:lnTo>
                    <a:lnTo>
                      <a:pt x="66" y="2"/>
                    </a:lnTo>
                    <a:lnTo>
                      <a:pt x="88"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09" name="组合 208"/>
            <p:cNvGrpSpPr/>
            <p:nvPr/>
          </p:nvGrpSpPr>
          <p:grpSpPr>
            <a:xfrm>
              <a:off x="2692946" y="4096380"/>
              <a:ext cx="496430" cy="656681"/>
              <a:chOff x="3883026" y="4608513"/>
              <a:chExt cx="452438" cy="598488"/>
            </a:xfrm>
            <a:grpFill/>
          </p:grpSpPr>
          <p:sp>
            <p:nvSpPr>
              <p:cNvPr id="181" name="Freeform 138"/>
              <p:cNvSpPr>
                <a:spLocks noEditPoints="1"/>
              </p:cNvSpPr>
              <p:nvPr/>
            </p:nvSpPr>
            <p:spPr bwMode="auto">
              <a:xfrm>
                <a:off x="3883026" y="4760913"/>
                <a:ext cx="354013" cy="446088"/>
              </a:xfrm>
              <a:custGeom>
                <a:gdLst>
                  <a:gd fmla="*/ 103 w 223" name="T0"/>
                  <a:gd fmla="*/ 10 h 281" name="T1"/>
                  <a:gd fmla="*/ 64 w 223" name="T2"/>
                  <a:gd fmla="*/ 32 h 281" name="T3"/>
                  <a:gd fmla="*/ 41 w 223" name="T4"/>
                  <a:gd fmla="*/ 71 h 281" name="T5"/>
                  <a:gd fmla="*/ 37 w 223" name="T6"/>
                  <a:gd fmla="*/ 120 h 281" name="T7"/>
                  <a:gd fmla="*/ 37 w 223" name="T8"/>
                  <a:gd fmla="*/ 169 h 281" name="T9"/>
                  <a:gd fmla="*/ 43 w 223" name="T10"/>
                  <a:gd fmla="*/ 228 h 281" name="T11"/>
                  <a:gd fmla="*/ 72 w 223" name="T12"/>
                  <a:gd fmla="*/ 228 h 281" name="T13"/>
                  <a:gd fmla="*/ 92 w 223" name="T14"/>
                  <a:gd fmla="*/ 227 h 281" name="T15"/>
                  <a:gd fmla="*/ 216 w 223" name="T16"/>
                  <a:gd fmla="*/ 276 h 281" name="T17"/>
                  <a:gd fmla="*/ 190 w 223" name="T18"/>
                  <a:gd fmla="*/ 174 h 281" name="T19"/>
                  <a:gd fmla="*/ 198 w 223" name="T20"/>
                  <a:gd fmla="*/ 159 h 281" name="T21"/>
                  <a:gd fmla="*/ 210 w 223" name="T22"/>
                  <a:gd fmla="*/ 132 h 281" name="T23"/>
                  <a:gd fmla="*/ 216 w 223" name="T24"/>
                  <a:gd fmla="*/ 95 h 281" name="T25"/>
                  <a:gd fmla="*/ 204 w 223" name="T26"/>
                  <a:gd fmla="*/ 50 h 281" name="T27"/>
                  <a:gd fmla="*/ 171 w 223" name="T28"/>
                  <a:gd fmla="*/ 18 h 281" name="T29"/>
                  <a:gd fmla="*/ 127 w 223" name="T30"/>
                  <a:gd fmla="*/ 6 h 281" name="T31"/>
                  <a:gd fmla="*/ 148 w 223" name="T32"/>
                  <a:gd fmla="*/ 2 h 281" name="T33"/>
                  <a:gd fmla="*/ 186 w 223" name="T34"/>
                  <a:gd fmla="*/ 20 h 281" name="T35"/>
                  <a:gd fmla="*/ 212 w 223" name="T36"/>
                  <a:gd fmla="*/ 53 h 281" name="T37"/>
                  <a:gd fmla="*/ 222 w 223" name="T38"/>
                  <a:gd fmla="*/ 95 h 281" name="T39"/>
                  <a:gd fmla="*/ 216 w 223" name="T40"/>
                  <a:gd fmla="*/ 133 h 281" name="T41"/>
                  <a:gd fmla="*/ 204 w 223" name="T42"/>
                  <a:gd fmla="*/ 162 h 281" name="T43"/>
                  <a:gd fmla="*/ 195 w 223" name="T44"/>
                  <a:gd fmla="*/ 176 h 281" name="T45"/>
                  <a:gd fmla="*/ 96 w 223" name="T46"/>
                  <a:gd fmla="*/ 281 h 281" name="T47"/>
                  <a:gd fmla="*/ 54 w 223" name="T48"/>
                  <a:gd fmla="*/ 234 h 281" name="T49"/>
                  <a:gd fmla="*/ 36 w 223" name="T50"/>
                  <a:gd fmla="*/ 233 h 281" name="T51"/>
                  <a:gd fmla="*/ 30 w 223" name="T52"/>
                  <a:gd fmla="*/ 233 h 281" name="T53"/>
                  <a:gd fmla="*/ 0 w 223" name="T54"/>
                  <a:gd fmla="*/ 176 h 281" name="T55"/>
                  <a:gd fmla="*/ 31 w 223" name="T56"/>
                  <a:gd fmla="*/ 95 h 281" name="T57"/>
                  <a:gd fmla="*/ 41 w 223" name="T58"/>
                  <a:gd fmla="*/ 53 h 281" name="T59"/>
                  <a:gd fmla="*/ 67 w 223" name="T60"/>
                  <a:gd fmla="*/ 20 h 281" name="T61"/>
                  <a:gd fmla="*/ 105 w 223" name="T62"/>
                  <a:gd fmla="*/ 2 h 28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81" w="223">
                    <a:moveTo>
                      <a:pt x="127" y="6"/>
                    </a:moveTo>
                    <a:lnTo>
                      <a:pt x="103" y="10"/>
                    </a:lnTo>
                    <a:lnTo>
                      <a:pt x="81" y="18"/>
                    </a:lnTo>
                    <a:lnTo>
                      <a:pt x="64" y="32"/>
                    </a:lnTo>
                    <a:lnTo>
                      <a:pt x="50" y="50"/>
                    </a:lnTo>
                    <a:lnTo>
                      <a:pt x="41" y="71"/>
                    </a:lnTo>
                    <a:lnTo>
                      <a:pt x="38" y="95"/>
                    </a:lnTo>
                    <a:lnTo>
                      <a:pt x="37" y="120"/>
                    </a:lnTo>
                    <a:lnTo>
                      <a:pt x="9" y="169"/>
                    </a:lnTo>
                    <a:lnTo>
                      <a:pt x="37" y="169"/>
                    </a:lnTo>
                    <a:lnTo>
                      <a:pt x="36" y="228"/>
                    </a:lnTo>
                    <a:lnTo>
                      <a:pt x="43" y="228"/>
                    </a:lnTo>
                    <a:lnTo>
                      <a:pt x="54" y="228"/>
                    </a:lnTo>
                    <a:lnTo>
                      <a:pt x="72" y="228"/>
                    </a:lnTo>
                    <a:lnTo>
                      <a:pt x="90" y="227"/>
                    </a:lnTo>
                    <a:lnTo>
                      <a:pt x="92" y="227"/>
                    </a:lnTo>
                    <a:lnTo>
                      <a:pt x="101" y="276"/>
                    </a:lnTo>
                    <a:lnTo>
                      <a:pt x="216" y="276"/>
                    </a:lnTo>
                    <a:lnTo>
                      <a:pt x="189" y="175"/>
                    </a:lnTo>
                    <a:lnTo>
                      <a:pt x="190" y="174"/>
                    </a:lnTo>
                    <a:lnTo>
                      <a:pt x="192" y="169"/>
                    </a:lnTo>
                    <a:lnTo>
                      <a:pt x="198" y="159"/>
                    </a:lnTo>
                    <a:lnTo>
                      <a:pt x="204" y="146"/>
                    </a:lnTo>
                    <a:lnTo>
                      <a:pt x="210" y="132"/>
                    </a:lnTo>
                    <a:lnTo>
                      <a:pt x="215" y="115"/>
                    </a:lnTo>
                    <a:lnTo>
                      <a:pt x="216" y="95"/>
                    </a:lnTo>
                    <a:lnTo>
                      <a:pt x="212" y="71"/>
                    </a:lnTo>
                    <a:lnTo>
                      <a:pt x="204" y="50"/>
                    </a:lnTo>
                    <a:lnTo>
                      <a:pt x="190" y="32"/>
                    </a:lnTo>
                    <a:lnTo>
                      <a:pt x="171" y="18"/>
                    </a:lnTo>
                    <a:lnTo>
                      <a:pt x="151" y="10"/>
                    </a:lnTo>
                    <a:lnTo>
                      <a:pt x="127" y="6"/>
                    </a:lnTo>
                    <a:close/>
                    <a:moveTo>
                      <a:pt x="127" y="0"/>
                    </a:moveTo>
                    <a:lnTo>
                      <a:pt x="148" y="2"/>
                    </a:lnTo>
                    <a:lnTo>
                      <a:pt x="168" y="10"/>
                    </a:lnTo>
                    <a:lnTo>
                      <a:pt x="186" y="20"/>
                    </a:lnTo>
                    <a:lnTo>
                      <a:pt x="201" y="36"/>
                    </a:lnTo>
                    <a:lnTo>
                      <a:pt x="212" y="53"/>
                    </a:lnTo>
                    <a:lnTo>
                      <a:pt x="219" y="74"/>
                    </a:lnTo>
                    <a:lnTo>
                      <a:pt x="222" y="95"/>
                    </a:lnTo>
                    <a:lnTo>
                      <a:pt x="220" y="116"/>
                    </a:lnTo>
                    <a:lnTo>
                      <a:pt x="216" y="133"/>
                    </a:lnTo>
                    <a:lnTo>
                      <a:pt x="210" y="149"/>
                    </a:lnTo>
                    <a:lnTo>
                      <a:pt x="204" y="162"/>
                    </a:lnTo>
                    <a:lnTo>
                      <a:pt x="197" y="172"/>
                    </a:lnTo>
                    <a:lnTo>
                      <a:pt x="195" y="176"/>
                    </a:lnTo>
                    <a:lnTo>
                      <a:pt x="223" y="281"/>
                    </a:lnTo>
                    <a:lnTo>
                      <a:pt x="96" y="281"/>
                    </a:lnTo>
                    <a:lnTo>
                      <a:pt x="87" y="233"/>
                    </a:lnTo>
                    <a:lnTo>
                      <a:pt x="54" y="234"/>
                    </a:lnTo>
                    <a:lnTo>
                      <a:pt x="43" y="233"/>
                    </a:lnTo>
                    <a:lnTo>
                      <a:pt x="36" y="233"/>
                    </a:lnTo>
                    <a:lnTo>
                      <a:pt x="33" y="233"/>
                    </a:lnTo>
                    <a:lnTo>
                      <a:pt x="30" y="233"/>
                    </a:lnTo>
                    <a:lnTo>
                      <a:pt x="30" y="176"/>
                    </a:lnTo>
                    <a:lnTo>
                      <a:pt x="0" y="176"/>
                    </a:lnTo>
                    <a:lnTo>
                      <a:pt x="31" y="118"/>
                    </a:lnTo>
                    <a:lnTo>
                      <a:pt x="31" y="95"/>
                    </a:lnTo>
                    <a:lnTo>
                      <a:pt x="33" y="74"/>
                    </a:lnTo>
                    <a:lnTo>
                      <a:pt x="41" y="53"/>
                    </a:lnTo>
                    <a:lnTo>
                      <a:pt x="52" y="36"/>
                    </a:lnTo>
                    <a:lnTo>
                      <a:pt x="67" y="20"/>
                    </a:lnTo>
                    <a:lnTo>
                      <a:pt x="84" y="10"/>
                    </a:lnTo>
                    <a:lnTo>
                      <a:pt x="105" y="2"/>
                    </a:lnTo>
                    <a:lnTo>
                      <a:pt x="127"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2" name="Freeform 139"/>
              <p:cNvSpPr>
                <a:spLocks noEditPoints="1"/>
              </p:cNvSpPr>
              <p:nvPr/>
            </p:nvSpPr>
            <p:spPr bwMode="auto">
              <a:xfrm>
                <a:off x="3973513" y="4791076"/>
                <a:ext cx="219075" cy="214313"/>
              </a:xfrm>
              <a:custGeom>
                <a:gdLst>
                  <a:gd fmla="*/ 70 w 138" name="T0"/>
                  <a:gd fmla="*/ 6 h 135" name="T1"/>
                  <a:gd fmla="*/ 50 w 138" name="T2"/>
                  <a:gd fmla="*/ 9 h 135" name="T3"/>
                  <a:gd fmla="*/ 33 w 138" name="T4"/>
                  <a:gd fmla="*/ 18 h 135" name="T5"/>
                  <a:gd fmla="*/ 19 w 138" name="T6"/>
                  <a:gd fmla="*/ 32 h 135" name="T7"/>
                  <a:gd fmla="*/ 10 w 138" name="T8"/>
                  <a:gd fmla="*/ 48 h 135" name="T9"/>
                  <a:gd fmla="*/ 7 w 138" name="T10"/>
                  <a:gd fmla="*/ 68 h 135" name="T11"/>
                  <a:gd fmla="*/ 10 w 138" name="T12"/>
                  <a:gd fmla="*/ 87 h 135" name="T13"/>
                  <a:gd fmla="*/ 19 w 138" name="T14"/>
                  <a:gd fmla="*/ 103 h 135" name="T15"/>
                  <a:gd fmla="*/ 33 w 138" name="T16"/>
                  <a:gd fmla="*/ 117 h 135" name="T17"/>
                  <a:gd fmla="*/ 50 w 138" name="T18"/>
                  <a:gd fmla="*/ 125 h 135" name="T19"/>
                  <a:gd fmla="*/ 70 w 138" name="T20"/>
                  <a:gd fmla="*/ 128 h 135" name="T21"/>
                  <a:gd fmla="*/ 89 w 138" name="T22"/>
                  <a:gd fmla="*/ 125 h 135" name="T23"/>
                  <a:gd fmla="*/ 107 w 138" name="T24"/>
                  <a:gd fmla="*/ 117 h 135" name="T25"/>
                  <a:gd fmla="*/ 121 w 138" name="T26"/>
                  <a:gd fmla="*/ 103 h 135" name="T27"/>
                  <a:gd fmla="*/ 129 w 138" name="T28"/>
                  <a:gd fmla="*/ 87 h 135" name="T29"/>
                  <a:gd fmla="*/ 133 w 138" name="T30"/>
                  <a:gd fmla="*/ 68 h 135" name="T31"/>
                  <a:gd fmla="*/ 129 w 138" name="T32"/>
                  <a:gd fmla="*/ 48 h 135" name="T33"/>
                  <a:gd fmla="*/ 121 w 138" name="T34"/>
                  <a:gd fmla="*/ 32 h 135" name="T35"/>
                  <a:gd fmla="*/ 107 w 138" name="T36"/>
                  <a:gd fmla="*/ 18 h 135" name="T37"/>
                  <a:gd fmla="*/ 89 w 138" name="T38"/>
                  <a:gd fmla="*/ 9 h 135" name="T39"/>
                  <a:gd fmla="*/ 70 w 138" name="T40"/>
                  <a:gd fmla="*/ 6 h 135" name="T41"/>
                  <a:gd fmla="*/ 70 w 138" name="T42"/>
                  <a:gd fmla="*/ 0 h 135" name="T43"/>
                  <a:gd fmla="*/ 88 w 138" name="T44"/>
                  <a:gd fmla="*/ 2 h 135" name="T45"/>
                  <a:gd fmla="*/ 104 w 138" name="T46"/>
                  <a:gd fmla="*/ 9 h 135" name="T47"/>
                  <a:gd fmla="*/ 119 w 138" name="T48"/>
                  <a:gd fmla="*/ 20 h 135" name="T49"/>
                  <a:gd fmla="*/ 129 w 138" name="T50"/>
                  <a:gd fmla="*/ 34 h 135" name="T51"/>
                  <a:gd fmla="*/ 136 w 138" name="T52"/>
                  <a:gd fmla="*/ 49 h 135" name="T53"/>
                  <a:gd fmla="*/ 138 w 138" name="T54"/>
                  <a:gd fmla="*/ 68 h 135" name="T55"/>
                  <a:gd fmla="*/ 136 w 138" name="T56"/>
                  <a:gd fmla="*/ 85 h 135" name="T57"/>
                  <a:gd fmla="*/ 129 w 138" name="T58"/>
                  <a:gd fmla="*/ 101 h 135" name="T59"/>
                  <a:gd fmla="*/ 119 w 138" name="T60"/>
                  <a:gd fmla="*/ 115 h 135" name="T61"/>
                  <a:gd fmla="*/ 104 w 138" name="T62"/>
                  <a:gd fmla="*/ 125 h 135" name="T63"/>
                  <a:gd fmla="*/ 88 w 138" name="T64"/>
                  <a:gd fmla="*/ 133 h 135" name="T65"/>
                  <a:gd fmla="*/ 70 w 138" name="T66"/>
                  <a:gd fmla="*/ 135 h 135" name="T67"/>
                  <a:gd fmla="*/ 51 w 138" name="T68"/>
                  <a:gd fmla="*/ 133 h 135" name="T69"/>
                  <a:gd fmla="*/ 35 w 138" name="T70"/>
                  <a:gd fmla="*/ 125 h 135" name="T71"/>
                  <a:gd fmla="*/ 21 w 138" name="T72"/>
                  <a:gd fmla="*/ 115 h 135" name="T73"/>
                  <a:gd fmla="*/ 10 w 138" name="T74"/>
                  <a:gd fmla="*/ 101 h 135" name="T75"/>
                  <a:gd fmla="*/ 3 w 138" name="T76"/>
                  <a:gd fmla="*/ 85 h 135" name="T77"/>
                  <a:gd fmla="*/ 0 w 138" name="T78"/>
                  <a:gd fmla="*/ 68 h 135" name="T79"/>
                  <a:gd fmla="*/ 3 w 138" name="T80"/>
                  <a:gd fmla="*/ 49 h 135" name="T81"/>
                  <a:gd fmla="*/ 10 w 138" name="T82"/>
                  <a:gd fmla="*/ 34 h 135" name="T83"/>
                  <a:gd fmla="*/ 21 w 138" name="T84"/>
                  <a:gd fmla="*/ 20 h 135" name="T85"/>
                  <a:gd fmla="*/ 35 w 138" name="T86"/>
                  <a:gd fmla="*/ 9 h 135" name="T87"/>
                  <a:gd fmla="*/ 51 w 138" name="T88"/>
                  <a:gd fmla="*/ 2 h 135" name="T89"/>
                  <a:gd fmla="*/ 70 w 138" name="T90"/>
                  <a:gd fmla="*/ 0 h 135"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35" w="138">
                    <a:moveTo>
                      <a:pt x="70" y="6"/>
                    </a:moveTo>
                    <a:lnTo>
                      <a:pt x="50" y="9"/>
                    </a:lnTo>
                    <a:lnTo>
                      <a:pt x="33" y="18"/>
                    </a:lnTo>
                    <a:lnTo>
                      <a:pt x="19" y="32"/>
                    </a:lnTo>
                    <a:lnTo>
                      <a:pt x="10" y="48"/>
                    </a:lnTo>
                    <a:lnTo>
                      <a:pt x="7" y="68"/>
                    </a:lnTo>
                    <a:lnTo>
                      <a:pt x="10" y="87"/>
                    </a:lnTo>
                    <a:lnTo>
                      <a:pt x="19" y="103"/>
                    </a:lnTo>
                    <a:lnTo>
                      <a:pt x="33" y="117"/>
                    </a:lnTo>
                    <a:lnTo>
                      <a:pt x="50" y="125"/>
                    </a:lnTo>
                    <a:lnTo>
                      <a:pt x="70" y="128"/>
                    </a:lnTo>
                    <a:lnTo>
                      <a:pt x="89" y="125"/>
                    </a:lnTo>
                    <a:lnTo>
                      <a:pt x="107" y="117"/>
                    </a:lnTo>
                    <a:lnTo>
                      <a:pt x="121" y="103"/>
                    </a:lnTo>
                    <a:lnTo>
                      <a:pt x="129" y="87"/>
                    </a:lnTo>
                    <a:lnTo>
                      <a:pt x="133" y="68"/>
                    </a:lnTo>
                    <a:lnTo>
                      <a:pt x="129" y="48"/>
                    </a:lnTo>
                    <a:lnTo>
                      <a:pt x="121" y="32"/>
                    </a:lnTo>
                    <a:lnTo>
                      <a:pt x="107" y="18"/>
                    </a:lnTo>
                    <a:lnTo>
                      <a:pt x="89" y="9"/>
                    </a:lnTo>
                    <a:lnTo>
                      <a:pt x="70" y="6"/>
                    </a:lnTo>
                    <a:close/>
                    <a:moveTo>
                      <a:pt x="70" y="0"/>
                    </a:moveTo>
                    <a:lnTo>
                      <a:pt x="88" y="2"/>
                    </a:lnTo>
                    <a:lnTo>
                      <a:pt x="104" y="9"/>
                    </a:lnTo>
                    <a:lnTo>
                      <a:pt x="119" y="20"/>
                    </a:lnTo>
                    <a:lnTo>
                      <a:pt x="129" y="34"/>
                    </a:lnTo>
                    <a:lnTo>
                      <a:pt x="136" y="49"/>
                    </a:lnTo>
                    <a:lnTo>
                      <a:pt x="138" y="68"/>
                    </a:lnTo>
                    <a:lnTo>
                      <a:pt x="136" y="85"/>
                    </a:lnTo>
                    <a:lnTo>
                      <a:pt x="129" y="101"/>
                    </a:lnTo>
                    <a:lnTo>
                      <a:pt x="119" y="115"/>
                    </a:lnTo>
                    <a:lnTo>
                      <a:pt x="104" y="125"/>
                    </a:lnTo>
                    <a:lnTo>
                      <a:pt x="88" y="133"/>
                    </a:lnTo>
                    <a:lnTo>
                      <a:pt x="70" y="135"/>
                    </a:lnTo>
                    <a:lnTo>
                      <a:pt x="51" y="133"/>
                    </a:lnTo>
                    <a:lnTo>
                      <a:pt x="35" y="125"/>
                    </a:lnTo>
                    <a:lnTo>
                      <a:pt x="21" y="115"/>
                    </a:lnTo>
                    <a:lnTo>
                      <a:pt x="10" y="101"/>
                    </a:lnTo>
                    <a:lnTo>
                      <a:pt x="3" y="85"/>
                    </a:lnTo>
                    <a:lnTo>
                      <a:pt x="0" y="68"/>
                    </a:lnTo>
                    <a:lnTo>
                      <a:pt x="3" y="49"/>
                    </a:lnTo>
                    <a:lnTo>
                      <a:pt x="10" y="34"/>
                    </a:lnTo>
                    <a:lnTo>
                      <a:pt x="21" y="20"/>
                    </a:lnTo>
                    <a:lnTo>
                      <a:pt x="35" y="9"/>
                    </a:lnTo>
                    <a:lnTo>
                      <a:pt x="51" y="2"/>
                    </a:lnTo>
                    <a:lnTo>
                      <a:pt x="70"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3" name="Freeform 140"/>
              <p:cNvSpPr>
                <a:spLocks noEditPoints="1"/>
              </p:cNvSpPr>
              <p:nvPr/>
            </p:nvSpPr>
            <p:spPr bwMode="auto">
              <a:xfrm>
                <a:off x="4102101" y="4608513"/>
                <a:ext cx="233363" cy="204788"/>
              </a:xfrm>
              <a:custGeom>
                <a:gdLst>
                  <a:gd fmla="*/ 52 w 147" name="T0"/>
                  <a:gd fmla="*/ 8 h 129" name="T1"/>
                  <a:gd fmla="*/ 18 w 147" name="T2"/>
                  <a:gd fmla="*/ 24 h 129" name="T3"/>
                  <a:gd fmla="*/ 5 w 147" name="T4"/>
                  <a:gd fmla="*/ 50 h 129" name="T5"/>
                  <a:gd fmla="*/ 18 w 147" name="T6"/>
                  <a:gd fmla="*/ 76 h 129" name="T7"/>
                  <a:gd fmla="*/ 52 w 147" name="T8"/>
                  <a:gd fmla="*/ 92 h 129" name="T9"/>
                  <a:gd fmla="*/ 80 w 147" name="T10"/>
                  <a:gd fmla="*/ 95 h 129" name="T11"/>
                  <a:gd fmla="*/ 89 w 147" name="T12"/>
                  <a:gd fmla="*/ 94 h 129" name="T13"/>
                  <a:gd fmla="*/ 90 w 147" name="T14"/>
                  <a:gd fmla="*/ 108 h 129" name="T15"/>
                  <a:gd fmla="*/ 94 w 147" name="T16"/>
                  <a:gd fmla="*/ 115 h 129" name="T17"/>
                  <a:gd fmla="*/ 105 w 147" name="T18"/>
                  <a:gd fmla="*/ 100 h 129" name="T19"/>
                  <a:gd fmla="*/ 109 w 147" name="T20"/>
                  <a:gd fmla="*/ 88 h 129" name="T21"/>
                  <a:gd fmla="*/ 123 w 147" name="T22"/>
                  <a:gd fmla="*/ 81 h 129" name="T23"/>
                  <a:gd fmla="*/ 138 w 147" name="T24"/>
                  <a:gd fmla="*/ 61 h 129" name="T25"/>
                  <a:gd fmla="*/ 137 w 147" name="T26"/>
                  <a:gd fmla="*/ 36 h 129" name="T27"/>
                  <a:gd fmla="*/ 114 w 147" name="T28"/>
                  <a:gd fmla="*/ 14 h 129" name="T29"/>
                  <a:gd fmla="*/ 73 w 147" name="T30"/>
                  <a:gd fmla="*/ 6 h 129" name="T31"/>
                  <a:gd fmla="*/ 93 w 147" name="T32"/>
                  <a:gd fmla="*/ 1 h 129" name="T33"/>
                  <a:gd fmla="*/ 125 w 147" name="T34"/>
                  <a:gd fmla="*/ 14 h 129" name="T35"/>
                  <a:gd fmla="*/ 144 w 147" name="T36"/>
                  <a:gd fmla="*/ 37 h 129" name="T37"/>
                  <a:gd fmla="*/ 145 w 147" name="T38"/>
                  <a:gd fmla="*/ 63 h 129" name="T39"/>
                  <a:gd fmla="*/ 129 w 147" name="T40"/>
                  <a:gd fmla="*/ 84 h 129" name="T41"/>
                  <a:gd fmla="*/ 109 w 147" name="T42"/>
                  <a:gd fmla="*/ 106 h 129" name="T43"/>
                  <a:gd fmla="*/ 94 w 147" name="T44"/>
                  <a:gd fmla="*/ 123 h 129" name="T45"/>
                  <a:gd fmla="*/ 85 w 147" name="T46"/>
                  <a:gd fmla="*/ 127 h 129" name="T47"/>
                  <a:gd fmla="*/ 81 w 147" name="T48"/>
                  <a:gd fmla="*/ 124 h 129" name="T49"/>
                  <a:gd fmla="*/ 83 w 147" name="T50"/>
                  <a:gd fmla="*/ 100 h 129" name="T51"/>
                  <a:gd fmla="*/ 54 w 147" name="T52"/>
                  <a:gd fmla="*/ 99 h 129" name="T53"/>
                  <a:gd fmla="*/ 21 w 147" name="T54"/>
                  <a:gd fmla="*/ 86 h 129" name="T55"/>
                  <a:gd fmla="*/ 2 w 147" name="T56"/>
                  <a:gd fmla="*/ 64 h 129" name="T57"/>
                  <a:gd fmla="*/ 2 w 147" name="T58"/>
                  <a:gd fmla="*/ 37 h 129" name="T59"/>
                  <a:gd fmla="*/ 21 w 147" name="T60"/>
                  <a:gd fmla="*/ 14 h 129" name="T61"/>
                  <a:gd fmla="*/ 54 w 147" name="T62"/>
                  <a:gd fmla="*/ 1 h 12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9" w="147">
                    <a:moveTo>
                      <a:pt x="73" y="6"/>
                    </a:moveTo>
                    <a:lnTo>
                      <a:pt x="52" y="8"/>
                    </a:lnTo>
                    <a:lnTo>
                      <a:pt x="33" y="14"/>
                    </a:lnTo>
                    <a:lnTo>
                      <a:pt x="18" y="24"/>
                    </a:lnTo>
                    <a:lnTo>
                      <a:pt x="9" y="36"/>
                    </a:lnTo>
                    <a:lnTo>
                      <a:pt x="5" y="50"/>
                    </a:lnTo>
                    <a:lnTo>
                      <a:pt x="9" y="64"/>
                    </a:lnTo>
                    <a:lnTo>
                      <a:pt x="18" y="76"/>
                    </a:lnTo>
                    <a:lnTo>
                      <a:pt x="33" y="86"/>
                    </a:lnTo>
                    <a:lnTo>
                      <a:pt x="52" y="92"/>
                    </a:lnTo>
                    <a:lnTo>
                      <a:pt x="73" y="95"/>
                    </a:lnTo>
                    <a:lnTo>
                      <a:pt x="80" y="95"/>
                    </a:lnTo>
                    <a:lnTo>
                      <a:pt x="85" y="95"/>
                    </a:lnTo>
                    <a:lnTo>
                      <a:pt x="89" y="94"/>
                    </a:lnTo>
                    <a:lnTo>
                      <a:pt x="89" y="97"/>
                    </a:lnTo>
                    <a:lnTo>
                      <a:pt x="90" y="108"/>
                    </a:lnTo>
                    <a:lnTo>
                      <a:pt x="89" y="119"/>
                    </a:lnTo>
                    <a:lnTo>
                      <a:pt x="94" y="115"/>
                    </a:lnTo>
                    <a:lnTo>
                      <a:pt x="99" y="109"/>
                    </a:lnTo>
                    <a:lnTo>
                      <a:pt x="105" y="100"/>
                    </a:lnTo>
                    <a:lnTo>
                      <a:pt x="109" y="89"/>
                    </a:lnTo>
                    <a:lnTo>
                      <a:pt x="109" y="88"/>
                    </a:lnTo>
                    <a:lnTo>
                      <a:pt x="111" y="87"/>
                    </a:lnTo>
                    <a:lnTo>
                      <a:pt x="123" y="81"/>
                    </a:lnTo>
                    <a:lnTo>
                      <a:pt x="133" y="72"/>
                    </a:lnTo>
                    <a:lnTo>
                      <a:pt x="138" y="61"/>
                    </a:lnTo>
                    <a:lnTo>
                      <a:pt x="141" y="50"/>
                    </a:lnTo>
                    <a:lnTo>
                      <a:pt x="137" y="36"/>
                    </a:lnTo>
                    <a:lnTo>
                      <a:pt x="128" y="24"/>
                    </a:lnTo>
                    <a:lnTo>
                      <a:pt x="114" y="14"/>
                    </a:lnTo>
                    <a:lnTo>
                      <a:pt x="95" y="8"/>
                    </a:lnTo>
                    <a:lnTo>
                      <a:pt x="73" y="6"/>
                    </a:lnTo>
                    <a:close/>
                    <a:moveTo>
                      <a:pt x="73" y="0"/>
                    </a:moveTo>
                    <a:lnTo>
                      <a:pt x="93" y="1"/>
                    </a:lnTo>
                    <a:lnTo>
                      <a:pt x="110" y="7"/>
                    </a:lnTo>
                    <a:lnTo>
                      <a:pt x="125" y="14"/>
                    </a:lnTo>
                    <a:lnTo>
                      <a:pt x="137" y="25"/>
                    </a:lnTo>
                    <a:lnTo>
                      <a:pt x="144" y="37"/>
                    </a:lnTo>
                    <a:lnTo>
                      <a:pt x="147" y="50"/>
                    </a:lnTo>
                    <a:lnTo>
                      <a:pt x="145" y="63"/>
                    </a:lnTo>
                    <a:lnTo>
                      <a:pt x="138" y="74"/>
                    </a:lnTo>
                    <a:lnTo>
                      <a:pt x="129" y="84"/>
                    </a:lnTo>
                    <a:lnTo>
                      <a:pt x="115" y="92"/>
                    </a:lnTo>
                    <a:lnTo>
                      <a:pt x="109" y="106"/>
                    </a:lnTo>
                    <a:lnTo>
                      <a:pt x="102" y="116"/>
                    </a:lnTo>
                    <a:lnTo>
                      <a:pt x="94" y="123"/>
                    </a:lnTo>
                    <a:lnTo>
                      <a:pt x="89" y="126"/>
                    </a:lnTo>
                    <a:lnTo>
                      <a:pt x="85" y="127"/>
                    </a:lnTo>
                    <a:lnTo>
                      <a:pt x="80" y="129"/>
                    </a:lnTo>
                    <a:lnTo>
                      <a:pt x="81" y="124"/>
                    </a:lnTo>
                    <a:lnTo>
                      <a:pt x="83" y="112"/>
                    </a:lnTo>
                    <a:lnTo>
                      <a:pt x="83" y="100"/>
                    </a:lnTo>
                    <a:lnTo>
                      <a:pt x="73" y="101"/>
                    </a:lnTo>
                    <a:lnTo>
                      <a:pt x="54" y="99"/>
                    </a:lnTo>
                    <a:lnTo>
                      <a:pt x="36" y="94"/>
                    </a:lnTo>
                    <a:lnTo>
                      <a:pt x="21" y="86"/>
                    </a:lnTo>
                    <a:lnTo>
                      <a:pt x="9" y="76"/>
                    </a:lnTo>
                    <a:lnTo>
                      <a:pt x="2" y="64"/>
                    </a:lnTo>
                    <a:lnTo>
                      <a:pt x="0" y="50"/>
                    </a:lnTo>
                    <a:lnTo>
                      <a:pt x="2" y="37"/>
                    </a:lnTo>
                    <a:lnTo>
                      <a:pt x="9" y="25"/>
                    </a:lnTo>
                    <a:lnTo>
                      <a:pt x="21" y="14"/>
                    </a:lnTo>
                    <a:lnTo>
                      <a:pt x="36" y="7"/>
                    </a:lnTo>
                    <a:lnTo>
                      <a:pt x="54" y="1"/>
                    </a:lnTo>
                    <a:lnTo>
                      <a:pt x="73"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4" name="Rectangle 141"/>
              <p:cNvSpPr>
                <a:spLocks noChangeArrowheads="1"/>
              </p:cNvSpPr>
              <p:nvPr/>
            </p:nvSpPr>
            <p:spPr bwMode="auto">
              <a:xfrm>
                <a:off x="4156076" y="4664076"/>
                <a:ext cx="120650" cy="9525"/>
              </a:xfrm>
              <a:prstGeom prst="rect">
                <a:avLst/>
              </a:prstGeom>
              <a:grpFill/>
              <a:ln w="0">
                <a:noFill/>
                <a:prstDash val="solid"/>
                <a:miter lim="800000"/>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5" name="Rectangle 142"/>
              <p:cNvSpPr>
                <a:spLocks noChangeArrowheads="1"/>
              </p:cNvSpPr>
              <p:nvPr/>
            </p:nvSpPr>
            <p:spPr bwMode="auto">
              <a:xfrm>
                <a:off x="4156076" y="4705351"/>
                <a:ext cx="120650" cy="9525"/>
              </a:xfrm>
              <a:prstGeom prst="rect">
                <a:avLst/>
              </a:prstGeom>
              <a:grpFill/>
              <a:ln w="0">
                <a:noFill/>
                <a:prstDash val="solid"/>
                <a:miter lim="800000"/>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0" name="组合 209"/>
            <p:cNvGrpSpPr/>
            <p:nvPr/>
          </p:nvGrpSpPr>
          <p:grpSpPr>
            <a:xfrm>
              <a:off x="4969565" y="4232245"/>
              <a:ext cx="531267" cy="400627"/>
              <a:chOff x="5394326" y="4732338"/>
              <a:chExt cx="484188" cy="365125"/>
            </a:xfrm>
            <a:grpFill/>
          </p:grpSpPr>
          <p:sp>
            <p:nvSpPr>
              <p:cNvPr id="190" name="Freeform 143"/>
              <p:cNvSpPr/>
              <p:nvPr/>
            </p:nvSpPr>
            <p:spPr bwMode="auto">
              <a:xfrm>
                <a:off x="5394326" y="4760913"/>
                <a:ext cx="484188" cy="336550"/>
              </a:xfrm>
              <a:custGeom>
                <a:gdLst>
                  <a:gd fmla="*/ 0 w 305" name="T0"/>
                  <a:gd fmla="*/ 0 h 212" name="T1"/>
                  <a:gd fmla="*/ 6 w 305" name="T2"/>
                  <a:gd fmla="*/ 0 h 212" name="T3"/>
                  <a:gd fmla="*/ 6 w 305" name="T4"/>
                  <a:gd fmla="*/ 206 h 212" name="T5"/>
                  <a:gd fmla="*/ 305 w 305" name="T6"/>
                  <a:gd fmla="*/ 206 h 212" name="T7"/>
                  <a:gd fmla="*/ 305 w 305" name="T8"/>
                  <a:gd fmla="*/ 212 h 212" name="T9"/>
                  <a:gd fmla="*/ 0 w 305" name="T10"/>
                  <a:gd fmla="*/ 212 h 212" name="T11"/>
                  <a:gd fmla="*/ 0 w 305" name="T12"/>
                  <a:gd fmla="*/ 0 h 212" name="T13"/>
                </a:gdLst>
                <a:cxnLst>
                  <a:cxn ang="0">
                    <a:pos x="T0" y="T1"/>
                  </a:cxn>
                  <a:cxn ang="0">
                    <a:pos x="T2" y="T3"/>
                  </a:cxn>
                  <a:cxn ang="0">
                    <a:pos x="T4" y="T5"/>
                  </a:cxn>
                  <a:cxn ang="0">
                    <a:pos x="T6" y="T7"/>
                  </a:cxn>
                  <a:cxn ang="0">
                    <a:pos x="T8" y="T9"/>
                  </a:cxn>
                  <a:cxn ang="0">
                    <a:pos x="T10" y="T11"/>
                  </a:cxn>
                  <a:cxn ang="0">
                    <a:pos x="T12" y="T13"/>
                  </a:cxn>
                </a:cxnLst>
                <a:rect b="b" l="0" r="r" t="0"/>
                <a:pathLst>
                  <a:path h="211" w="305">
                    <a:moveTo>
                      <a:pt x="0" y="0"/>
                    </a:moveTo>
                    <a:lnTo>
                      <a:pt x="6" y="0"/>
                    </a:lnTo>
                    <a:lnTo>
                      <a:pt x="6" y="206"/>
                    </a:lnTo>
                    <a:lnTo>
                      <a:pt x="305" y="206"/>
                    </a:lnTo>
                    <a:lnTo>
                      <a:pt x="305" y="212"/>
                    </a:lnTo>
                    <a:lnTo>
                      <a:pt x="0" y="212"/>
                    </a:lnTo>
                    <a:lnTo>
                      <a:pt x="0"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1" name="Freeform 144"/>
              <p:cNvSpPr>
                <a:spLocks noEditPoints="1"/>
              </p:cNvSpPr>
              <p:nvPr/>
            </p:nvSpPr>
            <p:spPr bwMode="auto">
              <a:xfrm>
                <a:off x="5449888" y="4946651"/>
                <a:ext cx="76200" cy="123825"/>
              </a:xfrm>
              <a:custGeom>
                <a:gdLst>
                  <a:gd fmla="*/ 23 w 48" name="T0"/>
                  <a:gd fmla="*/ 7 h 78" name="T1"/>
                  <a:gd fmla="*/ 19 w 48" name="T2"/>
                  <a:gd fmla="*/ 8 h 78" name="T3"/>
                  <a:gd fmla="*/ 15 w 48" name="T4"/>
                  <a:gd fmla="*/ 9 h 78" name="T5"/>
                  <a:gd fmla="*/ 11 w 48" name="T6"/>
                  <a:gd fmla="*/ 11 h 78" name="T7"/>
                  <a:gd fmla="*/ 8 w 48" name="T8"/>
                  <a:gd fmla="*/ 15 h 78" name="T9"/>
                  <a:gd fmla="*/ 7 w 48" name="T10"/>
                  <a:gd fmla="*/ 19 h 78" name="T11"/>
                  <a:gd fmla="*/ 6 w 48" name="T12"/>
                  <a:gd fmla="*/ 23 h 78" name="T13"/>
                  <a:gd fmla="*/ 6 w 48" name="T14"/>
                  <a:gd fmla="*/ 73 h 78" name="T15"/>
                  <a:gd fmla="*/ 42 w 48" name="T16"/>
                  <a:gd fmla="*/ 73 h 78" name="T17"/>
                  <a:gd fmla="*/ 42 w 48" name="T18"/>
                  <a:gd fmla="*/ 23 h 78" name="T19"/>
                  <a:gd fmla="*/ 42 w 48" name="T20"/>
                  <a:gd fmla="*/ 19 h 78" name="T21"/>
                  <a:gd fmla="*/ 40 w 48" name="T22"/>
                  <a:gd fmla="*/ 15 h 78" name="T23"/>
                  <a:gd fmla="*/ 37 w 48" name="T24"/>
                  <a:gd fmla="*/ 11 h 78" name="T25"/>
                  <a:gd fmla="*/ 34 w 48" name="T26"/>
                  <a:gd fmla="*/ 9 h 78" name="T27"/>
                  <a:gd fmla="*/ 30 w 48" name="T28"/>
                  <a:gd fmla="*/ 8 h 78" name="T29"/>
                  <a:gd fmla="*/ 25 w 48" name="T30"/>
                  <a:gd fmla="*/ 7 h 78" name="T31"/>
                  <a:gd fmla="*/ 23 w 48" name="T32"/>
                  <a:gd fmla="*/ 7 h 78" name="T33"/>
                  <a:gd fmla="*/ 23 w 48" name="T34"/>
                  <a:gd fmla="*/ 0 h 78" name="T35"/>
                  <a:gd fmla="*/ 25 w 48" name="T36"/>
                  <a:gd fmla="*/ 0 h 78" name="T37"/>
                  <a:gd fmla="*/ 37 w 48" name="T38"/>
                  <a:gd fmla="*/ 3 h 78" name="T39"/>
                  <a:gd fmla="*/ 45 w 48" name="T40"/>
                  <a:gd fmla="*/ 12 h 78" name="T41"/>
                  <a:gd fmla="*/ 48 w 48" name="T42"/>
                  <a:gd fmla="*/ 23 h 78" name="T43"/>
                  <a:gd fmla="*/ 48 w 48" name="T44"/>
                  <a:gd fmla="*/ 78 h 78" name="T45"/>
                  <a:gd fmla="*/ 0 w 48" name="T46"/>
                  <a:gd fmla="*/ 78 h 78" name="T47"/>
                  <a:gd fmla="*/ 0 w 48" name="T48"/>
                  <a:gd fmla="*/ 23 h 78" name="T49"/>
                  <a:gd fmla="*/ 4 w 48" name="T50"/>
                  <a:gd fmla="*/ 12 h 78" name="T51"/>
                  <a:gd fmla="*/ 11 w 48" name="T52"/>
                  <a:gd fmla="*/ 3 h 78" name="T53"/>
                  <a:gd fmla="*/ 23 w 48" name="T54"/>
                  <a:gd fmla="*/ 0 h 7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78" w="48">
                    <a:moveTo>
                      <a:pt x="23" y="7"/>
                    </a:moveTo>
                    <a:lnTo>
                      <a:pt x="19" y="8"/>
                    </a:lnTo>
                    <a:lnTo>
                      <a:pt x="15" y="9"/>
                    </a:lnTo>
                    <a:lnTo>
                      <a:pt x="11" y="11"/>
                    </a:lnTo>
                    <a:lnTo>
                      <a:pt x="8" y="15"/>
                    </a:lnTo>
                    <a:lnTo>
                      <a:pt x="7" y="19"/>
                    </a:lnTo>
                    <a:lnTo>
                      <a:pt x="6" y="23"/>
                    </a:lnTo>
                    <a:lnTo>
                      <a:pt x="6" y="73"/>
                    </a:lnTo>
                    <a:lnTo>
                      <a:pt x="42" y="73"/>
                    </a:lnTo>
                    <a:lnTo>
                      <a:pt x="42" y="23"/>
                    </a:lnTo>
                    <a:lnTo>
                      <a:pt x="42" y="19"/>
                    </a:lnTo>
                    <a:lnTo>
                      <a:pt x="40" y="15"/>
                    </a:lnTo>
                    <a:lnTo>
                      <a:pt x="37" y="11"/>
                    </a:lnTo>
                    <a:lnTo>
                      <a:pt x="34" y="9"/>
                    </a:lnTo>
                    <a:lnTo>
                      <a:pt x="30" y="8"/>
                    </a:lnTo>
                    <a:lnTo>
                      <a:pt x="25" y="7"/>
                    </a:lnTo>
                    <a:lnTo>
                      <a:pt x="23" y="7"/>
                    </a:lnTo>
                    <a:close/>
                    <a:moveTo>
                      <a:pt x="23" y="0"/>
                    </a:moveTo>
                    <a:lnTo>
                      <a:pt x="25" y="0"/>
                    </a:lnTo>
                    <a:lnTo>
                      <a:pt x="37" y="3"/>
                    </a:lnTo>
                    <a:lnTo>
                      <a:pt x="45" y="12"/>
                    </a:lnTo>
                    <a:lnTo>
                      <a:pt x="48" y="23"/>
                    </a:lnTo>
                    <a:lnTo>
                      <a:pt x="48" y="78"/>
                    </a:lnTo>
                    <a:lnTo>
                      <a:pt x="0" y="78"/>
                    </a:lnTo>
                    <a:lnTo>
                      <a:pt x="0" y="23"/>
                    </a:lnTo>
                    <a:lnTo>
                      <a:pt x="4" y="12"/>
                    </a:lnTo>
                    <a:lnTo>
                      <a:pt x="11" y="3"/>
                    </a:lnTo>
                    <a:lnTo>
                      <a:pt x="23"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2" name="Freeform 145"/>
              <p:cNvSpPr>
                <a:spLocks noEditPoints="1"/>
              </p:cNvSpPr>
              <p:nvPr/>
            </p:nvSpPr>
            <p:spPr bwMode="auto">
              <a:xfrm>
                <a:off x="5556251" y="4892676"/>
                <a:ext cx="74613" cy="177800"/>
              </a:xfrm>
              <a:custGeom>
                <a:gdLst>
                  <a:gd fmla="*/ 22 w 47" name="T0"/>
                  <a:gd fmla="*/ 7 h 112" name="T1"/>
                  <a:gd fmla="*/ 18 w 47" name="T2"/>
                  <a:gd fmla="*/ 7 h 112" name="T3"/>
                  <a:gd fmla="*/ 14 w 47" name="T4"/>
                  <a:gd fmla="*/ 9 h 112" name="T5"/>
                  <a:gd fmla="*/ 11 w 47" name="T6"/>
                  <a:gd fmla="*/ 11 h 112" name="T7"/>
                  <a:gd fmla="*/ 8 w 47" name="T8"/>
                  <a:gd fmla="*/ 15 h 112" name="T9"/>
                  <a:gd fmla="*/ 6 w 47" name="T10"/>
                  <a:gd fmla="*/ 19 h 112" name="T11"/>
                  <a:gd fmla="*/ 6 w 47" name="T12"/>
                  <a:gd fmla="*/ 23 h 112" name="T13"/>
                  <a:gd fmla="*/ 6 w 47" name="T14"/>
                  <a:gd fmla="*/ 107 h 112" name="T15"/>
                  <a:gd fmla="*/ 42 w 47" name="T16"/>
                  <a:gd fmla="*/ 107 h 112" name="T17"/>
                  <a:gd fmla="*/ 42 w 47" name="T18"/>
                  <a:gd fmla="*/ 23 h 112" name="T19"/>
                  <a:gd fmla="*/ 41 w 47" name="T20"/>
                  <a:gd fmla="*/ 19 h 112" name="T21"/>
                  <a:gd fmla="*/ 40 w 47" name="T22"/>
                  <a:gd fmla="*/ 15 h 112" name="T23"/>
                  <a:gd fmla="*/ 37 w 47" name="T24"/>
                  <a:gd fmla="*/ 11 h 112" name="T25"/>
                  <a:gd fmla="*/ 33 w 47" name="T26"/>
                  <a:gd fmla="*/ 9 h 112" name="T27"/>
                  <a:gd fmla="*/ 29 w 47" name="T28"/>
                  <a:gd fmla="*/ 7 h 112" name="T29"/>
                  <a:gd fmla="*/ 25 w 47" name="T30"/>
                  <a:gd fmla="*/ 7 h 112" name="T31"/>
                  <a:gd fmla="*/ 22 w 47" name="T32"/>
                  <a:gd fmla="*/ 7 h 112" name="T33"/>
                  <a:gd fmla="*/ 22 w 47" name="T34"/>
                  <a:gd fmla="*/ 0 h 112" name="T35"/>
                  <a:gd fmla="*/ 25 w 47" name="T36"/>
                  <a:gd fmla="*/ 0 h 112" name="T37"/>
                  <a:gd fmla="*/ 37 w 47" name="T38"/>
                  <a:gd fmla="*/ 4 h 112" name="T39"/>
                  <a:gd fmla="*/ 44 w 47" name="T40"/>
                  <a:gd fmla="*/ 12 h 112" name="T41"/>
                  <a:gd fmla="*/ 47 w 47" name="T42"/>
                  <a:gd fmla="*/ 23 h 112" name="T43"/>
                  <a:gd fmla="*/ 47 w 47" name="T44"/>
                  <a:gd fmla="*/ 112 h 112" name="T45"/>
                  <a:gd fmla="*/ 0 w 47" name="T46"/>
                  <a:gd fmla="*/ 112 h 112" name="T47"/>
                  <a:gd fmla="*/ 0 w 47" name="T48"/>
                  <a:gd fmla="*/ 23 h 112" name="T49"/>
                  <a:gd fmla="*/ 3 w 47" name="T50"/>
                  <a:gd fmla="*/ 12 h 112" name="T51"/>
                  <a:gd fmla="*/ 11 w 47" name="T52"/>
                  <a:gd fmla="*/ 4 h 112" name="T53"/>
                  <a:gd fmla="*/ 22 w 47" name="T54"/>
                  <a:gd fmla="*/ 0 h 11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12" w="47">
                    <a:moveTo>
                      <a:pt x="22" y="7"/>
                    </a:moveTo>
                    <a:lnTo>
                      <a:pt x="18" y="7"/>
                    </a:lnTo>
                    <a:lnTo>
                      <a:pt x="14" y="9"/>
                    </a:lnTo>
                    <a:lnTo>
                      <a:pt x="11" y="11"/>
                    </a:lnTo>
                    <a:lnTo>
                      <a:pt x="8" y="15"/>
                    </a:lnTo>
                    <a:lnTo>
                      <a:pt x="6" y="19"/>
                    </a:lnTo>
                    <a:lnTo>
                      <a:pt x="6" y="23"/>
                    </a:lnTo>
                    <a:lnTo>
                      <a:pt x="6" y="107"/>
                    </a:lnTo>
                    <a:lnTo>
                      <a:pt x="42" y="107"/>
                    </a:lnTo>
                    <a:lnTo>
                      <a:pt x="42" y="23"/>
                    </a:lnTo>
                    <a:lnTo>
                      <a:pt x="41" y="19"/>
                    </a:lnTo>
                    <a:lnTo>
                      <a:pt x="40" y="15"/>
                    </a:lnTo>
                    <a:lnTo>
                      <a:pt x="37" y="11"/>
                    </a:lnTo>
                    <a:lnTo>
                      <a:pt x="33" y="9"/>
                    </a:lnTo>
                    <a:lnTo>
                      <a:pt x="29" y="7"/>
                    </a:lnTo>
                    <a:lnTo>
                      <a:pt x="25" y="7"/>
                    </a:lnTo>
                    <a:lnTo>
                      <a:pt x="22" y="7"/>
                    </a:lnTo>
                    <a:close/>
                    <a:moveTo>
                      <a:pt x="22" y="0"/>
                    </a:moveTo>
                    <a:lnTo>
                      <a:pt x="25" y="0"/>
                    </a:lnTo>
                    <a:lnTo>
                      <a:pt x="37" y="4"/>
                    </a:lnTo>
                    <a:lnTo>
                      <a:pt x="44" y="12"/>
                    </a:lnTo>
                    <a:lnTo>
                      <a:pt x="47" y="23"/>
                    </a:lnTo>
                    <a:lnTo>
                      <a:pt x="47" y="112"/>
                    </a:lnTo>
                    <a:lnTo>
                      <a:pt x="0" y="112"/>
                    </a:lnTo>
                    <a:lnTo>
                      <a:pt x="0" y="23"/>
                    </a:lnTo>
                    <a:lnTo>
                      <a:pt x="3" y="12"/>
                    </a:lnTo>
                    <a:lnTo>
                      <a:pt x="11" y="4"/>
                    </a:lnTo>
                    <a:lnTo>
                      <a:pt x="22"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3" name="Freeform 146"/>
              <p:cNvSpPr>
                <a:spLocks noEditPoints="1"/>
              </p:cNvSpPr>
              <p:nvPr/>
            </p:nvSpPr>
            <p:spPr bwMode="auto">
              <a:xfrm>
                <a:off x="5662613" y="4840288"/>
                <a:ext cx="76200" cy="230188"/>
              </a:xfrm>
              <a:custGeom>
                <a:gdLst>
                  <a:gd fmla="*/ 22 w 48" name="T0"/>
                  <a:gd fmla="*/ 6 h 145" name="T1"/>
                  <a:gd fmla="*/ 17 w 48" name="T2"/>
                  <a:gd fmla="*/ 6 h 145" name="T3"/>
                  <a:gd fmla="*/ 14 w 48" name="T4"/>
                  <a:gd fmla="*/ 8 h 145" name="T5"/>
                  <a:gd fmla="*/ 11 w 48" name="T6"/>
                  <a:gd fmla="*/ 11 h 145" name="T7"/>
                  <a:gd fmla="*/ 8 w 48" name="T8"/>
                  <a:gd fmla="*/ 14 h 145" name="T9"/>
                  <a:gd fmla="*/ 6 w 48" name="T10"/>
                  <a:gd fmla="*/ 18 h 145" name="T11"/>
                  <a:gd fmla="*/ 5 w 48" name="T12"/>
                  <a:gd fmla="*/ 23 h 145" name="T13"/>
                  <a:gd fmla="*/ 5 w 48" name="T14"/>
                  <a:gd fmla="*/ 140 h 145" name="T15"/>
                  <a:gd fmla="*/ 41 w 48" name="T16"/>
                  <a:gd fmla="*/ 140 h 145" name="T17"/>
                  <a:gd fmla="*/ 41 w 48" name="T18"/>
                  <a:gd fmla="*/ 23 h 145" name="T19"/>
                  <a:gd fmla="*/ 40 w 48" name="T20"/>
                  <a:gd fmla="*/ 18 h 145" name="T21"/>
                  <a:gd fmla="*/ 39 w 48" name="T22"/>
                  <a:gd fmla="*/ 14 h 145" name="T23"/>
                  <a:gd fmla="*/ 36 w 48" name="T24"/>
                  <a:gd fmla="*/ 11 h 145" name="T25"/>
                  <a:gd fmla="*/ 33 w 48" name="T26"/>
                  <a:gd fmla="*/ 8 h 145" name="T27"/>
                  <a:gd fmla="*/ 29 w 48" name="T28"/>
                  <a:gd fmla="*/ 6 h 145" name="T29"/>
                  <a:gd fmla="*/ 25 w 48" name="T30"/>
                  <a:gd fmla="*/ 6 h 145" name="T31"/>
                  <a:gd fmla="*/ 22 w 48" name="T32"/>
                  <a:gd fmla="*/ 6 h 145" name="T33"/>
                  <a:gd fmla="*/ 22 w 48" name="T34"/>
                  <a:gd fmla="*/ 0 h 145" name="T35"/>
                  <a:gd fmla="*/ 25 w 48" name="T36"/>
                  <a:gd fmla="*/ 0 h 145" name="T37"/>
                  <a:gd fmla="*/ 36 w 48" name="T38"/>
                  <a:gd fmla="*/ 3 h 145" name="T39"/>
                  <a:gd fmla="*/ 44 w 48" name="T40"/>
                  <a:gd fmla="*/ 12 h 145" name="T41"/>
                  <a:gd fmla="*/ 48 w 48" name="T42"/>
                  <a:gd fmla="*/ 23 h 145" name="T43"/>
                  <a:gd fmla="*/ 48 w 48" name="T44"/>
                  <a:gd fmla="*/ 145 h 145" name="T45"/>
                  <a:gd fmla="*/ 0 w 48" name="T46"/>
                  <a:gd fmla="*/ 145 h 145" name="T47"/>
                  <a:gd fmla="*/ 0 w 48" name="T48"/>
                  <a:gd fmla="*/ 23 h 145" name="T49"/>
                  <a:gd fmla="*/ 2 w 48" name="T50"/>
                  <a:gd fmla="*/ 12 h 145" name="T51"/>
                  <a:gd fmla="*/ 11 w 48" name="T52"/>
                  <a:gd fmla="*/ 3 h 145" name="T53"/>
                  <a:gd fmla="*/ 22 w 48" name="T54"/>
                  <a:gd fmla="*/ 0 h 14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45" w="48">
                    <a:moveTo>
                      <a:pt x="22" y="6"/>
                    </a:moveTo>
                    <a:lnTo>
                      <a:pt x="17" y="6"/>
                    </a:lnTo>
                    <a:lnTo>
                      <a:pt x="14" y="8"/>
                    </a:lnTo>
                    <a:lnTo>
                      <a:pt x="11" y="11"/>
                    </a:lnTo>
                    <a:lnTo>
                      <a:pt x="8" y="14"/>
                    </a:lnTo>
                    <a:lnTo>
                      <a:pt x="6" y="18"/>
                    </a:lnTo>
                    <a:lnTo>
                      <a:pt x="5" y="23"/>
                    </a:lnTo>
                    <a:lnTo>
                      <a:pt x="5" y="140"/>
                    </a:lnTo>
                    <a:lnTo>
                      <a:pt x="41" y="140"/>
                    </a:lnTo>
                    <a:lnTo>
                      <a:pt x="41" y="23"/>
                    </a:lnTo>
                    <a:lnTo>
                      <a:pt x="40" y="18"/>
                    </a:lnTo>
                    <a:lnTo>
                      <a:pt x="39" y="14"/>
                    </a:lnTo>
                    <a:lnTo>
                      <a:pt x="36" y="11"/>
                    </a:lnTo>
                    <a:lnTo>
                      <a:pt x="33" y="8"/>
                    </a:lnTo>
                    <a:lnTo>
                      <a:pt x="29" y="6"/>
                    </a:lnTo>
                    <a:lnTo>
                      <a:pt x="25" y="6"/>
                    </a:lnTo>
                    <a:lnTo>
                      <a:pt x="22" y="6"/>
                    </a:lnTo>
                    <a:close/>
                    <a:moveTo>
                      <a:pt x="22" y="0"/>
                    </a:moveTo>
                    <a:lnTo>
                      <a:pt x="25" y="0"/>
                    </a:lnTo>
                    <a:lnTo>
                      <a:pt x="36" y="3"/>
                    </a:lnTo>
                    <a:lnTo>
                      <a:pt x="44" y="12"/>
                    </a:lnTo>
                    <a:lnTo>
                      <a:pt x="48" y="23"/>
                    </a:lnTo>
                    <a:lnTo>
                      <a:pt x="48" y="145"/>
                    </a:lnTo>
                    <a:lnTo>
                      <a:pt x="0" y="145"/>
                    </a:lnTo>
                    <a:lnTo>
                      <a:pt x="0" y="23"/>
                    </a:lnTo>
                    <a:lnTo>
                      <a:pt x="2" y="12"/>
                    </a:lnTo>
                    <a:lnTo>
                      <a:pt x="11" y="3"/>
                    </a:lnTo>
                    <a:lnTo>
                      <a:pt x="22"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4" name="Freeform 147"/>
              <p:cNvSpPr>
                <a:spLocks noEditPoints="1"/>
              </p:cNvSpPr>
              <p:nvPr/>
            </p:nvSpPr>
            <p:spPr bwMode="auto">
              <a:xfrm>
                <a:off x="5767388" y="4784726"/>
                <a:ext cx="76200" cy="285750"/>
              </a:xfrm>
              <a:custGeom>
                <a:gdLst>
                  <a:gd fmla="*/ 23 w 48" name="T0"/>
                  <a:gd fmla="*/ 5 h 180" name="T1"/>
                  <a:gd fmla="*/ 19 w 48" name="T2"/>
                  <a:gd fmla="*/ 6 h 180" name="T3"/>
                  <a:gd fmla="*/ 14 w 48" name="T4"/>
                  <a:gd fmla="*/ 9 h 180" name="T5"/>
                  <a:gd fmla="*/ 11 w 48" name="T6"/>
                  <a:gd fmla="*/ 11 h 180" name="T7"/>
                  <a:gd fmla="*/ 8 w 48" name="T8"/>
                  <a:gd fmla="*/ 14 h 180" name="T9"/>
                  <a:gd fmla="*/ 7 w 48" name="T10"/>
                  <a:gd fmla="*/ 18 h 180" name="T11"/>
                  <a:gd fmla="*/ 6 w 48" name="T12"/>
                  <a:gd fmla="*/ 23 h 180" name="T13"/>
                  <a:gd fmla="*/ 6 w 48" name="T14"/>
                  <a:gd fmla="*/ 175 h 180" name="T15"/>
                  <a:gd fmla="*/ 41 w 48" name="T16"/>
                  <a:gd fmla="*/ 175 h 180" name="T17"/>
                  <a:gd fmla="*/ 41 w 48" name="T18"/>
                  <a:gd fmla="*/ 23 h 180" name="T19"/>
                  <a:gd fmla="*/ 41 w 48" name="T20"/>
                  <a:gd fmla="*/ 18 h 180" name="T21"/>
                  <a:gd fmla="*/ 39 w 48" name="T22"/>
                  <a:gd fmla="*/ 14 h 180" name="T23"/>
                  <a:gd fmla="*/ 37 w 48" name="T24"/>
                  <a:gd fmla="*/ 11 h 180" name="T25"/>
                  <a:gd fmla="*/ 34 w 48" name="T26"/>
                  <a:gd fmla="*/ 9 h 180" name="T27"/>
                  <a:gd fmla="*/ 29 w 48" name="T28"/>
                  <a:gd fmla="*/ 6 h 180" name="T29"/>
                  <a:gd fmla="*/ 25 w 48" name="T30"/>
                  <a:gd fmla="*/ 5 h 180" name="T31"/>
                  <a:gd fmla="*/ 23 w 48" name="T32"/>
                  <a:gd fmla="*/ 5 h 180" name="T33"/>
                  <a:gd fmla="*/ 23 w 48" name="T34"/>
                  <a:gd fmla="*/ 0 h 180" name="T35"/>
                  <a:gd fmla="*/ 25 w 48" name="T36"/>
                  <a:gd fmla="*/ 0 h 180" name="T37"/>
                  <a:gd fmla="*/ 37 w 48" name="T38"/>
                  <a:gd fmla="*/ 3 h 180" name="T39"/>
                  <a:gd fmla="*/ 45 w 48" name="T40"/>
                  <a:gd fmla="*/ 11 h 180" name="T41"/>
                  <a:gd fmla="*/ 48 w 48" name="T42"/>
                  <a:gd fmla="*/ 23 h 180" name="T43"/>
                  <a:gd fmla="*/ 48 w 48" name="T44"/>
                  <a:gd fmla="*/ 180 h 180" name="T45"/>
                  <a:gd fmla="*/ 0 w 48" name="T46"/>
                  <a:gd fmla="*/ 180 h 180" name="T47"/>
                  <a:gd fmla="*/ 0 w 48" name="T48"/>
                  <a:gd fmla="*/ 23 h 180" name="T49"/>
                  <a:gd fmla="*/ 3 w 48" name="T50"/>
                  <a:gd fmla="*/ 11 h 180" name="T51"/>
                  <a:gd fmla="*/ 11 w 48" name="T52"/>
                  <a:gd fmla="*/ 3 h 180" name="T53"/>
                  <a:gd fmla="*/ 23 w 48" name="T54"/>
                  <a:gd fmla="*/ 0 h 18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80" w="48">
                    <a:moveTo>
                      <a:pt x="23" y="5"/>
                    </a:moveTo>
                    <a:lnTo>
                      <a:pt x="19" y="6"/>
                    </a:lnTo>
                    <a:lnTo>
                      <a:pt x="14" y="9"/>
                    </a:lnTo>
                    <a:lnTo>
                      <a:pt x="11" y="11"/>
                    </a:lnTo>
                    <a:lnTo>
                      <a:pt x="8" y="14"/>
                    </a:lnTo>
                    <a:lnTo>
                      <a:pt x="7" y="18"/>
                    </a:lnTo>
                    <a:lnTo>
                      <a:pt x="6" y="23"/>
                    </a:lnTo>
                    <a:lnTo>
                      <a:pt x="6" y="175"/>
                    </a:lnTo>
                    <a:lnTo>
                      <a:pt x="41" y="175"/>
                    </a:lnTo>
                    <a:lnTo>
                      <a:pt x="41" y="23"/>
                    </a:lnTo>
                    <a:lnTo>
                      <a:pt x="41" y="18"/>
                    </a:lnTo>
                    <a:lnTo>
                      <a:pt x="39" y="14"/>
                    </a:lnTo>
                    <a:lnTo>
                      <a:pt x="37" y="11"/>
                    </a:lnTo>
                    <a:lnTo>
                      <a:pt x="34" y="9"/>
                    </a:lnTo>
                    <a:lnTo>
                      <a:pt x="29" y="6"/>
                    </a:lnTo>
                    <a:lnTo>
                      <a:pt x="25" y="5"/>
                    </a:lnTo>
                    <a:lnTo>
                      <a:pt x="23" y="5"/>
                    </a:lnTo>
                    <a:close/>
                    <a:moveTo>
                      <a:pt x="23" y="0"/>
                    </a:moveTo>
                    <a:lnTo>
                      <a:pt x="25" y="0"/>
                    </a:lnTo>
                    <a:lnTo>
                      <a:pt x="37" y="3"/>
                    </a:lnTo>
                    <a:lnTo>
                      <a:pt x="45" y="11"/>
                    </a:lnTo>
                    <a:lnTo>
                      <a:pt x="48" y="23"/>
                    </a:lnTo>
                    <a:lnTo>
                      <a:pt x="48" y="180"/>
                    </a:lnTo>
                    <a:lnTo>
                      <a:pt x="0" y="180"/>
                    </a:lnTo>
                    <a:lnTo>
                      <a:pt x="0" y="23"/>
                    </a:lnTo>
                    <a:lnTo>
                      <a:pt x="3" y="11"/>
                    </a:lnTo>
                    <a:lnTo>
                      <a:pt x="11" y="3"/>
                    </a:lnTo>
                    <a:lnTo>
                      <a:pt x="23"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5" name="Freeform 148"/>
              <p:cNvSpPr/>
              <p:nvPr/>
            </p:nvSpPr>
            <p:spPr bwMode="auto">
              <a:xfrm>
                <a:off x="5453063" y="4732338"/>
                <a:ext cx="293688" cy="153988"/>
              </a:xfrm>
              <a:custGeom>
                <a:gdLst>
                  <a:gd fmla="*/ 134 w 185" name="T0"/>
                  <a:gd fmla="*/ 0 h 97" name="T1"/>
                  <a:gd fmla="*/ 185 w 185" name="T2"/>
                  <a:gd fmla="*/ 13 h 97" name="T3"/>
                  <a:gd fmla="*/ 160 w 185" name="T4"/>
                  <a:gd fmla="*/ 59 h 97" name="T5"/>
                  <a:gd fmla="*/ 155 w 185" name="T6"/>
                  <a:gd fmla="*/ 57 h 97" name="T7"/>
                  <a:gd fmla="*/ 173 w 185" name="T8"/>
                  <a:gd fmla="*/ 21 h 97" name="T9"/>
                  <a:gd fmla="*/ 2 w 185" name="T10"/>
                  <a:gd fmla="*/ 97 h 97" name="T11"/>
                  <a:gd fmla="*/ 0 w 185" name="T12"/>
                  <a:gd fmla="*/ 92 h 97" name="T13"/>
                  <a:gd fmla="*/ 171 w 185" name="T14"/>
                  <a:gd fmla="*/ 16 h 97" name="T15"/>
                  <a:gd fmla="*/ 133 w 185" name="T16"/>
                  <a:gd fmla="*/ 6 h 97" name="T17"/>
                  <a:gd fmla="*/ 134 w 185" name="T18"/>
                  <a:gd fmla="*/ 0 h 9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7" w="185">
                    <a:moveTo>
                      <a:pt x="134" y="0"/>
                    </a:moveTo>
                    <a:lnTo>
                      <a:pt x="185" y="13"/>
                    </a:lnTo>
                    <a:lnTo>
                      <a:pt x="160" y="59"/>
                    </a:lnTo>
                    <a:lnTo>
                      <a:pt x="155" y="57"/>
                    </a:lnTo>
                    <a:lnTo>
                      <a:pt x="173" y="21"/>
                    </a:lnTo>
                    <a:lnTo>
                      <a:pt x="2" y="97"/>
                    </a:lnTo>
                    <a:lnTo>
                      <a:pt x="0" y="92"/>
                    </a:lnTo>
                    <a:lnTo>
                      <a:pt x="171" y="16"/>
                    </a:lnTo>
                    <a:lnTo>
                      <a:pt x="133" y="6"/>
                    </a:lnTo>
                    <a:lnTo>
                      <a:pt x="134"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08" name="组合 207"/>
            <p:cNvGrpSpPr/>
            <p:nvPr/>
          </p:nvGrpSpPr>
          <p:grpSpPr>
            <a:xfrm>
              <a:off x="7326383" y="4173021"/>
              <a:ext cx="607909" cy="538235"/>
              <a:chOff x="6907213" y="4678363"/>
              <a:chExt cx="554038" cy="490538"/>
            </a:xfrm>
            <a:grpFill/>
          </p:grpSpPr>
          <p:sp>
            <p:nvSpPr>
              <p:cNvPr id="201" name="Freeform 149"/>
              <p:cNvSpPr>
                <a:spLocks noEditPoints="1"/>
              </p:cNvSpPr>
              <p:nvPr/>
            </p:nvSpPr>
            <p:spPr bwMode="auto">
              <a:xfrm>
                <a:off x="6907213" y="4678363"/>
                <a:ext cx="554038" cy="490538"/>
              </a:xfrm>
              <a:custGeom>
                <a:gdLst>
                  <a:gd fmla="*/ 13 w 349" name="T0"/>
                  <a:gd fmla="*/ 182 h 309" name="T1"/>
                  <a:gd fmla="*/ 193 w 349" name="T2"/>
                  <a:gd fmla="*/ 154 h 309" name="T3"/>
                  <a:gd fmla="*/ 292 w 349" name="T4"/>
                  <a:gd fmla="*/ 118 h 309" name="T5"/>
                  <a:gd fmla="*/ 338 w 349" name="T6"/>
                  <a:gd fmla="*/ 166 h 309" name="T7"/>
                  <a:gd fmla="*/ 198 w 349" name="T8"/>
                  <a:gd fmla="*/ 114 h 309" name="T9"/>
                  <a:gd fmla="*/ 343 w 349" name="T10"/>
                  <a:gd fmla="*/ 303 h 309" name="T11"/>
                  <a:gd fmla="*/ 286 w 349" name="T12"/>
                  <a:gd fmla="*/ 171 h 309" name="T13"/>
                  <a:gd fmla="*/ 198 w 349" name="T14"/>
                  <a:gd fmla="*/ 114 h 309" name="T15"/>
                  <a:gd fmla="*/ 57 w 349" name="T16"/>
                  <a:gd fmla="*/ 120 h 309" name="T17"/>
                  <a:gd fmla="*/ 193 w 349" name="T18"/>
                  <a:gd fmla="*/ 108 h 309" name="T19"/>
                  <a:gd fmla="*/ 207 w 349" name="T20"/>
                  <a:gd fmla="*/ 21 h 309" name="T21"/>
                  <a:gd fmla="*/ 54 w 349" name="T22"/>
                  <a:gd fmla="*/ 5 h 309" name="T23"/>
                  <a:gd fmla="*/ 46 w 349" name="T24"/>
                  <a:gd fmla="*/ 7 h 309" name="T25"/>
                  <a:gd fmla="*/ 42 w 349" name="T26"/>
                  <a:gd fmla="*/ 14 h 309" name="T27"/>
                  <a:gd fmla="*/ 41 w 349" name="T28"/>
                  <a:gd fmla="*/ 123 h 309" name="T29"/>
                  <a:gd fmla="*/ 44 w 349" name="T30"/>
                  <a:gd fmla="*/ 131 h 309" name="T31"/>
                  <a:gd fmla="*/ 50 w 349" name="T32"/>
                  <a:gd fmla="*/ 135 h 309" name="T33"/>
                  <a:gd fmla="*/ 193 w 349" name="T34"/>
                  <a:gd fmla="*/ 136 h 309" name="T35"/>
                  <a:gd fmla="*/ 51 w 349" name="T36"/>
                  <a:gd fmla="*/ 127 h 309" name="T37"/>
                  <a:gd fmla="*/ 212 w 349" name="T38"/>
                  <a:gd fmla="*/ 15 h 309" name="T39"/>
                  <a:gd fmla="*/ 222 w 349" name="T40"/>
                  <a:gd fmla="*/ 108 h 309" name="T41"/>
                  <a:gd fmla="*/ 222 w 349" name="T42"/>
                  <a:gd fmla="*/ 14 h 309" name="T43"/>
                  <a:gd fmla="*/ 218 w 349" name="T44"/>
                  <a:gd fmla="*/ 7 h 309" name="T45"/>
                  <a:gd fmla="*/ 210 w 349" name="T46"/>
                  <a:gd fmla="*/ 5 h 309" name="T47"/>
                  <a:gd fmla="*/ 54 w 349" name="T48"/>
                  <a:gd fmla="*/ 0 h 309" name="T49"/>
                  <a:gd fmla="*/ 219 w 349" name="T50"/>
                  <a:gd fmla="*/ 2 h 309" name="T51"/>
                  <a:gd fmla="*/ 229 w 349" name="T52"/>
                  <a:gd fmla="*/ 18 h 309" name="T53"/>
                  <a:gd fmla="*/ 291 w 349" name="T54"/>
                  <a:gd fmla="*/ 108 h 309" name="T55"/>
                  <a:gd fmla="*/ 349 w 349" name="T56"/>
                  <a:gd fmla="*/ 309 h 309" name="T57"/>
                  <a:gd fmla="*/ 193 w 349" name="T58"/>
                  <a:gd fmla="*/ 188 h 309" name="T59"/>
                  <a:gd fmla="*/ 37 w 349" name="T60"/>
                  <a:gd fmla="*/ 148 h 309" name="T61"/>
                  <a:gd fmla="*/ 193 w 349" name="T62"/>
                  <a:gd fmla="*/ 142 h 309" name="T63"/>
                  <a:gd fmla="*/ 44 w 349" name="T64"/>
                  <a:gd fmla="*/ 140 h 309" name="T65"/>
                  <a:gd fmla="*/ 35 w 349" name="T66"/>
                  <a:gd fmla="*/ 123 h 309" name="T67"/>
                  <a:gd fmla="*/ 38 w 349" name="T68"/>
                  <a:gd fmla="*/ 8 h 309" name="T69"/>
                  <a:gd fmla="*/ 54 w 349" name="T70"/>
                  <a:gd fmla="*/ 0 h 309"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09" w="349">
                    <a:moveTo>
                      <a:pt x="40" y="154"/>
                    </a:moveTo>
                    <a:lnTo>
                      <a:pt x="13" y="182"/>
                    </a:lnTo>
                    <a:lnTo>
                      <a:pt x="193" y="182"/>
                    </a:lnTo>
                    <a:lnTo>
                      <a:pt x="193" y="154"/>
                    </a:lnTo>
                    <a:lnTo>
                      <a:pt x="40" y="154"/>
                    </a:lnTo>
                    <a:close/>
                    <a:moveTo>
                      <a:pt x="292" y="118"/>
                    </a:moveTo>
                    <a:lnTo>
                      <a:pt x="292" y="166"/>
                    </a:lnTo>
                    <a:lnTo>
                      <a:pt x="338" y="166"/>
                    </a:lnTo>
                    <a:lnTo>
                      <a:pt x="292" y="118"/>
                    </a:lnTo>
                    <a:close/>
                    <a:moveTo>
                      <a:pt x="198" y="114"/>
                    </a:moveTo>
                    <a:lnTo>
                      <a:pt x="198" y="303"/>
                    </a:lnTo>
                    <a:lnTo>
                      <a:pt x="343" y="303"/>
                    </a:lnTo>
                    <a:lnTo>
                      <a:pt x="343" y="171"/>
                    </a:lnTo>
                    <a:lnTo>
                      <a:pt x="286" y="171"/>
                    </a:lnTo>
                    <a:lnTo>
                      <a:pt x="286" y="114"/>
                    </a:lnTo>
                    <a:lnTo>
                      <a:pt x="198" y="114"/>
                    </a:lnTo>
                    <a:close/>
                    <a:moveTo>
                      <a:pt x="57" y="21"/>
                    </a:moveTo>
                    <a:lnTo>
                      <a:pt x="57" y="120"/>
                    </a:lnTo>
                    <a:lnTo>
                      <a:pt x="193" y="120"/>
                    </a:lnTo>
                    <a:lnTo>
                      <a:pt x="193" y="108"/>
                    </a:lnTo>
                    <a:lnTo>
                      <a:pt x="207" y="108"/>
                    </a:lnTo>
                    <a:lnTo>
                      <a:pt x="207" y="21"/>
                    </a:lnTo>
                    <a:lnTo>
                      <a:pt x="57" y="21"/>
                    </a:lnTo>
                    <a:close/>
                    <a:moveTo>
                      <a:pt x="54" y="5"/>
                    </a:moveTo>
                    <a:lnTo>
                      <a:pt x="50" y="6"/>
                    </a:lnTo>
                    <a:lnTo>
                      <a:pt x="46" y="7"/>
                    </a:lnTo>
                    <a:lnTo>
                      <a:pt x="44" y="10"/>
                    </a:lnTo>
                    <a:lnTo>
                      <a:pt x="42" y="14"/>
                    </a:lnTo>
                    <a:lnTo>
                      <a:pt x="41" y="18"/>
                    </a:lnTo>
                    <a:lnTo>
                      <a:pt x="41" y="123"/>
                    </a:lnTo>
                    <a:lnTo>
                      <a:pt x="42" y="128"/>
                    </a:lnTo>
                    <a:lnTo>
                      <a:pt x="44" y="131"/>
                    </a:lnTo>
                    <a:lnTo>
                      <a:pt x="46" y="133"/>
                    </a:lnTo>
                    <a:lnTo>
                      <a:pt x="50" y="135"/>
                    </a:lnTo>
                    <a:lnTo>
                      <a:pt x="54" y="136"/>
                    </a:lnTo>
                    <a:lnTo>
                      <a:pt x="193" y="136"/>
                    </a:lnTo>
                    <a:lnTo>
                      <a:pt x="193" y="127"/>
                    </a:lnTo>
                    <a:lnTo>
                      <a:pt x="51" y="127"/>
                    </a:lnTo>
                    <a:lnTo>
                      <a:pt x="51" y="15"/>
                    </a:lnTo>
                    <a:lnTo>
                      <a:pt x="212" y="15"/>
                    </a:lnTo>
                    <a:lnTo>
                      <a:pt x="212" y="108"/>
                    </a:lnTo>
                    <a:lnTo>
                      <a:pt x="222" y="108"/>
                    </a:lnTo>
                    <a:lnTo>
                      <a:pt x="222" y="18"/>
                    </a:lnTo>
                    <a:lnTo>
                      <a:pt x="222" y="14"/>
                    </a:lnTo>
                    <a:lnTo>
                      <a:pt x="220" y="10"/>
                    </a:lnTo>
                    <a:lnTo>
                      <a:pt x="218" y="7"/>
                    </a:lnTo>
                    <a:lnTo>
                      <a:pt x="214" y="6"/>
                    </a:lnTo>
                    <a:lnTo>
                      <a:pt x="210" y="5"/>
                    </a:lnTo>
                    <a:lnTo>
                      <a:pt x="54" y="5"/>
                    </a:lnTo>
                    <a:close/>
                    <a:moveTo>
                      <a:pt x="54" y="0"/>
                    </a:moveTo>
                    <a:lnTo>
                      <a:pt x="210" y="0"/>
                    </a:lnTo>
                    <a:lnTo>
                      <a:pt x="219" y="2"/>
                    </a:lnTo>
                    <a:lnTo>
                      <a:pt x="227" y="8"/>
                    </a:lnTo>
                    <a:lnTo>
                      <a:pt x="229" y="18"/>
                    </a:lnTo>
                    <a:lnTo>
                      <a:pt x="229" y="108"/>
                    </a:lnTo>
                    <a:lnTo>
                      <a:pt x="291" y="108"/>
                    </a:lnTo>
                    <a:lnTo>
                      <a:pt x="349" y="167"/>
                    </a:lnTo>
                    <a:lnTo>
                      <a:pt x="349" y="309"/>
                    </a:lnTo>
                    <a:lnTo>
                      <a:pt x="193" y="309"/>
                    </a:lnTo>
                    <a:lnTo>
                      <a:pt x="193" y="188"/>
                    </a:lnTo>
                    <a:lnTo>
                      <a:pt x="0" y="188"/>
                    </a:lnTo>
                    <a:lnTo>
                      <a:pt x="37" y="148"/>
                    </a:lnTo>
                    <a:lnTo>
                      <a:pt x="193" y="148"/>
                    </a:lnTo>
                    <a:lnTo>
                      <a:pt x="193" y="142"/>
                    </a:lnTo>
                    <a:lnTo>
                      <a:pt x="54" y="142"/>
                    </a:lnTo>
                    <a:lnTo>
                      <a:pt x="44" y="140"/>
                    </a:lnTo>
                    <a:lnTo>
                      <a:pt x="38" y="133"/>
                    </a:lnTo>
                    <a:lnTo>
                      <a:pt x="35" y="123"/>
                    </a:lnTo>
                    <a:lnTo>
                      <a:pt x="35" y="18"/>
                    </a:lnTo>
                    <a:lnTo>
                      <a:pt x="38" y="8"/>
                    </a:lnTo>
                    <a:lnTo>
                      <a:pt x="44" y="2"/>
                    </a:lnTo>
                    <a:lnTo>
                      <a:pt x="54"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2" name="Freeform 150"/>
              <p:cNvSpPr/>
              <p:nvPr/>
            </p:nvSpPr>
            <p:spPr bwMode="auto">
              <a:xfrm>
                <a:off x="7296151" y="4713288"/>
                <a:ext cx="161925" cy="138113"/>
              </a:xfrm>
              <a:custGeom>
                <a:gdLst>
                  <a:gd fmla="*/ 1 w 102" name="T0"/>
                  <a:gd fmla="*/ 0 h 87" name="T1"/>
                  <a:gd fmla="*/ 24 w 102" name="T2"/>
                  <a:gd fmla="*/ 8 h 87" name="T3"/>
                  <a:gd fmla="*/ 44 w 102" name="T4"/>
                  <a:gd fmla="*/ 19 h 87" name="T5"/>
                  <a:gd fmla="*/ 63 w 102" name="T6"/>
                  <a:gd fmla="*/ 34 h 87" name="T7"/>
                  <a:gd fmla="*/ 78 w 102" name="T8"/>
                  <a:gd fmla="*/ 51 h 87" name="T9"/>
                  <a:gd fmla="*/ 90 w 102" name="T10"/>
                  <a:gd fmla="*/ 73 h 87" name="T11"/>
                  <a:gd fmla="*/ 97 w 102" name="T12"/>
                  <a:gd fmla="*/ 37 h 87" name="T13"/>
                  <a:gd fmla="*/ 102 w 102" name="T14"/>
                  <a:gd fmla="*/ 38 h 87" name="T15"/>
                  <a:gd fmla="*/ 93 w 102" name="T16"/>
                  <a:gd fmla="*/ 87 h 87" name="T17"/>
                  <a:gd fmla="*/ 47 w 102" name="T18"/>
                  <a:gd fmla="*/ 67 h 87" name="T19"/>
                  <a:gd fmla="*/ 50 w 102" name="T20"/>
                  <a:gd fmla="*/ 61 h 87" name="T21"/>
                  <a:gd fmla="*/ 86 w 102" name="T22"/>
                  <a:gd fmla="*/ 78 h 87" name="T23"/>
                  <a:gd fmla="*/ 74 w 102" name="T24"/>
                  <a:gd fmla="*/ 57 h 87" name="T25"/>
                  <a:gd fmla="*/ 60 w 102" name="T26"/>
                  <a:gd fmla="*/ 40 h 87" name="T27"/>
                  <a:gd fmla="*/ 42 w 102" name="T28"/>
                  <a:gd fmla="*/ 24 h 87" name="T29"/>
                  <a:gd fmla="*/ 23 w 102" name="T30"/>
                  <a:gd fmla="*/ 13 h 87" name="T31"/>
                  <a:gd fmla="*/ 0 w 102" name="T32"/>
                  <a:gd fmla="*/ 6 h 87" name="T33"/>
                  <a:gd fmla="*/ 1 w 102" name="T34"/>
                  <a:gd fmla="*/ 0 h 8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7" w="102">
                    <a:moveTo>
                      <a:pt x="1" y="0"/>
                    </a:moveTo>
                    <a:lnTo>
                      <a:pt x="24" y="8"/>
                    </a:lnTo>
                    <a:lnTo>
                      <a:pt x="44" y="19"/>
                    </a:lnTo>
                    <a:lnTo>
                      <a:pt x="63" y="34"/>
                    </a:lnTo>
                    <a:lnTo>
                      <a:pt x="78" y="51"/>
                    </a:lnTo>
                    <a:lnTo>
                      <a:pt x="90" y="73"/>
                    </a:lnTo>
                    <a:lnTo>
                      <a:pt x="97" y="37"/>
                    </a:lnTo>
                    <a:lnTo>
                      <a:pt x="102" y="38"/>
                    </a:lnTo>
                    <a:lnTo>
                      <a:pt x="93" y="87"/>
                    </a:lnTo>
                    <a:lnTo>
                      <a:pt x="47" y="67"/>
                    </a:lnTo>
                    <a:lnTo>
                      <a:pt x="50" y="61"/>
                    </a:lnTo>
                    <a:lnTo>
                      <a:pt x="86" y="78"/>
                    </a:lnTo>
                    <a:lnTo>
                      <a:pt x="74" y="57"/>
                    </a:lnTo>
                    <a:lnTo>
                      <a:pt x="60" y="40"/>
                    </a:lnTo>
                    <a:lnTo>
                      <a:pt x="42" y="24"/>
                    </a:lnTo>
                    <a:lnTo>
                      <a:pt x="23" y="13"/>
                    </a:lnTo>
                    <a:lnTo>
                      <a:pt x="0" y="6"/>
                    </a:lnTo>
                    <a:lnTo>
                      <a:pt x="1"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3" name="Freeform 151"/>
              <p:cNvSpPr/>
              <p:nvPr/>
            </p:nvSpPr>
            <p:spPr bwMode="auto">
              <a:xfrm>
                <a:off x="7050088" y="5016501"/>
                <a:ext cx="133350" cy="114300"/>
              </a:xfrm>
              <a:custGeom>
                <a:gdLst>
                  <a:gd fmla="*/ 2 w 84" name="T0"/>
                  <a:gd fmla="*/ 0 h 72" name="T1"/>
                  <a:gd fmla="*/ 50 w 84" name="T2"/>
                  <a:gd fmla="*/ 14 h 72" name="T3"/>
                  <a:gd fmla="*/ 49 w 84" name="T4"/>
                  <a:gd fmla="*/ 19 h 72" name="T5"/>
                  <a:gd fmla="*/ 11 w 84" name="T6"/>
                  <a:gd fmla="*/ 8 h 72" name="T7"/>
                  <a:gd fmla="*/ 25 w 84" name="T8"/>
                  <a:gd fmla="*/ 28 h 72" name="T9"/>
                  <a:gd fmla="*/ 42 w 84" name="T10"/>
                  <a:gd fmla="*/ 45 h 72" name="T11"/>
                  <a:gd fmla="*/ 62 w 84" name="T12"/>
                  <a:gd fmla="*/ 57 h 72" name="T13"/>
                  <a:gd fmla="*/ 84 w 84" name="T14"/>
                  <a:gd fmla="*/ 66 h 72" name="T15"/>
                  <a:gd fmla="*/ 82 w 84" name="T16"/>
                  <a:gd fmla="*/ 72 h 72" name="T17"/>
                  <a:gd fmla="*/ 59 w 84" name="T18"/>
                  <a:gd fmla="*/ 64 h 72" name="T19"/>
                  <a:gd fmla="*/ 39 w 84" name="T20"/>
                  <a:gd fmla="*/ 51 h 72" name="T21"/>
                  <a:gd fmla="*/ 21 w 84" name="T22"/>
                  <a:gd fmla="*/ 34 h 72" name="T23"/>
                  <a:gd fmla="*/ 7 w 84" name="T24"/>
                  <a:gd fmla="*/ 15 h 72" name="T25"/>
                  <a:gd fmla="*/ 5 w 84" name="T26"/>
                  <a:gd fmla="*/ 51 h 72" name="T27"/>
                  <a:gd fmla="*/ 0 w 84" name="T28"/>
                  <a:gd fmla="*/ 51 h 72" name="T29"/>
                  <a:gd fmla="*/ 2 w 84" name="T30"/>
                  <a:gd fmla="*/ 0 h 7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2" w="84">
                    <a:moveTo>
                      <a:pt x="2" y="0"/>
                    </a:moveTo>
                    <a:lnTo>
                      <a:pt x="50" y="14"/>
                    </a:lnTo>
                    <a:lnTo>
                      <a:pt x="49" y="19"/>
                    </a:lnTo>
                    <a:lnTo>
                      <a:pt x="11" y="8"/>
                    </a:lnTo>
                    <a:lnTo>
                      <a:pt x="25" y="28"/>
                    </a:lnTo>
                    <a:lnTo>
                      <a:pt x="42" y="45"/>
                    </a:lnTo>
                    <a:lnTo>
                      <a:pt x="62" y="57"/>
                    </a:lnTo>
                    <a:lnTo>
                      <a:pt x="84" y="66"/>
                    </a:lnTo>
                    <a:lnTo>
                      <a:pt x="82" y="72"/>
                    </a:lnTo>
                    <a:lnTo>
                      <a:pt x="59" y="64"/>
                    </a:lnTo>
                    <a:lnTo>
                      <a:pt x="39" y="51"/>
                    </a:lnTo>
                    <a:lnTo>
                      <a:pt x="21" y="34"/>
                    </a:lnTo>
                    <a:lnTo>
                      <a:pt x="7" y="15"/>
                    </a:lnTo>
                    <a:lnTo>
                      <a:pt x="5" y="51"/>
                    </a:lnTo>
                    <a:lnTo>
                      <a:pt x="0" y="51"/>
                    </a:lnTo>
                    <a:lnTo>
                      <a:pt x="2"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grpSp>
      </p:grpSp>
      <p:grpSp>
        <p:nvGrpSpPr>
          <p:cNvPr id="8" name="组合 7"/>
          <p:cNvGrpSpPr/>
          <p:nvPr/>
        </p:nvGrpSpPr>
        <p:grpSpPr>
          <a:xfrm>
            <a:off x="6895830" y="1935217"/>
            <a:ext cx="571765" cy="1692604"/>
            <a:chOff x="6966525" y="1680422"/>
            <a:chExt cx="658423" cy="1949140"/>
          </a:xfrm>
          <a:solidFill>
            <a:schemeClr val="accent3"/>
          </a:solidFill>
        </p:grpSpPr>
        <p:sp>
          <p:nvSpPr>
            <p:cNvPr id="200" name="Freeform 107"/>
            <p:cNvSpPr/>
            <p:nvPr/>
          </p:nvSpPr>
          <p:spPr bwMode="auto">
            <a:xfrm>
              <a:off x="6966525" y="1680422"/>
              <a:ext cx="658423" cy="1949140"/>
            </a:xfrm>
            <a:custGeom>
              <a:gdLst>
                <a:gd fmla="*/ 0 w 378" name="T0"/>
                <a:gd fmla="*/ 0 h 1119" name="T1"/>
                <a:gd fmla="*/ 260 w 378" name="T2"/>
                <a:gd fmla="*/ 37 h 1119" name="T3"/>
                <a:gd fmla="*/ 285 w 378" name="T4"/>
                <a:gd fmla="*/ 42 h 1119" name="T5"/>
                <a:gd fmla="*/ 306 w 378" name="T6"/>
                <a:gd fmla="*/ 50 h 1119" name="T7"/>
                <a:gd fmla="*/ 327 w 378" name="T8"/>
                <a:gd fmla="*/ 60 h 1119" name="T9"/>
                <a:gd fmla="*/ 344 w 378" name="T10"/>
                <a:gd fmla="*/ 72 h 1119" name="T11"/>
                <a:gd fmla="*/ 358 w 378" name="T12"/>
                <a:gd fmla="*/ 86 h 1119" name="T13"/>
                <a:gd fmla="*/ 369 w 378" name="T14"/>
                <a:gd fmla="*/ 101 h 1119" name="T15"/>
                <a:gd fmla="*/ 376 w 378" name="T16"/>
                <a:gd fmla="*/ 119 h 1119" name="T17"/>
                <a:gd fmla="*/ 378 w 378" name="T18"/>
                <a:gd fmla="*/ 140 h 1119" name="T19"/>
                <a:gd fmla="*/ 378 w 378" name="T20"/>
                <a:gd fmla="*/ 968 h 1119" name="T21"/>
                <a:gd fmla="*/ 376 w 378" name="T22"/>
                <a:gd fmla="*/ 988 h 1119" name="T23"/>
                <a:gd fmla="*/ 369 w 378" name="T24"/>
                <a:gd fmla="*/ 1007 h 1119" name="T25"/>
                <a:gd fmla="*/ 359 w 378" name="T26"/>
                <a:gd fmla="*/ 1022 h 1119" name="T27"/>
                <a:gd fmla="*/ 345 w 378" name="T28"/>
                <a:gd fmla="*/ 1036 h 1119" name="T29"/>
                <a:gd fmla="*/ 328 w 378" name="T30"/>
                <a:gd fmla="*/ 1048 h 1119" name="T31"/>
                <a:gd fmla="*/ 307 w 378" name="T32"/>
                <a:gd fmla="*/ 1058 h 1119" name="T33"/>
                <a:gd fmla="*/ 285 w 378" name="T34"/>
                <a:gd fmla="*/ 1066 h 1119" name="T35"/>
                <a:gd fmla="*/ 260 w 378" name="T36"/>
                <a:gd fmla="*/ 1071 h 1119" name="T37"/>
                <a:gd fmla="*/ 0 w 378" name="T38"/>
                <a:gd fmla="*/ 1119 h 1119" name="T39"/>
                <a:gd fmla="*/ 0 w 378" name="T40"/>
                <a:gd fmla="*/ 0 h 111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119" w="378">
                  <a:moveTo>
                    <a:pt x="0" y="0"/>
                  </a:moveTo>
                  <a:lnTo>
                    <a:pt x="260" y="37"/>
                  </a:lnTo>
                  <a:lnTo>
                    <a:pt x="285" y="42"/>
                  </a:lnTo>
                  <a:lnTo>
                    <a:pt x="306" y="50"/>
                  </a:lnTo>
                  <a:lnTo>
                    <a:pt x="327" y="60"/>
                  </a:lnTo>
                  <a:lnTo>
                    <a:pt x="344" y="72"/>
                  </a:lnTo>
                  <a:lnTo>
                    <a:pt x="358" y="86"/>
                  </a:lnTo>
                  <a:lnTo>
                    <a:pt x="369" y="101"/>
                  </a:lnTo>
                  <a:lnTo>
                    <a:pt x="376" y="119"/>
                  </a:lnTo>
                  <a:lnTo>
                    <a:pt x="378" y="140"/>
                  </a:lnTo>
                  <a:lnTo>
                    <a:pt x="378" y="968"/>
                  </a:lnTo>
                  <a:lnTo>
                    <a:pt x="376" y="988"/>
                  </a:lnTo>
                  <a:lnTo>
                    <a:pt x="369" y="1007"/>
                  </a:lnTo>
                  <a:lnTo>
                    <a:pt x="359" y="1022"/>
                  </a:lnTo>
                  <a:lnTo>
                    <a:pt x="345" y="1036"/>
                  </a:lnTo>
                  <a:lnTo>
                    <a:pt x="328" y="1048"/>
                  </a:lnTo>
                  <a:lnTo>
                    <a:pt x="307" y="1058"/>
                  </a:lnTo>
                  <a:lnTo>
                    <a:pt x="285" y="1066"/>
                  </a:lnTo>
                  <a:lnTo>
                    <a:pt x="260" y="1071"/>
                  </a:lnTo>
                  <a:lnTo>
                    <a:pt x="0" y="1119"/>
                  </a:lnTo>
                  <a:lnTo>
                    <a:pt x="0" y="0"/>
                  </a:lnTo>
                  <a:close/>
                </a:path>
              </a:pathLst>
            </a:custGeom>
            <a:solidFill>
              <a:schemeClr val="bg1"/>
            </a:solidFill>
            <a:ln w="0">
              <a:noFill/>
              <a:prstDash val="solid"/>
              <a:round/>
            </a:ln>
            <a:effectLst>
              <a:outerShdw algn="l" blurRad="254000" dist="38100" rotWithShape="0">
                <a:prstClr val="black">
                  <a:alpha val="40000"/>
                </a:prstClr>
              </a:outerShdw>
            </a:effectLst>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4" name="组合 3"/>
            <p:cNvGrpSpPr/>
            <p:nvPr/>
          </p:nvGrpSpPr>
          <p:grpSpPr>
            <a:xfrm>
              <a:off x="7095423" y="2482548"/>
              <a:ext cx="214247" cy="344888"/>
              <a:chOff x="6694371" y="3162328"/>
              <a:chExt cx="214247" cy="344888"/>
            </a:xfrm>
            <a:grpFill/>
          </p:grpSpPr>
          <p:sp>
            <p:nvSpPr>
              <p:cNvPr id="204" name="Freeform 159"/>
              <p:cNvSpPr/>
              <p:nvPr/>
            </p:nvSpPr>
            <p:spPr bwMode="auto">
              <a:xfrm>
                <a:off x="6694371" y="3228519"/>
                <a:ext cx="198572" cy="278697"/>
              </a:xfrm>
              <a:custGeom>
                <a:gdLst>
                  <a:gd fmla="*/ 64 w 114" name="T0"/>
                  <a:gd fmla="*/ 0 h 160" name="T1"/>
                  <a:gd fmla="*/ 71 w 114" name="T2"/>
                  <a:gd fmla="*/ 4 h 160" name="T3"/>
                  <a:gd fmla="*/ 89 w 114" name="T4"/>
                  <a:gd fmla="*/ 29 h 160" name="T5"/>
                  <a:gd fmla="*/ 103 w 114" name="T6"/>
                  <a:gd fmla="*/ 15 h 160" name="T7"/>
                  <a:gd fmla="*/ 105 w 114" name="T8"/>
                  <a:gd fmla="*/ 15 h 160" name="T9"/>
                  <a:gd fmla="*/ 109 w 114" name="T10"/>
                  <a:gd fmla="*/ 15 h 160" name="T11"/>
                  <a:gd fmla="*/ 112 w 114" name="T12"/>
                  <a:gd fmla="*/ 17 h 160" name="T13"/>
                  <a:gd fmla="*/ 114 w 114" name="T14"/>
                  <a:gd fmla="*/ 22 h 160" name="T15"/>
                  <a:gd fmla="*/ 112 w 114" name="T16"/>
                  <a:gd fmla="*/ 27 h 160" name="T17"/>
                  <a:gd fmla="*/ 92 w 114" name="T18"/>
                  <a:gd fmla="*/ 46 h 160" name="T19"/>
                  <a:gd fmla="*/ 91 w 114" name="T20"/>
                  <a:gd fmla="*/ 47 h 160" name="T21"/>
                  <a:gd fmla="*/ 86 w 114" name="T22"/>
                  <a:gd fmla="*/ 47 h 160" name="T23"/>
                  <a:gd fmla="*/ 81 w 114" name="T24"/>
                  <a:gd fmla="*/ 45 h 160" name="T25"/>
                  <a:gd fmla="*/ 72 w 114" name="T26"/>
                  <a:gd fmla="*/ 68 h 160" name="T27"/>
                  <a:gd fmla="*/ 69 w 114" name="T28"/>
                  <a:gd fmla="*/ 73 h 160" name="T29"/>
                  <a:gd fmla="*/ 68 w 114" name="T30"/>
                  <a:gd fmla="*/ 155 h 160" name="T31"/>
                  <a:gd fmla="*/ 64 w 114" name="T32"/>
                  <a:gd fmla="*/ 159 h 160" name="T33"/>
                  <a:gd fmla="*/ 57 w 114" name="T34"/>
                  <a:gd fmla="*/ 159 h 160" name="T35"/>
                  <a:gd fmla="*/ 53 w 114" name="T36"/>
                  <a:gd fmla="*/ 155 h 160" name="T37"/>
                  <a:gd fmla="*/ 52 w 114" name="T38"/>
                  <a:gd fmla="*/ 78 h 160" name="T39"/>
                  <a:gd fmla="*/ 46 w 114" name="T40"/>
                  <a:gd fmla="*/ 151 h 160" name="T41"/>
                  <a:gd fmla="*/ 43 w 114" name="T42"/>
                  <a:gd fmla="*/ 157 h 160" name="T43"/>
                  <a:gd fmla="*/ 37 w 114" name="T44"/>
                  <a:gd fmla="*/ 160 h 160" name="T45"/>
                  <a:gd fmla="*/ 31 w 114" name="T46"/>
                  <a:gd fmla="*/ 157 h 160" name="T47"/>
                  <a:gd fmla="*/ 28 w 114" name="T48"/>
                  <a:gd fmla="*/ 151 h 160" name="T49"/>
                  <a:gd fmla="*/ 27 w 114" name="T50"/>
                  <a:gd fmla="*/ 71 h 160" name="T51"/>
                  <a:gd fmla="*/ 26 w 114" name="T52"/>
                  <a:gd fmla="*/ 47 h 160" name="T53"/>
                  <a:gd fmla="*/ 13 w 114" name="T54"/>
                  <a:gd fmla="*/ 80 h 160" name="T55"/>
                  <a:gd fmla="*/ 8 w 114" name="T56"/>
                  <a:gd fmla="*/ 82 h 160" name="T57"/>
                  <a:gd fmla="*/ 2 w 114" name="T58"/>
                  <a:gd fmla="*/ 80 h 160" name="T59"/>
                  <a:gd fmla="*/ 0 w 114" name="T60"/>
                  <a:gd fmla="*/ 74 h 160" name="T61"/>
                  <a:gd fmla="*/ 25 w 114" name="T62"/>
                  <a:gd fmla="*/ 8 h 160" name="T63"/>
                  <a:gd fmla="*/ 26 w 114" name="T64"/>
                  <a:gd fmla="*/ 5 h 160" name="T65"/>
                  <a:gd fmla="*/ 29 w 114" name="T66"/>
                  <a:gd fmla="*/ 2 h 160" name="T67"/>
                  <a:gd fmla="*/ 34 w 114" name="T68"/>
                  <a:gd fmla="*/ 0 h 16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60" w="114">
                    <a:moveTo>
                      <a:pt x="34" y="0"/>
                    </a:moveTo>
                    <a:lnTo>
                      <a:pt x="64" y="0"/>
                    </a:lnTo>
                    <a:lnTo>
                      <a:pt x="67" y="2"/>
                    </a:lnTo>
                    <a:lnTo>
                      <a:pt x="71" y="4"/>
                    </a:lnTo>
                    <a:lnTo>
                      <a:pt x="72" y="5"/>
                    </a:lnTo>
                    <a:lnTo>
                      <a:pt x="89" y="29"/>
                    </a:lnTo>
                    <a:lnTo>
                      <a:pt x="101" y="16"/>
                    </a:lnTo>
                    <a:lnTo>
                      <a:pt x="103" y="15"/>
                    </a:lnTo>
                    <a:lnTo>
                      <a:pt x="104" y="15"/>
                    </a:lnTo>
                    <a:lnTo>
                      <a:pt x="105" y="15"/>
                    </a:lnTo>
                    <a:lnTo>
                      <a:pt x="106" y="14"/>
                    </a:lnTo>
                    <a:lnTo>
                      <a:pt x="109" y="15"/>
                    </a:lnTo>
                    <a:lnTo>
                      <a:pt x="111" y="15"/>
                    </a:lnTo>
                    <a:lnTo>
                      <a:pt x="112" y="17"/>
                    </a:lnTo>
                    <a:lnTo>
                      <a:pt x="114" y="19"/>
                    </a:lnTo>
                    <a:lnTo>
                      <a:pt x="114" y="22"/>
                    </a:lnTo>
                    <a:lnTo>
                      <a:pt x="113" y="24"/>
                    </a:lnTo>
                    <a:lnTo>
                      <a:pt x="112" y="27"/>
                    </a:lnTo>
                    <a:lnTo>
                      <a:pt x="92" y="46"/>
                    </a:lnTo>
                    <a:lnTo>
                      <a:pt x="92" y="46"/>
                    </a:lnTo>
                    <a:lnTo>
                      <a:pt x="92" y="46"/>
                    </a:lnTo>
                    <a:lnTo>
                      <a:pt x="91" y="47"/>
                    </a:lnTo>
                    <a:lnTo>
                      <a:pt x="89" y="47"/>
                    </a:lnTo>
                    <a:lnTo>
                      <a:pt x="86" y="47"/>
                    </a:lnTo>
                    <a:lnTo>
                      <a:pt x="84" y="46"/>
                    </a:lnTo>
                    <a:lnTo>
                      <a:pt x="81" y="45"/>
                    </a:lnTo>
                    <a:lnTo>
                      <a:pt x="73" y="32"/>
                    </a:lnTo>
                    <a:lnTo>
                      <a:pt x="72" y="68"/>
                    </a:lnTo>
                    <a:lnTo>
                      <a:pt x="71" y="71"/>
                    </a:lnTo>
                    <a:lnTo>
                      <a:pt x="69" y="73"/>
                    </a:lnTo>
                    <a:lnTo>
                      <a:pt x="69" y="151"/>
                    </a:lnTo>
                    <a:lnTo>
                      <a:pt x="68" y="155"/>
                    </a:lnTo>
                    <a:lnTo>
                      <a:pt x="67" y="157"/>
                    </a:lnTo>
                    <a:lnTo>
                      <a:pt x="64" y="159"/>
                    </a:lnTo>
                    <a:lnTo>
                      <a:pt x="61" y="160"/>
                    </a:lnTo>
                    <a:lnTo>
                      <a:pt x="57" y="159"/>
                    </a:lnTo>
                    <a:lnTo>
                      <a:pt x="55" y="157"/>
                    </a:lnTo>
                    <a:lnTo>
                      <a:pt x="53" y="155"/>
                    </a:lnTo>
                    <a:lnTo>
                      <a:pt x="52" y="151"/>
                    </a:lnTo>
                    <a:lnTo>
                      <a:pt x="52" y="78"/>
                    </a:lnTo>
                    <a:lnTo>
                      <a:pt x="46" y="78"/>
                    </a:lnTo>
                    <a:lnTo>
                      <a:pt x="46" y="151"/>
                    </a:lnTo>
                    <a:lnTo>
                      <a:pt x="44" y="155"/>
                    </a:lnTo>
                    <a:lnTo>
                      <a:pt x="43" y="157"/>
                    </a:lnTo>
                    <a:lnTo>
                      <a:pt x="40" y="159"/>
                    </a:lnTo>
                    <a:lnTo>
                      <a:pt x="37" y="160"/>
                    </a:lnTo>
                    <a:lnTo>
                      <a:pt x="34" y="159"/>
                    </a:lnTo>
                    <a:lnTo>
                      <a:pt x="31" y="157"/>
                    </a:lnTo>
                    <a:lnTo>
                      <a:pt x="29" y="155"/>
                    </a:lnTo>
                    <a:lnTo>
                      <a:pt x="28" y="151"/>
                    </a:lnTo>
                    <a:lnTo>
                      <a:pt x="28" y="73"/>
                    </a:lnTo>
                    <a:lnTo>
                      <a:pt x="27" y="71"/>
                    </a:lnTo>
                    <a:lnTo>
                      <a:pt x="26" y="68"/>
                    </a:lnTo>
                    <a:lnTo>
                      <a:pt x="26" y="47"/>
                    </a:lnTo>
                    <a:lnTo>
                      <a:pt x="14" y="78"/>
                    </a:lnTo>
                    <a:lnTo>
                      <a:pt x="13" y="80"/>
                    </a:lnTo>
                    <a:lnTo>
                      <a:pt x="11" y="82"/>
                    </a:lnTo>
                    <a:lnTo>
                      <a:pt x="8" y="82"/>
                    </a:lnTo>
                    <a:lnTo>
                      <a:pt x="4" y="82"/>
                    </a:lnTo>
                    <a:lnTo>
                      <a:pt x="2" y="80"/>
                    </a:lnTo>
                    <a:lnTo>
                      <a:pt x="1" y="78"/>
                    </a:lnTo>
                    <a:lnTo>
                      <a:pt x="0" y="74"/>
                    </a:lnTo>
                    <a:lnTo>
                      <a:pt x="0" y="72"/>
                    </a:lnTo>
                    <a:lnTo>
                      <a:pt x="25" y="8"/>
                    </a:lnTo>
                    <a:lnTo>
                      <a:pt x="25" y="7"/>
                    </a:lnTo>
                    <a:lnTo>
                      <a:pt x="26" y="5"/>
                    </a:lnTo>
                    <a:lnTo>
                      <a:pt x="27" y="3"/>
                    </a:lnTo>
                    <a:lnTo>
                      <a:pt x="29" y="2"/>
                    </a:lnTo>
                    <a:lnTo>
                      <a:pt x="31" y="2"/>
                    </a:lnTo>
                    <a:lnTo>
                      <a:pt x="34"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5" name="Freeform 160"/>
              <p:cNvSpPr/>
              <p:nvPr/>
            </p:nvSpPr>
            <p:spPr bwMode="auto">
              <a:xfrm>
                <a:off x="6746626" y="3162328"/>
                <a:ext cx="64449" cy="62707"/>
              </a:xfrm>
              <a:custGeom>
                <a:gdLst>
                  <a:gd fmla="*/ 19 w 37" name="T0"/>
                  <a:gd fmla="*/ 0 h 36" name="T1"/>
                  <a:gd fmla="*/ 29 w 37" name="T2"/>
                  <a:gd fmla="*/ 3 h 36" name="T3"/>
                  <a:gd fmla="*/ 35 w 37" name="T4"/>
                  <a:gd fmla="*/ 9 h 36" name="T5"/>
                  <a:gd fmla="*/ 37 w 37" name="T6"/>
                  <a:gd fmla="*/ 18 h 36" name="T7"/>
                  <a:gd fmla="*/ 35 w 37" name="T8"/>
                  <a:gd fmla="*/ 28 h 36" name="T9"/>
                  <a:gd fmla="*/ 29 w 37" name="T10"/>
                  <a:gd fmla="*/ 34 h 36" name="T11"/>
                  <a:gd fmla="*/ 19 w 37" name="T12"/>
                  <a:gd fmla="*/ 36 h 36" name="T13"/>
                  <a:gd fmla="*/ 10 w 37" name="T14"/>
                  <a:gd fmla="*/ 34 h 36" name="T15"/>
                  <a:gd fmla="*/ 4 w 37" name="T16"/>
                  <a:gd fmla="*/ 28 h 36" name="T17"/>
                  <a:gd fmla="*/ 0 w 37" name="T18"/>
                  <a:gd fmla="*/ 18 h 36" name="T19"/>
                  <a:gd fmla="*/ 4 w 37" name="T20"/>
                  <a:gd fmla="*/ 9 h 36" name="T21"/>
                  <a:gd fmla="*/ 10 w 37" name="T22"/>
                  <a:gd fmla="*/ 3 h 36" name="T23"/>
                  <a:gd fmla="*/ 19 w 37" name="T24"/>
                  <a:gd fmla="*/ 0 h 3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6" w="37">
                    <a:moveTo>
                      <a:pt x="19" y="0"/>
                    </a:moveTo>
                    <a:lnTo>
                      <a:pt x="29" y="3"/>
                    </a:lnTo>
                    <a:lnTo>
                      <a:pt x="35" y="9"/>
                    </a:lnTo>
                    <a:lnTo>
                      <a:pt x="37" y="18"/>
                    </a:lnTo>
                    <a:lnTo>
                      <a:pt x="35" y="28"/>
                    </a:lnTo>
                    <a:lnTo>
                      <a:pt x="29" y="34"/>
                    </a:lnTo>
                    <a:lnTo>
                      <a:pt x="19" y="36"/>
                    </a:lnTo>
                    <a:lnTo>
                      <a:pt x="10" y="34"/>
                    </a:lnTo>
                    <a:lnTo>
                      <a:pt x="4" y="28"/>
                    </a:lnTo>
                    <a:lnTo>
                      <a:pt x="0" y="18"/>
                    </a:lnTo>
                    <a:lnTo>
                      <a:pt x="4" y="9"/>
                    </a:lnTo>
                    <a:lnTo>
                      <a:pt x="10" y="3"/>
                    </a:lnTo>
                    <a:lnTo>
                      <a:pt x="19"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6" name="Freeform 161"/>
              <p:cNvSpPr>
                <a:spLocks noEditPoints="1"/>
              </p:cNvSpPr>
              <p:nvPr/>
            </p:nvSpPr>
            <p:spPr bwMode="auto">
              <a:xfrm>
                <a:off x="6852879" y="3169296"/>
                <a:ext cx="55739" cy="76642"/>
              </a:xfrm>
              <a:custGeom>
                <a:gdLst>
                  <a:gd fmla="*/ 12 w 32" name="T0"/>
                  <a:gd fmla="*/ 4 h 44" name="T1"/>
                  <a:gd fmla="*/ 7 w 32" name="T2"/>
                  <a:gd fmla="*/ 8 h 44" name="T3"/>
                  <a:gd fmla="*/ 6 w 32" name="T4"/>
                  <a:gd fmla="*/ 15 h 44" name="T5"/>
                  <a:gd fmla="*/ 8 w 32" name="T6"/>
                  <a:gd fmla="*/ 21 h 44" name="T7"/>
                  <a:gd fmla="*/ 11 w 32" name="T8"/>
                  <a:gd fmla="*/ 27 h 44" name="T9"/>
                  <a:gd fmla="*/ 14 w 32" name="T10"/>
                  <a:gd fmla="*/ 30 h 44" name="T11"/>
                  <a:gd fmla="*/ 13 w 32" name="T12"/>
                  <a:gd fmla="*/ 24 h 44" name="T13"/>
                  <a:gd fmla="*/ 13 w 32" name="T14"/>
                  <a:gd fmla="*/ 19 h 44" name="T15"/>
                  <a:gd fmla="*/ 15 w 32" name="T16"/>
                  <a:gd fmla="*/ 19 h 44" name="T17"/>
                  <a:gd fmla="*/ 18 w 32" name="T18"/>
                  <a:gd fmla="*/ 19 h 44" name="T19"/>
                  <a:gd fmla="*/ 20 w 32" name="T20"/>
                  <a:gd fmla="*/ 20 h 44" name="T21"/>
                  <a:gd fmla="*/ 18 w 32" name="T22"/>
                  <a:gd fmla="*/ 27 h 44" name="T23"/>
                  <a:gd fmla="*/ 21 w 32" name="T24"/>
                  <a:gd fmla="*/ 30 h 44" name="T25"/>
                  <a:gd fmla="*/ 23 w 32" name="T26"/>
                  <a:gd fmla="*/ 24 h 44" name="T27"/>
                  <a:gd fmla="*/ 26 w 32" name="T28"/>
                  <a:gd fmla="*/ 18 h 44" name="T29"/>
                  <a:gd fmla="*/ 26 w 32" name="T30"/>
                  <a:gd fmla="*/ 11 h 44" name="T31"/>
                  <a:gd fmla="*/ 22 w 32" name="T32"/>
                  <a:gd fmla="*/ 6 h 44" name="T33"/>
                  <a:gd fmla="*/ 16 w 32" name="T34"/>
                  <a:gd fmla="*/ 4 h 44" name="T35"/>
                  <a:gd fmla="*/ 21 w 32" name="T36"/>
                  <a:gd fmla="*/ 0 h 44" name="T37"/>
                  <a:gd fmla="*/ 28 w 32" name="T38"/>
                  <a:gd fmla="*/ 5 h 44" name="T39"/>
                  <a:gd fmla="*/ 32 w 32" name="T40"/>
                  <a:gd fmla="*/ 15 h 44" name="T41"/>
                  <a:gd fmla="*/ 27 w 32" name="T42"/>
                  <a:gd fmla="*/ 25 h 44" name="T43"/>
                  <a:gd fmla="*/ 25 w 32" name="T44"/>
                  <a:gd fmla="*/ 29 h 44" name="T45"/>
                  <a:gd fmla="*/ 24 w 32" name="T46"/>
                  <a:gd fmla="*/ 40 h 44" name="T47"/>
                  <a:gd fmla="*/ 23 w 32" name="T48"/>
                  <a:gd fmla="*/ 43 h 44" name="T49"/>
                  <a:gd fmla="*/ 19 w 32" name="T50"/>
                  <a:gd fmla="*/ 43 h 44" name="T51"/>
                  <a:gd fmla="*/ 16 w 32" name="T52"/>
                  <a:gd fmla="*/ 44 h 44" name="T53"/>
                  <a:gd fmla="*/ 13 w 32" name="T54"/>
                  <a:gd fmla="*/ 43 h 44" name="T55"/>
                  <a:gd fmla="*/ 9 w 32" name="T56"/>
                  <a:gd fmla="*/ 43 h 44" name="T57"/>
                  <a:gd fmla="*/ 8 w 32" name="T58"/>
                  <a:gd fmla="*/ 40 h 44" name="T59"/>
                  <a:gd fmla="*/ 7 w 32" name="T60"/>
                  <a:gd fmla="*/ 29 h 44" name="T61"/>
                  <a:gd fmla="*/ 4 w 32" name="T62"/>
                  <a:gd fmla="*/ 25 h 44" name="T63"/>
                  <a:gd fmla="*/ 0 w 32" name="T64"/>
                  <a:gd fmla="*/ 15 h 44" name="T65"/>
                  <a:gd fmla="*/ 3 w 32" name="T66"/>
                  <a:gd fmla="*/ 5 h 44" name="T67"/>
                  <a:gd fmla="*/ 11 w 32" name="T68"/>
                  <a:gd fmla="*/ 0 h 4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4" w="32">
                    <a:moveTo>
                      <a:pt x="16" y="4"/>
                    </a:moveTo>
                    <a:lnTo>
                      <a:pt x="12" y="4"/>
                    </a:lnTo>
                    <a:lnTo>
                      <a:pt x="10" y="6"/>
                    </a:lnTo>
                    <a:lnTo>
                      <a:pt x="7" y="8"/>
                    </a:lnTo>
                    <a:lnTo>
                      <a:pt x="6" y="11"/>
                    </a:lnTo>
                    <a:lnTo>
                      <a:pt x="6" y="15"/>
                    </a:lnTo>
                    <a:lnTo>
                      <a:pt x="6" y="18"/>
                    </a:lnTo>
                    <a:lnTo>
                      <a:pt x="8" y="21"/>
                    </a:lnTo>
                    <a:lnTo>
                      <a:pt x="9" y="24"/>
                    </a:lnTo>
                    <a:lnTo>
                      <a:pt x="11" y="27"/>
                    </a:lnTo>
                    <a:lnTo>
                      <a:pt x="12" y="30"/>
                    </a:lnTo>
                    <a:lnTo>
                      <a:pt x="14" y="30"/>
                    </a:lnTo>
                    <a:lnTo>
                      <a:pt x="14" y="27"/>
                    </a:lnTo>
                    <a:lnTo>
                      <a:pt x="13" y="24"/>
                    </a:lnTo>
                    <a:lnTo>
                      <a:pt x="12" y="20"/>
                    </a:lnTo>
                    <a:lnTo>
                      <a:pt x="13" y="19"/>
                    </a:lnTo>
                    <a:lnTo>
                      <a:pt x="14" y="19"/>
                    </a:lnTo>
                    <a:lnTo>
                      <a:pt x="15" y="19"/>
                    </a:lnTo>
                    <a:lnTo>
                      <a:pt x="16" y="19"/>
                    </a:lnTo>
                    <a:lnTo>
                      <a:pt x="18" y="19"/>
                    </a:lnTo>
                    <a:lnTo>
                      <a:pt x="19" y="19"/>
                    </a:lnTo>
                    <a:lnTo>
                      <a:pt x="20" y="20"/>
                    </a:lnTo>
                    <a:lnTo>
                      <a:pt x="19" y="24"/>
                    </a:lnTo>
                    <a:lnTo>
                      <a:pt x="18" y="27"/>
                    </a:lnTo>
                    <a:lnTo>
                      <a:pt x="18" y="30"/>
                    </a:lnTo>
                    <a:lnTo>
                      <a:pt x="21" y="30"/>
                    </a:lnTo>
                    <a:lnTo>
                      <a:pt x="21" y="27"/>
                    </a:lnTo>
                    <a:lnTo>
                      <a:pt x="23" y="24"/>
                    </a:lnTo>
                    <a:lnTo>
                      <a:pt x="24" y="21"/>
                    </a:lnTo>
                    <a:lnTo>
                      <a:pt x="26" y="18"/>
                    </a:lnTo>
                    <a:lnTo>
                      <a:pt x="27" y="15"/>
                    </a:lnTo>
                    <a:lnTo>
                      <a:pt x="26" y="11"/>
                    </a:lnTo>
                    <a:lnTo>
                      <a:pt x="25" y="8"/>
                    </a:lnTo>
                    <a:lnTo>
                      <a:pt x="22" y="6"/>
                    </a:lnTo>
                    <a:lnTo>
                      <a:pt x="20" y="4"/>
                    </a:lnTo>
                    <a:lnTo>
                      <a:pt x="16" y="4"/>
                    </a:lnTo>
                    <a:close/>
                    <a:moveTo>
                      <a:pt x="16" y="0"/>
                    </a:moveTo>
                    <a:lnTo>
                      <a:pt x="21" y="0"/>
                    </a:lnTo>
                    <a:lnTo>
                      <a:pt x="25" y="2"/>
                    </a:lnTo>
                    <a:lnTo>
                      <a:pt x="28" y="5"/>
                    </a:lnTo>
                    <a:lnTo>
                      <a:pt x="31" y="9"/>
                    </a:lnTo>
                    <a:lnTo>
                      <a:pt x="32" y="15"/>
                    </a:lnTo>
                    <a:lnTo>
                      <a:pt x="31" y="19"/>
                    </a:lnTo>
                    <a:lnTo>
                      <a:pt x="27" y="25"/>
                    </a:lnTo>
                    <a:lnTo>
                      <a:pt x="26" y="27"/>
                    </a:lnTo>
                    <a:lnTo>
                      <a:pt x="25" y="29"/>
                    </a:lnTo>
                    <a:lnTo>
                      <a:pt x="24" y="31"/>
                    </a:lnTo>
                    <a:lnTo>
                      <a:pt x="24" y="40"/>
                    </a:lnTo>
                    <a:lnTo>
                      <a:pt x="24" y="42"/>
                    </a:lnTo>
                    <a:lnTo>
                      <a:pt x="23" y="43"/>
                    </a:lnTo>
                    <a:lnTo>
                      <a:pt x="21" y="43"/>
                    </a:lnTo>
                    <a:lnTo>
                      <a:pt x="19" y="43"/>
                    </a:lnTo>
                    <a:lnTo>
                      <a:pt x="18" y="44"/>
                    </a:lnTo>
                    <a:lnTo>
                      <a:pt x="16" y="44"/>
                    </a:lnTo>
                    <a:lnTo>
                      <a:pt x="14" y="44"/>
                    </a:lnTo>
                    <a:lnTo>
                      <a:pt x="13" y="43"/>
                    </a:lnTo>
                    <a:lnTo>
                      <a:pt x="11" y="43"/>
                    </a:lnTo>
                    <a:lnTo>
                      <a:pt x="9" y="43"/>
                    </a:lnTo>
                    <a:lnTo>
                      <a:pt x="8" y="42"/>
                    </a:lnTo>
                    <a:lnTo>
                      <a:pt x="8" y="40"/>
                    </a:lnTo>
                    <a:lnTo>
                      <a:pt x="8" y="31"/>
                    </a:lnTo>
                    <a:lnTo>
                      <a:pt x="7" y="29"/>
                    </a:lnTo>
                    <a:lnTo>
                      <a:pt x="6" y="27"/>
                    </a:lnTo>
                    <a:lnTo>
                      <a:pt x="4" y="25"/>
                    </a:lnTo>
                    <a:lnTo>
                      <a:pt x="1" y="19"/>
                    </a:lnTo>
                    <a:lnTo>
                      <a:pt x="0" y="15"/>
                    </a:lnTo>
                    <a:lnTo>
                      <a:pt x="1" y="9"/>
                    </a:lnTo>
                    <a:lnTo>
                      <a:pt x="3" y="5"/>
                    </a:lnTo>
                    <a:lnTo>
                      <a:pt x="7" y="2"/>
                    </a:lnTo>
                    <a:lnTo>
                      <a:pt x="11" y="0"/>
                    </a:lnTo>
                    <a:lnTo>
                      <a:pt x="16"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grpSp>
      </p:grpSp>
      <p:sp>
        <p:nvSpPr>
          <p:cNvPr id="47" name="TextBox 23"/>
          <p:cNvSpPr txBox="1"/>
          <p:nvPr/>
        </p:nvSpPr>
        <p:spPr>
          <a:xfrm>
            <a:off x="1991506" y="5323991"/>
            <a:ext cx="2135561" cy="530352"/>
          </a:xfrm>
          <a:prstGeom prst="rect">
            <a:avLst/>
          </a:prstGeom>
          <a:noFill/>
        </p:spPr>
        <p:txBody>
          <a:bodyPr rtlCol="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8" name="TextBox 24"/>
          <p:cNvSpPr txBox="1"/>
          <p:nvPr/>
        </p:nvSpPr>
        <p:spPr>
          <a:xfrm>
            <a:off x="1991509" y="5067135"/>
            <a:ext cx="1427480" cy="347472"/>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49" name="TextBox 23"/>
          <p:cNvSpPr txBox="1"/>
          <p:nvPr/>
        </p:nvSpPr>
        <p:spPr>
          <a:xfrm>
            <a:off x="4233049" y="5323991"/>
            <a:ext cx="2135561" cy="530352"/>
          </a:xfrm>
          <a:prstGeom prst="rect">
            <a:avLst/>
          </a:prstGeom>
          <a:noFill/>
        </p:spPr>
        <p:txBody>
          <a:bodyPr rtlCol="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50" name="TextBox 24"/>
          <p:cNvSpPr txBox="1"/>
          <p:nvPr/>
        </p:nvSpPr>
        <p:spPr>
          <a:xfrm>
            <a:off x="4233049" y="5067135"/>
            <a:ext cx="1427480" cy="347472"/>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51" name="TextBox 23"/>
          <p:cNvSpPr txBox="1"/>
          <p:nvPr/>
        </p:nvSpPr>
        <p:spPr>
          <a:xfrm>
            <a:off x="6482859" y="5323991"/>
            <a:ext cx="2135561" cy="530352"/>
          </a:xfrm>
          <a:prstGeom prst="rect">
            <a:avLst/>
          </a:prstGeom>
          <a:noFill/>
        </p:spPr>
        <p:txBody>
          <a:bodyPr rtlCol="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52" name="TextBox 24"/>
          <p:cNvSpPr txBox="1"/>
          <p:nvPr/>
        </p:nvSpPr>
        <p:spPr>
          <a:xfrm>
            <a:off x="6482863" y="5067135"/>
            <a:ext cx="1427480" cy="347472"/>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53" name="TextBox 23"/>
          <p:cNvSpPr txBox="1"/>
          <p:nvPr/>
        </p:nvSpPr>
        <p:spPr>
          <a:xfrm>
            <a:off x="8724402" y="5323991"/>
            <a:ext cx="2135561" cy="530352"/>
          </a:xfrm>
          <a:prstGeom prst="rect">
            <a:avLst/>
          </a:prstGeom>
          <a:noFill/>
        </p:spPr>
        <p:txBody>
          <a:bodyPr rtlCol="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54" name="TextBox 24"/>
          <p:cNvSpPr txBox="1"/>
          <p:nvPr/>
        </p:nvSpPr>
        <p:spPr>
          <a:xfrm>
            <a:off x="8724404" y="5067135"/>
            <a:ext cx="1427480" cy="347472"/>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60" name="TextBox 8"/>
          <p:cNvSpPr txBox="1"/>
          <p:nvPr/>
        </p:nvSpPr>
        <p:spPr>
          <a:xfrm>
            <a:off x="857250" y="235950"/>
            <a:ext cx="3949155" cy="487680"/>
          </a:xfrm>
          <a:prstGeom prst="rect">
            <a:avLst/>
          </a:prstGeom>
          <a:noFill/>
        </p:spPr>
        <p:txBody>
          <a:bodyPr anchor="ctr" bIns="0" lIns="0" rIns="0" rtlCol="0" tIns="0" wrap="square">
            <a:spAutoFit/>
          </a:bodyPr>
          <a:lstStyle/>
          <a:p>
            <a:r>
              <a:rPr altLang="zh-CN" lang="en-US"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2018年度工作概述</a:t>
            </a:r>
          </a:p>
        </p:txBody>
      </p:sp>
      <p:sp>
        <p:nvSpPr>
          <p:cNvPr id="61"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 ANNUAL WORK SUMMARY</a:t>
            </a:r>
          </a:p>
        </p:txBody>
      </p:sp>
    </p:spTree>
    <p:extLst>
      <p:ext uri="{BB962C8B-B14F-4D97-AF65-F5344CB8AC3E}">
        <p14:creationId val="1922595277"/>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2">
                                  <p:stCondLst>
                                    <p:cond delay="0"/>
                                  </p:stCondLst>
                                  <p:childTnLst>
                                    <p:set>
                                      <p:cBhvr>
                                        <p:cTn dur="1" fill="hold" id="6">
                                          <p:stCondLst>
                                            <p:cond delay="0"/>
                                          </p:stCondLst>
                                        </p:cTn>
                                        <p:tgtEl>
                                          <p:spTgt spid="179"/>
                                        </p:tgtEl>
                                        <p:attrNameLst>
                                          <p:attrName>style.visibility</p:attrName>
                                        </p:attrNameLst>
                                      </p:cBhvr>
                                      <p:to>
                                        <p:strVal val="visible"/>
                                      </p:to>
                                    </p:set>
                                    <p:anim calcmode="lin" valueType="num">
                                      <p:cBhvr additive="base">
                                        <p:cTn dur="500" id="7"/>
                                        <p:tgtEl>
                                          <p:spTgt spid="179"/>
                                        </p:tgtEl>
                                        <p:attrNameLst>
                                          <p:attrName>ppt_x</p:attrName>
                                        </p:attrNameLst>
                                      </p:cBhvr>
                                      <p:tavLst>
                                        <p:tav tm="0">
                                          <p:val>
                                            <p:strVal val="#ppt_x+#ppt_w*1.125000"/>
                                          </p:val>
                                        </p:tav>
                                        <p:tav tm="100000">
                                          <p:val>
                                            <p:strVal val="#ppt_x"/>
                                          </p:val>
                                        </p:tav>
                                      </p:tavLst>
                                    </p:anim>
                                    <p:animEffect filter="wipe(left)" transition="in">
                                      <p:cBhvr>
                                        <p:cTn dur="500" id="8"/>
                                        <p:tgtEl>
                                          <p:spTgt spid="179"/>
                                        </p:tgtEl>
                                      </p:cBhvr>
                                    </p:animEffect>
                                  </p:childTnLst>
                                </p:cTn>
                              </p:par>
                              <p:par>
                                <p:cTn fill="hold" grpId="0" id="9" nodeType="withEffect" presetClass="entr" presetID="12" presetSubtype="2">
                                  <p:stCondLst>
                                    <p:cond delay="0"/>
                                  </p:stCondLst>
                                  <p:childTnLst>
                                    <p:set>
                                      <p:cBhvr>
                                        <p:cTn dur="1" fill="hold" id="10">
                                          <p:stCondLst>
                                            <p:cond delay="0"/>
                                          </p:stCondLst>
                                        </p:cTn>
                                        <p:tgtEl>
                                          <p:spTgt spid="188"/>
                                        </p:tgtEl>
                                        <p:attrNameLst>
                                          <p:attrName>style.visibility</p:attrName>
                                        </p:attrNameLst>
                                      </p:cBhvr>
                                      <p:to>
                                        <p:strVal val="visible"/>
                                      </p:to>
                                    </p:set>
                                    <p:anim calcmode="lin" valueType="num">
                                      <p:cBhvr additive="base">
                                        <p:cTn dur="500" id="11"/>
                                        <p:tgtEl>
                                          <p:spTgt spid="188"/>
                                        </p:tgtEl>
                                        <p:attrNameLst>
                                          <p:attrName>ppt_x</p:attrName>
                                        </p:attrNameLst>
                                      </p:cBhvr>
                                      <p:tavLst>
                                        <p:tav tm="0">
                                          <p:val>
                                            <p:strVal val="#ppt_x+#ppt_w*1.125000"/>
                                          </p:val>
                                        </p:tav>
                                        <p:tav tm="100000">
                                          <p:val>
                                            <p:strVal val="#ppt_x"/>
                                          </p:val>
                                        </p:tav>
                                      </p:tavLst>
                                    </p:anim>
                                    <p:animEffect filter="wipe(left)" transition="in">
                                      <p:cBhvr>
                                        <p:cTn dur="500" id="12"/>
                                        <p:tgtEl>
                                          <p:spTgt spid="188"/>
                                        </p:tgtEl>
                                      </p:cBhvr>
                                    </p:animEffect>
                                  </p:childTnLst>
                                </p:cTn>
                              </p:par>
                              <p:par>
                                <p:cTn fill="hold" grpId="0" id="13" nodeType="withEffect" presetClass="entr" presetID="12" presetSubtype="2">
                                  <p:stCondLst>
                                    <p:cond delay="0"/>
                                  </p:stCondLst>
                                  <p:childTnLst>
                                    <p:set>
                                      <p:cBhvr>
                                        <p:cTn dur="1" fill="hold" id="14">
                                          <p:stCondLst>
                                            <p:cond delay="0"/>
                                          </p:stCondLst>
                                        </p:cTn>
                                        <p:tgtEl>
                                          <p:spTgt spid="199"/>
                                        </p:tgtEl>
                                        <p:attrNameLst>
                                          <p:attrName>style.visibility</p:attrName>
                                        </p:attrNameLst>
                                      </p:cBhvr>
                                      <p:to>
                                        <p:strVal val="visible"/>
                                      </p:to>
                                    </p:set>
                                    <p:anim calcmode="lin" valueType="num">
                                      <p:cBhvr additive="base">
                                        <p:cTn dur="500" id="15"/>
                                        <p:tgtEl>
                                          <p:spTgt spid="199"/>
                                        </p:tgtEl>
                                        <p:attrNameLst>
                                          <p:attrName>ppt_x</p:attrName>
                                        </p:attrNameLst>
                                      </p:cBhvr>
                                      <p:tavLst>
                                        <p:tav tm="0">
                                          <p:val>
                                            <p:strVal val="#ppt_x+#ppt_w*1.125000"/>
                                          </p:val>
                                        </p:tav>
                                        <p:tav tm="100000">
                                          <p:val>
                                            <p:strVal val="#ppt_x"/>
                                          </p:val>
                                        </p:tav>
                                      </p:tavLst>
                                    </p:anim>
                                    <p:animEffect filter="wipe(left)" transition="in">
                                      <p:cBhvr>
                                        <p:cTn dur="500" id="16"/>
                                        <p:tgtEl>
                                          <p:spTgt spid="199"/>
                                        </p:tgtEl>
                                      </p:cBhvr>
                                    </p:animEffect>
                                  </p:childTnLst>
                                </p:cTn>
                              </p:par>
                              <p:par>
                                <p:cTn fill="hold" grpId="0" id="17" nodeType="withEffect" presetClass="entr" presetID="12" presetSubtype="2">
                                  <p:stCondLst>
                                    <p:cond delay="0"/>
                                  </p:stCondLst>
                                  <p:childTnLst>
                                    <p:set>
                                      <p:cBhvr>
                                        <p:cTn dur="1" fill="hold" id="18">
                                          <p:stCondLst>
                                            <p:cond delay="0"/>
                                          </p:stCondLst>
                                        </p:cTn>
                                        <p:tgtEl>
                                          <p:spTgt spid="169"/>
                                        </p:tgtEl>
                                        <p:attrNameLst>
                                          <p:attrName>style.visibility</p:attrName>
                                        </p:attrNameLst>
                                      </p:cBhvr>
                                      <p:to>
                                        <p:strVal val="visible"/>
                                      </p:to>
                                    </p:set>
                                    <p:anim calcmode="lin" valueType="num">
                                      <p:cBhvr additive="base">
                                        <p:cTn dur="500" id="19"/>
                                        <p:tgtEl>
                                          <p:spTgt spid="169"/>
                                        </p:tgtEl>
                                        <p:attrNameLst>
                                          <p:attrName>ppt_x</p:attrName>
                                        </p:attrNameLst>
                                      </p:cBhvr>
                                      <p:tavLst>
                                        <p:tav tm="0">
                                          <p:val>
                                            <p:strVal val="#ppt_x+#ppt_w*1.125000"/>
                                          </p:val>
                                        </p:tav>
                                        <p:tav tm="100000">
                                          <p:val>
                                            <p:strVal val="#ppt_x"/>
                                          </p:val>
                                        </p:tav>
                                      </p:tavLst>
                                    </p:anim>
                                    <p:animEffect filter="wipe(left)" transition="in">
                                      <p:cBhvr>
                                        <p:cTn dur="500" id="20"/>
                                        <p:tgtEl>
                                          <p:spTgt spid="169"/>
                                        </p:tgtEl>
                                      </p:cBhvr>
                                    </p:animEffect>
                                  </p:childTnLst>
                                </p:cTn>
                              </p:par>
                            </p:childTnLst>
                          </p:cTn>
                        </p:par>
                        <p:par>
                          <p:cTn fill="hold" id="21" nodeType="afterGroup">
                            <p:stCondLst>
                              <p:cond delay="500"/>
                            </p:stCondLst>
                            <p:childTnLst>
                              <p:par>
                                <p:cTn fill="hold" id="22" nodeType="afterEffect" presetClass="entr" presetID="22" presetSubtype="8">
                                  <p:stCondLst>
                                    <p:cond delay="0"/>
                                  </p:stCondLst>
                                  <p:childTnLst>
                                    <p:set>
                                      <p:cBhvr>
                                        <p:cTn dur="1" fill="hold" id="23">
                                          <p:stCondLst>
                                            <p:cond delay="0"/>
                                          </p:stCondLst>
                                        </p:cTn>
                                        <p:tgtEl>
                                          <p:spTgt spid="6"/>
                                        </p:tgtEl>
                                        <p:attrNameLst>
                                          <p:attrName>style.visibility</p:attrName>
                                        </p:attrNameLst>
                                      </p:cBhvr>
                                      <p:to>
                                        <p:strVal val="visible"/>
                                      </p:to>
                                    </p:set>
                                    <p:animEffect filter="wipe(left)" transition="in">
                                      <p:cBhvr>
                                        <p:cTn dur="500" id="24"/>
                                        <p:tgtEl>
                                          <p:spTgt spid="6"/>
                                        </p:tgtEl>
                                      </p:cBhvr>
                                    </p:animEffect>
                                  </p:childTnLst>
                                </p:cTn>
                              </p:par>
                              <p:par>
                                <p:cTn fill="hold" id="25" nodeType="withEffect" presetClass="entr" presetID="22" presetSubtype="8">
                                  <p:stCondLst>
                                    <p:cond delay="0"/>
                                  </p:stCondLst>
                                  <p:childTnLst>
                                    <p:set>
                                      <p:cBhvr>
                                        <p:cTn dur="1" fill="hold" id="26">
                                          <p:stCondLst>
                                            <p:cond delay="0"/>
                                          </p:stCondLst>
                                        </p:cTn>
                                        <p:tgtEl>
                                          <p:spTgt spid="7"/>
                                        </p:tgtEl>
                                        <p:attrNameLst>
                                          <p:attrName>style.visibility</p:attrName>
                                        </p:attrNameLst>
                                      </p:cBhvr>
                                      <p:to>
                                        <p:strVal val="visible"/>
                                      </p:to>
                                    </p:set>
                                    <p:animEffect filter="wipe(left)" transition="in">
                                      <p:cBhvr>
                                        <p:cTn dur="500" id="27"/>
                                        <p:tgtEl>
                                          <p:spTgt spid="7"/>
                                        </p:tgtEl>
                                      </p:cBhvr>
                                    </p:animEffect>
                                  </p:childTnLst>
                                </p:cTn>
                              </p:par>
                              <p:par>
                                <p:cTn fill="hold" id="28" nodeType="withEffect" presetClass="entr" presetID="22" presetSubtype="8">
                                  <p:stCondLst>
                                    <p:cond delay="0"/>
                                  </p:stCondLst>
                                  <p:childTnLst>
                                    <p:set>
                                      <p:cBhvr>
                                        <p:cTn dur="1" fill="hold" id="29">
                                          <p:stCondLst>
                                            <p:cond delay="0"/>
                                          </p:stCondLst>
                                        </p:cTn>
                                        <p:tgtEl>
                                          <p:spTgt spid="8"/>
                                        </p:tgtEl>
                                        <p:attrNameLst>
                                          <p:attrName>style.visibility</p:attrName>
                                        </p:attrNameLst>
                                      </p:cBhvr>
                                      <p:to>
                                        <p:strVal val="visible"/>
                                      </p:to>
                                    </p:set>
                                    <p:animEffect filter="wipe(left)" transition="in">
                                      <p:cBhvr>
                                        <p:cTn dur="500" id="30"/>
                                        <p:tgtEl>
                                          <p:spTgt spid="8"/>
                                        </p:tgtEl>
                                      </p:cBhvr>
                                    </p:animEffect>
                                  </p:childTnLst>
                                </p:cTn>
                              </p:par>
                              <p:par>
                                <p:cTn fill="hold" id="31" nodeType="withEffect" presetClass="entr" presetID="22" presetSubtype="8">
                                  <p:stCondLst>
                                    <p:cond delay="0"/>
                                  </p:stCondLst>
                                  <p:childTnLst>
                                    <p:set>
                                      <p:cBhvr>
                                        <p:cTn dur="1" fill="hold" id="32">
                                          <p:stCondLst>
                                            <p:cond delay="0"/>
                                          </p:stCondLst>
                                        </p:cTn>
                                        <p:tgtEl>
                                          <p:spTgt spid="9"/>
                                        </p:tgtEl>
                                        <p:attrNameLst>
                                          <p:attrName>style.visibility</p:attrName>
                                        </p:attrNameLst>
                                      </p:cBhvr>
                                      <p:to>
                                        <p:strVal val="visible"/>
                                      </p:to>
                                    </p:set>
                                    <p:animEffect filter="wipe(left)" transition="in">
                                      <p:cBhvr>
                                        <p:cTn dur="500" id="33"/>
                                        <p:tgtEl>
                                          <p:spTgt spid="9"/>
                                        </p:tgtEl>
                                      </p:cBhvr>
                                    </p:animEffect>
                                  </p:childTnLst>
                                </p:cTn>
                              </p:par>
                            </p:childTnLst>
                          </p:cTn>
                        </p:par>
                        <p:par>
                          <p:cTn fill="hold" id="34" nodeType="afterGroup">
                            <p:stCondLst>
                              <p:cond delay="1000"/>
                            </p:stCondLst>
                            <p:childTnLst>
                              <p:par>
                                <p:cTn fill="hold" id="35" nodeType="afterEffect" presetClass="entr" presetID="53" presetSubtype="0">
                                  <p:stCondLst>
                                    <p:cond delay="0"/>
                                  </p:stCondLst>
                                  <p:childTnLst>
                                    <p:set>
                                      <p:cBhvr>
                                        <p:cTn dur="1" fill="hold" id="36">
                                          <p:stCondLst>
                                            <p:cond delay="0"/>
                                          </p:stCondLst>
                                        </p:cTn>
                                        <p:tgtEl>
                                          <p:spTgt spid="10"/>
                                        </p:tgtEl>
                                        <p:attrNameLst>
                                          <p:attrName>style.visibility</p:attrName>
                                        </p:attrNameLst>
                                      </p:cBhvr>
                                      <p:to>
                                        <p:strVal val="visible"/>
                                      </p:to>
                                    </p:set>
                                    <p:anim calcmode="lin" valueType="num">
                                      <p:cBhvr>
                                        <p:cTn dur="500" fill="hold" id="37"/>
                                        <p:tgtEl>
                                          <p:spTgt spid="10"/>
                                        </p:tgtEl>
                                        <p:attrNameLst>
                                          <p:attrName>ppt_w</p:attrName>
                                        </p:attrNameLst>
                                      </p:cBhvr>
                                      <p:tavLst>
                                        <p:tav tm="0">
                                          <p:val>
                                            <p:fltVal val="0"/>
                                          </p:val>
                                        </p:tav>
                                        <p:tav tm="100000">
                                          <p:val>
                                            <p:strVal val="#ppt_w"/>
                                          </p:val>
                                        </p:tav>
                                      </p:tavLst>
                                    </p:anim>
                                    <p:anim calcmode="lin" valueType="num">
                                      <p:cBhvr>
                                        <p:cTn dur="500" fill="hold" id="38"/>
                                        <p:tgtEl>
                                          <p:spTgt spid="10"/>
                                        </p:tgtEl>
                                        <p:attrNameLst>
                                          <p:attrName>ppt_h</p:attrName>
                                        </p:attrNameLst>
                                      </p:cBhvr>
                                      <p:tavLst>
                                        <p:tav tm="0">
                                          <p:val>
                                            <p:fltVal val="0"/>
                                          </p:val>
                                        </p:tav>
                                        <p:tav tm="100000">
                                          <p:val>
                                            <p:strVal val="#ppt_h"/>
                                          </p:val>
                                        </p:tav>
                                      </p:tavLst>
                                    </p:anim>
                                    <p:animEffect filter="fade" transition="in">
                                      <p:cBhvr>
                                        <p:cTn dur="500" id="39"/>
                                        <p:tgtEl>
                                          <p:spTgt spid="10"/>
                                        </p:tgtEl>
                                      </p:cBhvr>
                                    </p:animEffect>
                                  </p:childTnLst>
                                </p:cTn>
                              </p:par>
                            </p:childTnLst>
                          </p:cTn>
                        </p:par>
                        <p:par>
                          <p:cTn fill="hold" id="40" nodeType="afterGroup">
                            <p:stCondLst>
                              <p:cond delay="1500"/>
                            </p:stCondLst>
                            <p:childTnLst>
                              <p:par>
                                <p:cTn fill="hold" grpId="0" id="41" nodeType="afterEffect" presetClass="entr" presetID="12" presetSubtype="4">
                                  <p:stCondLst>
                                    <p:cond delay="0"/>
                                  </p:stCondLst>
                                  <p:childTnLst>
                                    <p:set>
                                      <p:cBhvr>
                                        <p:cTn dur="1" fill="hold" id="42">
                                          <p:stCondLst>
                                            <p:cond delay="0"/>
                                          </p:stCondLst>
                                        </p:cTn>
                                        <p:tgtEl>
                                          <p:spTgt spid="47"/>
                                        </p:tgtEl>
                                        <p:attrNameLst>
                                          <p:attrName>style.visibility</p:attrName>
                                        </p:attrNameLst>
                                      </p:cBhvr>
                                      <p:to>
                                        <p:strVal val="visible"/>
                                      </p:to>
                                    </p:set>
                                    <p:anim calcmode="lin" valueType="num">
                                      <p:cBhvr additive="base">
                                        <p:cTn dur="500" id="43"/>
                                        <p:tgtEl>
                                          <p:spTgt spid="47"/>
                                        </p:tgtEl>
                                        <p:attrNameLst>
                                          <p:attrName>ppt_y</p:attrName>
                                        </p:attrNameLst>
                                      </p:cBhvr>
                                      <p:tavLst>
                                        <p:tav tm="0">
                                          <p:val>
                                            <p:strVal val="#ppt_y+#ppt_h*1.125000"/>
                                          </p:val>
                                        </p:tav>
                                        <p:tav tm="100000">
                                          <p:val>
                                            <p:strVal val="#ppt_y"/>
                                          </p:val>
                                        </p:tav>
                                      </p:tavLst>
                                    </p:anim>
                                    <p:animEffect filter="wipe(up)" transition="in">
                                      <p:cBhvr>
                                        <p:cTn dur="500" id="44"/>
                                        <p:tgtEl>
                                          <p:spTgt spid="47"/>
                                        </p:tgtEl>
                                      </p:cBhvr>
                                    </p:animEffect>
                                  </p:childTnLst>
                                </p:cTn>
                              </p:par>
                              <p:par>
                                <p:cTn fill="hold" grpId="0" id="45" nodeType="withEffect" presetClass="entr" presetID="12" presetSubtype="1">
                                  <p:stCondLst>
                                    <p:cond delay="0"/>
                                  </p:stCondLst>
                                  <p:childTnLst>
                                    <p:set>
                                      <p:cBhvr>
                                        <p:cTn dur="1" fill="hold" id="46">
                                          <p:stCondLst>
                                            <p:cond delay="0"/>
                                          </p:stCondLst>
                                        </p:cTn>
                                        <p:tgtEl>
                                          <p:spTgt spid="48"/>
                                        </p:tgtEl>
                                        <p:attrNameLst>
                                          <p:attrName>style.visibility</p:attrName>
                                        </p:attrNameLst>
                                      </p:cBhvr>
                                      <p:to>
                                        <p:strVal val="visible"/>
                                      </p:to>
                                    </p:set>
                                    <p:anim calcmode="lin" valueType="num">
                                      <p:cBhvr additive="base">
                                        <p:cTn dur="500" id="47"/>
                                        <p:tgtEl>
                                          <p:spTgt spid="48"/>
                                        </p:tgtEl>
                                        <p:attrNameLst>
                                          <p:attrName>ppt_y</p:attrName>
                                        </p:attrNameLst>
                                      </p:cBhvr>
                                      <p:tavLst>
                                        <p:tav tm="0">
                                          <p:val>
                                            <p:strVal val="#ppt_y-#ppt_h*1.125000"/>
                                          </p:val>
                                        </p:tav>
                                        <p:tav tm="100000">
                                          <p:val>
                                            <p:strVal val="#ppt_y"/>
                                          </p:val>
                                        </p:tav>
                                      </p:tavLst>
                                    </p:anim>
                                    <p:animEffect filter="wipe(down)" transition="in">
                                      <p:cBhvr>
                                        <p:cTn dur="500" id="48"/>
                                        <p:tgtEl>
                                          <p:spTgt spid="48"/>
                                        </p:tgtEl>
                                      </p:cBhvr>
                                    </p:animEffect>
                                  </p:childTnLst>
                                </p:cTn>
                              </p:par>
                            </p:childTnLst>
                          </p:cTn>
                        </p:par>
                        <p:par>
                          <p:cTn fill="hold" id="49" nodeType="afterGroup">
                            <p:stCondLst>
                              <p:cond delay="2000"/>
                            </p:stCondLst>
                            <p:childTnLst>
                              <p:par>
                                <p:cTn fill="hold" grpId="0" id="50" nodeType="afterEffect" presetClass="entr" presetID="12" presetSubtype="4">
                                  <p:stCondLst>
                                    <p:cond delay="0"/>
                                  </p:stCondLst>
                                  <p:childTnLst>
                                    <p:set>
                                      <p:cBhvr>
                                        <p:cTn dur="1" fill="hold" id="51">
                                          <p:stCondLst>
                                            <p:cond delay="0"/>
                                          </p:stCondLst>
                                        </p:cTn>
                                        <p:tgtEl>
                                          <p:spTgt spid="49"/>
                                        </p:tgtEl>
                                        <p:attrNameLst>
                                          <p:attrName>style.visibility</p:attrName>
                                        </p:attrNameLst>
                                      </p:cBhvr>
                                      <p:to>
                                        <p:strVal val="visible"/>
                                      </p:to>
                                    </p:set>
                                    <p:anim calcmode="lin" valueType="num">
                                      <p:cBhvr additive="base">
                                        <p:cTn dur="500" id="52"/>
                                        <p:tgtEl>
                                          <p:spTgt spid="49"/>
                                        </p:tgtEl>
                                        <p:attrNameLst>
                                          <p:attrName>ppt_y</p:attrName>
                                        </p:attrNameLst>
                                      </p:cBhvr>
                                      <p:tavLst>
                                        <p:tav tm="0">
                                          <p:val>
                                            <p:strVal val="#ppt_y+#ppt_h*1.125000"/>
                                          </p:val>
                                        </p:tav>
                                        <p:tav tm="100000">
                                          <p:val>
                                            <p:strVal val="#ppt_y"/>
                                          </p:val>
                                        </p:tav>
                                      </p:tavLst>
                                    </p:anim>
                                    <p:animEffect filter="wipe(up)" transition="in">
                                      <p:cBhvr>
                                        <p:cTn dur="500" id="53"/>
                                        <p:tgtEl>
                                          <p:spTgt spid="49"/>
                                        </p:tgtEl>
                                      </p:cBhvr>
                                    </p:animEffect>
                                  </p:childTnLst>
                                </p:cTn>
                              </p:par>
                              <p:par>
                                <p:cTn fill="hold" grpId="0" id="54" nodeType="withEffect" presetClass="entr" presetID="12" presetSubtype="1">
                                  <p:stCondLst>
                                    <p:cond delay="0"/>
                                  </p:stCondLst>
                                  <p:childTnLst>
                                    <p:set>
                                      <p:cBhvr>
                                        <p:cTn dur="1" fill="hold" id="55">
                                          <p:stCondLst>
                                            <p:cond delay="0"/>
                                          </p:stCondLst>
                                        </p:cTn>
                                        <p:tgtEl>
                                          <p:spTgt spid="50"/>
                                        </p:tgtEl>
                                        <p:attrNameLst>
                                          <p:attrName>style.visibility</p:attrName>
                                        </p:attrNameLst>
                                      </p:cBhvr>
                                      <p:to>
                                        <p:strVal val="visible"/>
                                      </p:to>
                                    </p:set>
                                    <p:anim calcmode="lin" valueType="num">
                                      <p:cBhvr additive="base">
                                        <p:cTn dur="500" id="56"/>
                                        <p:tgtEl>
                                          <p:spTgt spid="50"/>
                                        </p:tgtEl>
                                        <p:attrNameLst>
                                          <p:attrName>ppt_y</p:attrName>
                                        </p:attrNameLst>
                                      </p:cBhvr>
                                      <p:tavLst>
                                        <p:tav tm="0">
                                          <p:val>
                                            <p:strVal val="#ppt_y-#ppt_h*1.125000"/>
                                          </p:val>
                                        </p:tav>
                                        <p:tav tm="100000">
                                          <p:val>
                                            <p:strVal val="#ppt_y"/>
                                          </p:val>
                                        </p:tav>
                                      </p:tavLst>
                                    </p:anim>
                                    <p:animEffect filter="wipe(down)" transition="in">
                                      <p:cBhvr>
                                        <p:cTn dur="500" id="57"/>
                                        <p:tgtEl>
                                          <p:spTgt spid="50"/>
                                        </p:tgtEl>
                                      </p:cBhvr>
                                    </p:animEffect>
                                  </p:childTnLst>
                                </p:cTn>
                              </p:par>
                            </p:childTnLst>
                          </p:cTn>
                        </p:par>
                        <p:par>
                          <p:cTn fill="hold" id="58" nodeType="afterGroup">
                            <p:stCondLst>
                              <p:cond delay="2500"/>
                            </p:stCondLst>
                            <p:childTnLst>
                              <p:par>
                                <p:cTn fill="hold" grpId="0" id="59" nodeType="afterEffect" presetClass="entr" presetID="12" presetSubtype="4">
                                  <p:stCondLst>
                                    <p:cond delay="0"/>
                                  </p:stCondLst>
                                  <p:childTnLst>
                                    <p:set>
                                      <p:cBhvr>
                                        <p:cTn dur="1" fill="hold" id="60">
                                          <p:stCondLst>
                                            <p:cond delay="0"/>
                                          </p:stCondLst>
                                        </p:cTn>
                                        <p:tgtEl>
                                          <p:spTgt spid="51"/>
                                        </p:tgtEl>
                                        <p:attrNameLst>
                                          <p:attrName>style.visibility</p:attrName>
                                        </p:attrNameLst>
                                      </p:cBhvr>
                                      <p:to>
                                        <p:strVal val="visible"/>
                                      </p:to>
                                    </p:set>
                                    <p:anim calcmode="lin" valueType="num">
                                      <p:cBhvr additive="base">
                                        <p:cTn dur="500" id="61"/>
                                        <p:tgtEl>
                                          <p:spTgt spid="51"/>
                                        </p:tgtEl>
                                        <p:attrNameLst>
                                          <p:attrName>ppt_y</p:attrName>
                                        </p:attrNameLst>
                                      </p:cBhvr>
                                      <p:tavLst>
                                        <p:tav tm="0">
                                          <p:val>
                                            <p:strVal val="#ppt_y+#ppt_h*1.125000"/>
                                          </p:val>
                                        </p:tav>
                                        <p:tav tm="100000">
                                          <p:val>
                                            <p:strVal val="#ppt_y"/>
                                          </p:val>
                                        </p:tav>
                                      </p:tavLst>
                                    </p:anim>
                                    <p:animEffect filter="wipe(up)" transition="in">
                                      <p:cBhvr>
                                        <p:cTn dur="500" id="62"/>
                                        <p:tgtEl>
                                          <p:spTgt spid="51"/>
                                        </p:tgtEl>
                                      </p:cBhvr>
                                    </p:animEffect>
                                  </p:childTnLst>
                                </p:cTn>
                              </p:par>
                              <p:par>
                                <p:cTn fill="hold" grpId="0" id="63" nodeType="withEffect" presetClass="entr" presetID="12" presetSubtype="1">
                                  <p:stCondLst>
                                    <p:cond delay="0"/>
                                  </p:stCondLst>
                                  <p:childTnLst>
                                    <p:set>
                                      <p:cBhvr>
                                        <p:cTn dur="1" fill="hold" id="64">
                                          <p:stCondLst>
                                            <p:cond delay="0"/>
                                          </p:stCondLst>
                                        </p:cTn>
                                        <p:tgtEl>
                                          <p:spTgt spid="52"/>
                                        </p:tgtEl>
                                        <p:attrNameLst>
                                          <p:attrName>style.visibility</p:attrName>
                                        </p:attrNameLst>
                                      </p:cBhvr>
                                      <p:to>
                                        <p:strVal val="visible"/>
                                      </p:to>
                                    </p:set>
                                    <p:anim calcmode="lin" valueType="num">
                                      <p:cBhvr additive="base">
                                        <p:cTn dur="500" id="65"/>
                                        <p:tgtEl>
                                          <p:spTgt spid="52"/>
                                        </p:tgtEl>
                                        <p:attrNameLst>
                                          <p:attrName>ppt_y</p:attrName>
                                        </p:attrNameLst>
                                      </p:cBhvr>
                                      <p:tavLst>
                                        <p:tav tm="0">
                                          <p:val>
                                            <p:strVal val="#ppt_y-#ppt_h*1.125000"/>
                                          </p:val>
                                        </p:tav>
                                        <p:tav tm="100000">
                                          <p:val>
                                            <p:strVal val="#ppt_y"/>
                                          </p:val>
                                        </p:tav>
                                      </p:tavLst>
                                    </p:anim>
                                    <p:animEffect filter="wipe(down)" transition="in">
                                      <p:cBhvr>
                                        <p:cTn dur="500" id="66"/>
                                        <p:tgtEl>
                                          <p:spTgt spid="52"/>
                                        </p:tgtEl>
                                      </p:cBhvr>
                                    </p:animEffect>
                                  </p:childTnLst>
                                </p:cTn>
                              </p:par>
                            </p:childTnLst>
                          </p:cTn>
                        </p:par>
                        <p:par>
                          <p:cTn fill="hold" id="67" nodeType="afterGroup">
                            <p:stCondLst>
                              <p:cond delay="3000"/>
                            </p:stCondLst>
                            <p:childTnLst>
                              <p:par>
                                <p:cTn fill="hold" grpId="0" id="68" nodeType="afterEffect" presetClass="entr" presetID="12" presetSubtype="4">
                                  <p:stCondLst>
                                    <p:cond delay="0"/>
                                  </p:stCondLst>
                                  <p:childTnLst>
                                    <p:set>
                                      <p:cBhvr>
                                        <p:cTn dur="1" fill="hold" id="69">
                                          <p:stCondLst>
                                            <p:cond delay="0"/>
                                          </p:stCondLst>
                                        </p:cTn>
                                        <p:tgtEl>
                                          <p:spTgt spid="53"/>
                                        </p:tgtEl>
                                        <p:attrNameLst>
                                          <p:attrName>style.visibility</p:attrName>
                                        </p:attrNameLst>
                                      </p:cBhvr>
                                      <p:to>
                                        <p:strVal val="visible"/>
                                      </p:to>
                                    </p:set>
                                    <p:anim calcmode="lin" valueType="num">
                                      <p:cBhvr additive="base">
                                        <p:cTn dur="500" id="70"/>
                                        <p:tgtEl>
                                          <p:spTgt spid="53"/>
                                        </p:tgtEl>
                                        <p:attrNameLst>
                                          <p:attrName>ppt_y</p:attrName>
                                        </p:attrNameLst>
                                      </p:cBhvr>
                                      <p:tavLst>
                                        <p:tav tm="0">
                                          <p:val>
                                            <p:strVal val="#ppt_y+#ppt_h*1.125000"/>
                                          </p:val>
                                        </p:tav>
                                        <p:tav tm="100000">
                                          <p:val>
                                            <p:strVal val="#ppt_y"/>
                                          </p:val>
                                        </p:tav>
                                      </p:tavLst>
                                    </p:anim>
                                    <p:animEffect filter="wipe(up)" transition="in">
                                      <p:cBhvr>
                                        <p:cTn dur="500" id="71"/>
                                        <p:tgtEl>
                                          <p:spTgt spid="53"/>
                                        </p:tgtEl>
                                      </p:cBhvr>
                                    </p:animEffect>
                                  </p:childTnLst>
                                </p:cTn>
                              </p:par>
                              <p:par>
                                <p:cTn fill="hold" grpId="0" id="72" nodeType="withEffect" presetClass="entr" presetID="12" presetSubtype="1">
                                  <p:stCondLst>
                                    <p:cond delay="0"/>
                                  </p:stCondLst>
                                  <p:childTnLst>
                                    <p:set>
                                      <p:cBhvr>
                                        <p:cTn dur="1" fill="hold" id="73">
                                          <p:stCondLst>
                                            <p:cond delay="0"/>
                                          </p:stCondLst>
                                        </p:cTn>
                                        <p:tgtEl>
                                          <p:spTgt spid="54"/>
                                        </p:tgtEl>
                                        <p:attrNameLst>
                                          <p:attrName>style.visibility</p:attrName>
                                        </p:attrNameLst>
                                      </p:cBhvr>
                                      <p:to>
                                        <p:strVal val="visible"/>
                                      </p:to>
                                    </p:set>
                                    <p:anim calcmode="lin" valueType="num">
                                      <p:cBhvr additive="base">
                                        <p:cTn dur="500" id="74"/>
                                        <p:tgtEl>
                                          <p:spTgt spid="54"/>
                                        </p:tgtEl>
                                        <p:attrNameLst>
                                          <p:attrName>ppt_y</p:attrName>
                                        </p:attrNameLst>
                                      </p:cBhvr>
                                      <p:tavLst>
                                        <p:tav tm="0">
                                          <p:val>
                                            <p:strVal val="#ppt_y-#ppt_h*1.125000"/>
                                          </p:val>
                                        </p:tav>
                                        <p:tav tm="100000">
                                          <p:val>
                                            <p:strVal val="#ppt_y"/>
                                          </p:val>
                                        </p:tav>
                                      </p:tavLst>
                                    </p:anim>
                                    <p:animEffect filter="wipe(down)" transition="in">
                                      <p:cBhvr>
                                        <p:cTn dur="500" id="75"/>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9"/>
      <p:bldP grpId="0" spid="188"/>
      <p:bldP grpId="0" spid="169"/>
      <p:bldP grpId="0" spid="199"/>
      <p:bldP grpId="0" spid="47"/>
      <p:bldP grpId="0" spid="48"/>
      <p:bldP grpId="0" spid="49"/>
      <p:bldP grpId="0" spid="50"/>
      <p:bldP grpId="0" spid="51"/>
      <p:bldP grpId="0" spid="52"/>
      <p:bldP grpId="0" spid="53"/>
      <p:bldP grpId="0" spid="5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155"/>
          <p:cNvGrpSpPr/>
          <p:nvPr/>
        </p:nvGrpSpPr>
        <p:grpSpPr>
          <a:xfrm>
            <a:off x="1575380" y="2616525"/>
            <a:ext cx="5176130" cy="2982307"/>
            <a:chOff x="803822" y="1016361"/>
            <a:chExt cx="7536357" cy="2044618"/>
          </a:xfrm>
        </p:grpSpPr>
        <p:cxnSp>
          <p:nvCxnSpPr>
            <p:cNvPr id="149"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p:nvGrpSpPr>
        <p:grpSpPr>
          <a:xfrm>
            <a:off x="2028556" y="3174810"/>
            <a:ext cx="678703" cy="678698"/>
            <a:chOff x="846989" y="1401020"/>
            <a:chExt cx="877416" cy="877416"/>
          </a:xfrm>
          <a:effectLst/>
        </p:grpSpPr>
        <p:sp>
          <p:nvSpPr>
            <p:cNvPr id="102" name="Teardrop 101"/>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5" name="Oval 10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US"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90%</a:t>
              </a:r>
            </a:p>
          </p:txBody>
        </p:sp>
      </p:grpSp>
      <p:grpSp>
        <p:nvGrpSpPr>
          <p:cNvPr id="6" name="Group 279"/>
          <p:cNvGrpSpPr/>
          <p:nvPr/>
        </p:nvGrpSpPr>
        <p:grpSpPr>
          <a:xfrm>
            <a:off x="2819507" y="2236715"/>
            <a:ext cx="678703" cy="678698"/>
            <a:chOff x="846989" y="1401020"/>
            <a:chExt cx="877416" cy="877416"/>
          </a:xfrm>
          <a:effectLst/>
        </p:grpSpPr>
        <p:sp>
          <p:nvSpPr>
            <p:cNvPr id="109"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2"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US"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80%</a:t>
              </a:r>
            </a:p>
          </p:txBody>
        </p:sp>
      </p:grpSp>
      <p:grpSp>
        <p:nvGrpSpPr>
          <p:cNvPr id="7" name="Group 279"/>
          <p:cNvGrpSpPr/>
          <p:nvPr/>
        </p:nvGrpSpPr>
        <p:grpSpPr>
          <a:xfrm>
            <a:off x="3750035" y="1899397"/>
            <a:ext cx="678703" cy="678698"/>
            <a:chOff x="846989" y="1401020"/>
            <a:chExt cx="877416" cy="877416"/>
          </a:xfrm>
          <a:effectLst/>
        </p:grpSpPr>
        <p:sp>
          <p:nvSpPr>
            <p:cNvPr id="118" name="Teardrop 117"/>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1" name="Oval 1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US"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70%</a:t>
              </a:r>
            </a:p>
          </p:txBody>
        </p:sp>
      </p:grpSp>
      <p:sp>
        <p:nvSpPr>
          <p:cNvPr id="65" name="TextBox 64"/>
          <p:cNvSpPr txBox="1"/>
          <p:nvPr/>
        </p:nvSpPr>
        <p:spPr>
          <a:xfrm>
            <a:off x="2067872" y="5741859"/>
            <a:ext cx="609600" cy="219456"/>
          </a:xfrm>
          <a:prstGeom prst="rect">
            <a:avLst/>
          </a:prstGeom>
          <a:noFill/>
        </p:spPr>
        <p:txBody>
          <a:bodyPr anchor="t" bIns="0" lIns="0" rIns="0" rtlCol="0" tIns="0" wrap="none">
            <a:spAutoFit/>
          </a:bodyPr>
          <a:lstStyle/>
          <a:p>
            <a:pPr algn="ctr">
              <a:lnSpc>
                <a:spcPct val="120000"/>
              </a:lnSpc>
            </a:pPr>
            <a:r>
              <a:rPr altLang="en-US" lang="zh-CN" smtClean="0"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73" name="TextBox 72"/>
          <p:cNvSpPr txBox="1"/>
          <p:nvPr/>
        </p:nvSpPr>
        <p:spPr>
          <a:xfrm>
            <a:off x="2934756" y="5741859"/>
            <a:ext cx="609600" cy="219456"/>
          </a:xfrm>
          <a:prstGeom prst="rect">
            <a:avLst/>
          </a:prstGeom>
          <a:noFill/>
        </p:spPr>
        <p:txBody>
          <a:bodyPr anchor="t" bIns="0" lIns="0" rIns="0" rtlCol="0" tIns="0" wrap="none">
            <a:spAutoFit/>
          </a:bodyPr>
          <a:lstStyle/>
          <a:p>
            <a:pPr algn="ctr">
              <a:lnSpc>
                <a:spcPct val="120000"/>
              </a:lnSpc>
            </a:pPr>
            <a:r>
              <a:rPr altLang="en-US" lang="zh-CN"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77" name="TextBox 76"/>
          <p:cNvSpPr txBox="1"/>
          <p:nvPr/>
        </p:nvSpPr>
        <p:spPr>
          <a:xfrm>
            <a:off x="3801638" y="5741859"/>
            <a:ext cx="609600" cy="219456"/>
          </a:xfrm>
          <a:prstGeom prst="rect">
            <a:avLst/>
          </a:prstGeom>
          <a:noFill/>
        </p:spPr>
        <p:txBody>
          <a:bodyPr anchor="t" bIns="0" lIns="0" rIns="0" rtlCol="0" tIns="0" wrap="none">
            <a:spAutoFit/>
          </a:bodyPr>
          <a:lstStyle/>
          <a:p>
            <a:pPr algn="ctr">
              <a:lnSpc>
                <a:spcPct val="120000"/>
              </a:lnSpc>
            </a:pPr>
            <a:r>
              <a:rPr altLang="en-US" lang="zh-CN"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161" name="Freeform 6"/>
          <p:cNvSpPr/>
          <p:nvPr/>
        </p:nvSpPr>
        <p:spPr bwMode="auto">
          <a:xfrm>
            <a:off x="2242485" y="3027263"/>
            <a:ext cx="1822613" cy="2559355"/>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2" name="Freeform 6"/>
          <p:cNvSpPr/>
          <p:nvPr/>
        </p:nvSpPr>
        <p:spPr bwMode="auto">
          <a:xfrm>
            <a:off x="3998369" y="3027263"/>
            <a:ext cx="1822613" cy="2559355"/>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3" name="Freeform 6"/>
          <p:cNvSpPr/>
          <p:nvPr/>
        </p:nvSpPr>
        <p:spPr bwMode="auto">
          <a:xfrm>
            <a:off x="1678340" y="3987021"/>
            <a:ext cx="1388657" cy="1599598"/>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4" name="Freeform 6"/>
          <p:cNvSpPr/>
          <p:nvPr/>
        </p:nvSpPr>
        <p:spPr bwMode="auto">
          <a:xfrm>
            <a:off x="3066998" y="2707344"/>
            <a:ext cx="2050439" cy="2879275"/>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5" name="Freeform 6"/>
          <p:cNvSpPr/>
          <p:nvPr/>
        </p:nvSpPr>
        <p:spPr bwMode="auto">
          <a:xfrm>
            <a:off x="4928898" y="3471760"/>
            <a:ext cx="1822613" cy="2114858"/>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166" name="Group 279"/>
          <p:cNvGrpSpPr/>
          <p:nvPr/>
        </p:nvGrpSpPr>
        <p:grpSpPr>
          <a:xfrm>
            <a:off x="4577914" y="2232646"/>
            <a:ext cx="678703" cy="678697"/>
            <a:chOff x="846989" y="1401020"/>
            <a:chExt cx="877416" cy="877416"/>
          </a:xfrm>
          <a:effectLst/>
        </p:grpSpPr>
        <p:sp>
          <p:nvSpPr>
            <p:cNvPr id="167" name="Teardrop 166"/>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200">
                <a:solidFill>
                  <a:schemeClr val="bg1">
                    <a:lumMod val="65000"/>
                  </a:schemeClr>
                </a:solidFill>
                <a:latin charset="0" panose="020b0604020202020204" pitchFamily="34" typeface="Arial"/>
                <a:ea charset="-122" panose="020b0503020204020204" pitchFamily="34" typeface="微软雅黑"/>
                <a:cs typeface="+mn-ea"/>
                <a:sym typeface="+mn-cs"/>
              </a:endParaRPr>
            </a:p>
          </p:txBody>
        </p:sp>
        <p:sp>
          <p:nvSpPr>
            <p:cNvPr id="168" name="Oval 16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US"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70%</a:t>
              </a:r>
            </a:p>
          </p:txBody>
        </p:sp>
      </p:grpSp>
      <p:grpSp>
        <p:nvGrpSpPr>
          <p:cNvPr id="170" name="Group 279"/>
          <p:cNvGrpSpPr/>
          <p:nvPr/>
        </p:nvGrpSpPr>
        <p:grpSpPr>
          <a:xfrm>
            <a:off x="5506410" y="2639753"/>
            <a:ext cx="678703" cy="678697"/>
            <a:chOff x="846989" y="1401020"/>
            <a:chExt cx="877416" cy="877416"/>
          </a:xfrm>
          <a:effectLst/>
        </p:grpSpPr>
        <p:sp>
          <p:nvSpPr>
            <p:cNvPr id="171" name="Teardrop 170"/>
            <p:cNvSpPr/>
            <p:nvPr/>
          </p:nvSpPr>
          <p:spPr>
            <a:xfrm rot="8100000">
              <a:off x="846989" y="1401020"/>
              <a:ext cx="877416" cy="877416"/>
            </a:xfrm>
            <a:prstGeom prst="teardrop">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2" name="Oval 17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US"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70%</a:t>
              </a:r>
            </a:p>
          </p:txBody>
        </p:sp>
      </p:grpSp>
      <p:sp>
        <p:nvSpPr>
          <p:cNvPr id="173" name="TextBox 172"/>
          <p:cNvSpPr txBox="1"/>
          <p:nvPr/>
        </p:nvSpPr>
        <p:spPr>
          <a:xfrm>
            <a:off x="4668522" y="5741859"/>
            <a:ext cx="609600" cy="219456"/>
          </a:xfrm>
          <a:prstGeom prst="rect">
            <a:avLst/>
          </a:prstGeom>
          <a:noFill/>
        </p:spPr>
        <p:txBody>
          <a:bodyPr anchor="t" bIns="0" lIns="0" rIns="0" rtlCol="0" tIns="0" wrap="none">
            <a:spAutoFit/>
          </a:bodyPr>
          <a:lstStyle/>
          <a:p>
            <a:pPr algn="ctr">
              <a:lnSpc>
                <a:spcPct val="120000"/>
              </a:lnSpc>
            </a:pPr>
            <a:r>
              <a:rPr altLang="en-US" lang="zh-CN"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174" name="TextBox 173"/>
          <p:cNvSpPr txBox="1"/>
          <p:nvPr/>
        </p:nvSpPr>
        <p:spPr>
          <a:xfrm>
            <a:off x="5535407" y="5741859"/>
            <a:ext cx="609600" cy="219456"/>
          </a:xfrm>
          <a:prstGeom prst="rect">
            <a:avLst/>
          </a:prstGeom>
          <a:noFill/>
        </p:spPr>
        <p:txBody>
          <a:bodyPr anchor="t" bIns="0" lIns="0" rIns="0" rtlCol="0" tIns="0" wrap="none">
            <a:spAutoFit/>
          </a:bodyPr>
          <a:lstStyle/>
          <a:p>
            <a:pPr algn="ctr">
              <a:lnSpc>
                <a:spcPct val="120000"/>
              </a:lnSpc>
            </a:pPr>
            <a:r>
              <a:rPr altLang="en-US" lang="zh-CN"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157" name="Rectangle 164"/>
          <p:cNvSpPr/>
          <p:nvPr/>
        </p:nvSpPr>
        <p:spPr>
          <a:xfrm>
            <a:off x="10350845" y="5198226"/>
            <a:ext cx="712788" cy="512064"/>
          </a:xfrm>
          <a:prstGeom prst="rect">
            <a:avLst/>
          </a:prstGeom>
        </p:spPr>
        <p:txBody>
          <a:bodyPr bIns="0" lIns="0" rIns="0" tIns="0" wrap="none">
            <a:spAutoFit/>
          </a:bodyPr>
          <a:lstStyle/>
          <a:p>
            <a:pPr>
              <a:lnSpc>
                <a:spcPct val="120000"/>
              </a:lnSpc>
            </a:pPr>
            <a:r>
              <a:rPr lang="en-US" sz="28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rPr>
              <a:t>80%</a:t>
            </a:r>
          </a:p>
        </p:txBody>
      </p:sp>
      <p:sp>
        <p:nvSpPr>
          <p:cNvPr id="169" name="Rectangle 165"/>
          <p:cNvSpPr/>
          <p:nvPr/>
        </p:nvSpPr>
        <p:spPr>
          <a:xfrm>
            <a:off x="10350845" y="4267697"/>
            <a:ext cx="712788" cy="512064"/>
          </a:xfrm>
          <a:prstGeom prst="rect">
            <a:avLst/>
          </a:prstGeom>
        </p:spPr>
        <p:txBody>
          <a:bodyPr bIns="0" lIns="0" rIns="0" tIns="0" wrap="none">
            <a:spAutoFit/>
          </a:bodyPr>
          <a:lstStyle/>
          <a:p>
            <a:pPr>
              <a:lnSpc>
                <a:spcPct val="120000"/>
              </a:lnSpc>
            </a:pPr>
            <a:r>
              <a:rPr lang="en-US" sz="2800">
                <a:solidFill>
                  <a:schemeClr val="accent1"/>
                </a:solidFill>
                <a:latin charset="0" panose="020b0604020202020204" pitchFamily="34" typeface="Arial"/>
                <a:ea charset="-122" panose="020b0503020204020204" pitchFamily="34" typeface="微软雅黑"/>
                <a:cs typeface="+mn-ea"/>
                <a:sym charset="0" panose="020b0604020202020204" pitchFamily="34" typeface="Arial"/>
              </a:rPr>
              <a:t>50%</a:t>
            </a:r>
          </a:p>
        </p:txBody>
      </p:sp>
      <p:grpSp>
        <p:nvGrpSpPr>
          <p:cNvPr id="175" name="Group 87"/>
          <p:cNvGrpSpPr/>
          <p:nvPr/>
        </p:nvGrpSpPr>
        <p:grpSpPr>
          <a:xfrm>
            <a:off x="7009043" y="5097283"/>
            <a:ext cx="3133741" cy="659261"/>
            <a:chOff x="609600" y="2841943"/>
            <a:chExt cx="2660838" cy="559774"/>
          </a:xfrm>
        </p:grpSpPr>
        <p:grpSp>
          <p:nvGrpSpPr>
            <p:cNvPr id="176" name="Group 184"/>
            <p:cNvGrpSpPr/>
            <p:nvPr/>
          </p:nvGrpSpPr>
          <p:grpSpPr>
            <a:xfrm>
              <a:off x="609600" y="2841943"/>
              <a:ext cx="260742" cy="559774"/>
              <a:chOff x="6213475" y="1668463"/>
              <a:chExt cx="227013" cy="487362"/>
            </a:xfrm>
            <a:solidFill>
              <a:schemeClr val="accent1"/>
            </a:solidFill>
          </p:grpSpPr>
          <p:sp>
            <p:nvSpPr>
              <p:cNvPr id="20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5"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77" name="Group 184"/>
            <p:cNvGrpSpPr/>
            <p:nvPr/>
          </p:nvGrpSpPr>
          <p:grpSpPr>
            <a:xfrm>
              <a:off x="876277" y="2841943"/>
              <a:ext cx="260742" cy="559774"/>
              <a:chOff x="6213475" y="1668463"/>
              <a:chExt cx="227013" cy="487362"/>
            </a:xfrm>
            <a:solidFill>
              <a:schemeClr val="accent1"/>
            </a:solidFill>
          </p:grpSpPr>
          <p:sp>
            <p:nvSpPr>
              <p:cNvPr id="20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3"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78" name="Group 184"/>
            <p:cNvGrpSpPr/>
            <p:nvPr/>
          </p:nvGrpSpPr>
          <p:grpSpPr>
            <a:xfrm>
              <a:off x="1142954" y="2841943"/>
              <a:ext cx="260742" cy="559774"/>
              <a:chOff x="6213475" y="1668463"/>
              <a:chExt cx="227013" cy="487362"/>
            </a:xfrm>
            <a:solidFill>
              <a:schemeClr val="accent1"/>
            </a:solidFill>
          </p:grpSpPr>
          <p:sp>
            <p:nvSpPr>
              <p:cNvPr id="20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1"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79" name="Group 184"/>
            <p:cNvGrpSpPr/>
            <p:nvPr/>
          </p:nvGrpSpPr>
          <p:grpSpPr>
            <a:xfrm>
              <a:off x="1409631" y="2841943"/>
              <a:ext cx="260742" cy="559774"/>
              <a:chOff x="6213475" y="1668463"/>
              <a:chExt cx="227013" cy="487362"/>
            </a:xfrm>
            <a:solidFill>
              <a:schemeClr val="accent1"/>
            </a:solidFill>
          </p:grpSpPr>
          <p:sp>
            <p:nvSpPr>
              <p:cNvPr id="198"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9"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typeface="微软雅黑"/>
                  <a:cs typeface="+mn-ea"/>
                  <a:sym charset="0" panose="020b0604020202020204" pitchFamily="34" typeface="Arial"/>
                </a:endParaRPr>
              </a:p>
            </p:txBody>
          </p:sp>
        </p:grpSp>
        <p:grpSp>
          <p:nvGrpSpPr>
            <p:cNvPr id="180" name="Group 184"/>
            <p:cNvGrpSpPr/>
            <p:nvPr/>
          </p:nvGrpSpPr>
          <p:grpSpPr>
            <a:xfrm>
              <a:off x="1676308" y="2841943"/>
              <a:ext cx="260742" cy="559774"/>
              <a:chOff x="6213475" y="1668463"/>
              <a:chExt cx="227013" cy="487362"/>
            </a:xfrm>
            <a:solidFill>
              <a:schemeClr val="accent1"/>
            </a:solidFill>
          </p:grpSpPr>
          <p:sp>
            <p:nvSpPr>
              <p:cNvPr id="196"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7"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81" name="Group 184"/>
            <p:cNvGrpSpPr/>
            <p:nvPr/>
          </p:nvGrpSpPr>
          <p:grpSpPr>
            <a:xfrm>
              <a:off x="1942985" y="2841943"/>
              <a:ext cx="260742" cy="559774"/>
              <a:chOff x="6213475" y="1668463"/>
              <a:chExt cx="227013" cy="487362"/>
            </a:xfrm>
            <a:solidFill>
              <a:schemeClr val="accent1"/>
            </a:solidFill>
          </p:grpSpPr>
          <p:sp>
            <p:nvSpPr>
              <p:cNvPr id="19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5"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82" name="Group 184"/>
            <p:cNvGrpSpPr/>
            <p:nvPr/>
          </p:nvGrpSpPr>
          <p:grpSpPr>
            <a:xfrm>
              <a:off x="2209662" y="2841943"/>
              <a:ext cx="260742" cy="559774"/>
              <a:chOff x="6213475" y="1668463"/>
              <a:chExt cx="227013" cy="487362"/>
            </a:xfrm>
            <a:solidFill>
              <a:schemeClr val="accent1"/>
            </a:solidFill>
          </p:grpSpPr>
          <p:sp>
            <p:nvSpPr>
              <p:cNvPr id="19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3"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83" name="Group 184"/>
            <p:cNvGrpSpPr/>
            <p:nvPr/>
          </p:nvGrpSpPr>
          <p:grpSpPr>
            <a:xfrm>
              <a:off x="2476339" y="2841943"/>
              <a:ext cx="260742" cy="559774"/>
              <a:chOff x="6213475" y="1668463"/>
              <a:chExt cx="227013" cy="487362"/>
            </a:xfrm>
            <a:solidFill>
              <a:schemeClr val="accent1"/>
            </a:solidFill>
          </p:grpSpPr>
          <p:sp>
            <p:nvSpPr>
              <p:cNvPr id="19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1"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84" name="Group 184"/>
            <p:cNvGrpSpPr/>
            <p:nvPr/>
          </p:nvGrpSpPr>
          <p:grpSpPr>
            <a:xfrm>
              <a:off x="2743016" y="2841943"/>
              <a:ext cx="260742" cy="559774"/>
              <a:chOff x="6213475" y="1668463"/>
              <a:chExt cx="227013" cy="487362"/>
            </a:xfrm>
            <a:solidFill>
              <a:schemeClr val="bg1">
                <a:lumMod val="75000"/>
              </a:schemeClr>
            </a:solidFill>
          </p:grpSpPr>
          <p:sp>
            <p:nvSpPr>
              <p:cNvPr id="188" name="Oval 98"/>
              <p:cNvSpPr>
                <a:spLocks noChangeArrowheads="1"/>
              </p:cNvSpPr>
              <p:nvPr/>
            </p:nvSpPr>
            <p:spPr bwMode="auto">
              <a:xfrm>
                <a:off x="6291263" y="1668463"/>
                <a:ext cx="73025" cy="73025"/>
              </a:xfrm>
              <a:prstGeom prst="ellipse">
                <a:avLst/>
              </a:pr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9"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85" name="Group 184"/>
            <p:cNvGrpSpPr/>
            <p:nvPr/>
          </p:nvGrpSpPr>
          <p:grpSpPr>
            <a:xfrm>
              <a:off x="3009696" y="2841943"/>
              <a:ext cx="260742" cy="559774"/>
              <a:chOff x="6213475" y="1668463"/>
              <a:chExt cx="227013" cy="487362"/>
            </a:xfrm>
            <a:solidFill>
              <a:schemeClr val="bg1">
                <a:lumMod val="75000"/>
              </a:schemeClr>
            </a:solidFill>
          </p:grpSpPr>
          <p:sp>
            <p:nvSpPr>
              <p:cNvPr id="186" name="Oval 98"/>
              <p:cNvSpPr>
                <a:spLocks noChangeArrowheads="1"/>
              </p:cNvSpPr>
              <p:nvPr/>
            </p:nvSpPr>
            <p:spPr bwMode="auto">
              <a:xfrm>
                <a:off x="6291263" y="1668463"/>
                <a:ext cx="73025" cy="73025"/>
              </a:xfrm>
              <a:prstGeom prst="ellipse">
                <a:avLst/>
              </a:pr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7"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grpSp>
        <p:nvGrpSpPr>
          <p:cNvPr id="206" name="Group 212"/>
          <p:cNvGrpSpPr/>
          <p:nvPr/>
        </p:nvGrpSpPr>
        <p:grpSpPr>
          <a:xfrm>
            <a:off x="7054050" y="4174643"/>
            <a:ext cx="3030666" cy="697708"/>
            <a:chOff x="5932686" y="2855964"/>
            <a:chExt cx="2449314" cy="563870"/>
          </a:xfrm>
        </p:grpSpPr>
        <p:grpSp>
          <p:nvGrpSpPr>
            <p:cNvPr id="207" name="Group 179"/>
            <p:cNvGrpSpPr/>
            <p:nvPr/>
          </p:nvGrpSpPr>
          <p:grpSpPr>
            <a:xfrm>
              <a:off x="5932686" y="2855964"/>
              <a:ext cx="220321" cy="563870"/>
              <a:chOff x="5054600" y="1652588"/>
              <a:chExt cx="187325" cy="479424"/>
            </a:xfrm>
            <a:solidFill>
              <a:schemeClr val="accent4"/>
            </a:solidFill>
          </p:grpSpPr>
          <p:sp>
            <p:nvSpPr>
              <p:cNvPr id="235"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6"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08" name="Group 179"/>
            <p:cNvGrpSpPr/>
            <p:nvPr/>
          </p:nvGrpSpPr>
          <p:grpSpPr>
            <a:xfrm>
              <a:off x="6180352" y="2855964"/>
              <a:ext cx="220321" cy="563870"/>
              <a:chOff x="5054600" y="1652588"/>
              <a:chExt cx="187325" cy="479424"/>
            </a:xfrm>
            <a:solidFill>
              <a:schemeClr val="accent4"/>
            </a:solidFill>
          </p:grpSpPr>
          <p:sp>
            <p:nvSpPr>
              <p:cNvPr id="233"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4"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09" name="Group 179"/>
            <p:cNvGrpSpPr/>
            <p:nvPr/>
          </p:nvGrpSpPr>
          <p:grpSpPr>
            <a:xfrm>
              <a:off x="6428018" y="2855964"/>
              <a:ext cx="220321" cy="563870"/>
              <a:chOff x="5054600" y="1652588"/>
              <a:chExt cx="187325" cy="479424"/>
            </a:xfrm>
            <a:solidFill>
              <a:schemeClr val="accent4"/>
            </a:solidFill>
          </p:grpSpPr>
          <p:sp>
            <p:nvSpPr>
              <p:cNvPr id="231"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2"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0" name="Group 179"/>
            <p:cNvGrpSpPr/>
            <p:nvPr/>
          </p:nvGrpSpPr>
          <p:grpSpPr>
            <a:xfrm>
              <a:off x="6675684" y="2855964"/>
              <a:ext cx="220321" cy="563870"/>
              <a:chOff x="5054600" y="1652588"/>
              <a:chExt cx="187325" cy="479424"/>
            </a:xfrm>
            <a:solidFill>
              <a:schemeClr val="accent4"/>
            </a:solidFill>
          </p:grpSpPr>
          <p:sp>
            <p:nvSpPr>
              <p:cNvPr id="229"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0"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1" name="Group 179"/>
            <p:cNvGrpSpPr/>
            <p:nvPr/>
          </p:nvGrpSpPr>
          <p:grpSpPr>
            <a:xfrm>
              <a:off x="6923350" y="2855964"/>
              <a:ext cx="220321" cy="563870"/>
              <a:chOff x="5054600" y="1652588"/>
              <a:chExt cx="187325" cy="479424"/>
            </a:xfrm>
            <a:solidFill>
              <a:schemeClr val="accent4"/>
            </a:solidFill>
          </p:grpSpPr>
          <p:sp>
            <p:nvSpPr>
              <p:cNvPr id="227"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8"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2" name="Group 179"/>
            <p:cNvGrpSpPr/>
            <p:nvPr/>
          </p:nvGrpSpPr>
          <p:grpSpPr>
            <a:xfrm>
              <a:off x="7171017" y="2855964"/>
              <a:ext cx="220321" cy="563870"/>
              <a:chOff x="5054600" y="1652588"/>
              <a:chExt cx="187325" cy="479424"/>
            </a:xfrm>
            <a:solidFill>
              <a:schemeClr val="bg1">
                <a:lumMod val="75000"/>
              </a:schemeClr>
            </a:solidFill>
          </p:grpSpPr>
          <p:sp>
            <p:nvSpPr>
              <p:cNvPr id="225"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6" name="Oval 97"/>
              <p:cNvSpPr>
                <a:spLocks noChangeArrowheads="1"/>
              </p:cNvSpPr>
              <p:nvPr/>
            </p:nvSpPr>
            <p:spPr bwMode="auto">
              <a:xfrm>
                <a:off x="5110163" y="1652588"/>
                <a:ext cx="74613" cy="76200"/>
              </a:xfrm>
              <a:prstGeom prst="ellipse">
                <a:avLst/>
              </a:pr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3" name="Group 179"/>
            <p:cNvGrpSpPr/>
            <p:nvPr/>
          </p:nvGrpSpPr>
          <p:grpSpPr>
            <a:xfrm>
              <a:off x="7418683" y="2855964"/>
              <a:ext cx="220321" cy="563870"/>
              <a:chOff x="5054600" y="1652588"/>
              <a:chExt cx="187325" cy="479424"/>
            </a:xfrm>
            <a:solidFill>
              <a:schemeClr val="bg1">
                <a:lumMod val="75000"/>
              </a:schemeClr>
            </a:solidFill>
          </p:grpSpPr>
          <p:sp>
            <p:nvSpPr>
              <p:cNvPr id="223"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4" name="Oval 97"/>
              <p:cNvSpPr>
                <a:spLocks noChangeArrowheads="1"/>
              </p:cNvSpPr>
              <p:nvPr/>
            </p:nvSpPr>
            <p:spPr bwMode="auto">
              <a:xfrm>
                <a:off x="5110163" y="1652588"/>
                <a:ext cx="74613" cy="76200"/>
              </a:xfrm>
              <a:prstGeom prst="ellipse">
                <a:avLst/>
              </a:pr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4" name="Group 179"/>
            <p:cNvGrpSpPr/>
            <p:nvPr/>
          </p:nvGrpSpPr>
          <p:grpSpPr>
            <a:xfrm>
              <a:off x="7666349" y="2855964"/>
              <a:ext cx="220321" cy="563870"/>
              <a:chOff x="5054600" y="1652588"/>
              <a:chExt cx="187325" cy="479424"/>
            </a:xfrm>
            <a:solidFill>
              <a:schemeClr val="bg1">
                <a:lumMod val="75000"/>
              </a:schemeClr>
            </a:solidFill>
          </p:grpSpPr>
          <p:sp>
            <p:nvSpPr>
              <p:cNvPr id="221"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2" name="Oval 97"/>
              <p:cNvSpPr>
                <a:spLocks noChangeArrowheads="1"/>
              </p:cNvSpPr>
              <p:nvPr/>
            </p:nvSpPr>
            <p:spPr bwMode="auto">
              <a:xfrm>
                <a:off x="5110163" y="1652588"/>
                <a:ext cx="74613" cy="76200"/>
              </a:xfrm>
              <a:prstGeom prst="ellipse">
                <a:avLst/>
              </a:pr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5" name="Group 179"/>
            <p:cNvGrpSpPr/>
            <p:nvPr/>
          </p:nvGrpSpPr>
          <p:grpSpPr>
            <a:xfrm>
              <a:off x="7914015" y="2855964"/>
              <a:ext cx="220321" cy="563870"/>
              <a:chOff x="5054600" y="1652588"/>
              <a:chExt cx="187325" cy="479424"/>
            </a:xfrm>
            <a:solidFill>
              <a:schemeClr val="bg1">
                <a:lumMod val="75000"/>
              </a:schemeClr>
            </a:solidFill>
          </p:grpSpPr>
          <p:sp>
            <p:nvSpPr>
              <p:cNvPr id="219"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0" name="Oval 97"/>
              <p:cNvSpPr>
                <a:spLocks noChangeArrowheads="1"/>
              </p:cNvSpPr>
              <p:nvPr/>
            </p:nvSpPr>
            <p:spPr bwMode="auto">
              <a:xfrm>
                <a:off x="5110163" y="1652588"/>
                <a:ext cx="74613" cy="76200"/>
              </a:xfrm>
              <a:prstGeom prst="ellipse">
                <a:avLst/>
              </a:pr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6" name="Group 179"/>
            <p:cNvGrpSpPr/>
            <p:nvPr/>
          </p:nvGrpSpPr>
          <p:grpSpPr>
            <a:xfrm>
              <a:off x="8161679" y="2855964"/>
              <a:ext cx="220321" cy="563870"/>
              <a:chOff x="5054600" y="1652588"/>
              <a:chExt cx="187325" cy="479424"/>
            </a:xfrm>
            <a:solidFill>
              <a:schemeClr val="bg1">
                <a:lumMod val="75000"/>
              </a:schemeClr>
            </a:solidFill>
          </p:grpSpPr>
          <p:sp>
            <p:nvSpPr>
              <p:cNvPr id="217"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8" name="Oval 97"/>
              <p:cNvSpPr>
                <a:spLocks noChangeArrowheads="1"/>
              </p:cNvSpPr>
              <p:nvPr/>
            </p:nvSpPr>
            <p:spPr bwMode="auto">
              <a:xfrm>
                <a:off x="5110163" y="1652588"/>
                <a:ext cx="74613" cy="76200"/>
              </a:xfrm>
              <a:prstGeom prst="ellipse">
                <a:avLst/>
              </a:pr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sp>
        <p:nvSpPr>
          <p:cNvPr id="237" name="TextBox 228"/>
          <p:cNvSpPr txBox="1"/>
          <p:nvPr/>
        </p:nvSpPr>
        <p:spPr>
          <a:xfrm>
            <a:off x="7749855" y="2547483"/>
            <a:ext cx="3527513" cy="438912"/>
          </a:xfrm>
          <a:prstGeom prst="rect">
            <a:avLst/>
          </a:prstGeom>
          <a:noFill/>
        </p:spPr>
        <p:txBody>
          <a:bodyPr bIns="0" lIns="0" rIns="0" rtlCol="0" tIns="0" wrap="square">
            <a:spAutoFit/>
          </a:bodyPr>
          <a:lstStyle/>
          <a:p>
            <a:pPr defTabSz="1116686">
              <a:lnSpc>
                <a:spcPct val="120000"/>
              </a:lnSpc>
              <a:spcBef>
                <a:spcPct val="20000"/>
              </a:spcBef>
              <a:defRPr/>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238" name="TextBox 229"/>
          <p:cNvSpPr txBox="1"/>
          <p:nvPr/>
        </p:nvSpPr>
        <p:spPr>
          <a:xfrm>
            <a:off x="7033656" y="2196931"/>
            <a:ext cx="1883658" cy="256032"/>
          </a:xfrm>
          <a:prstGeom prst="rect">
            <a:avLst/>
          </a:prstGeom>
          <a:noFill/>
        </p:spPr>
        <p:txBody>
          <a:bodyPr anchor="t" bIns="0" lIns="0" rIns="0" rtlCol="0" tIns="0" wrap="squar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39" name="Rectangle 230"/>
          <p:cNvSpPr/>
          <p:nvPr/>
        </p:nvSpPr>
        <p:spPr>
          <a:xfrm>
            <a:off x="7011955" y="2537846"/>
            <a:ext cx="712788" cy="512064"/>
          </a:xfrm>
          <a:prstGeom prst="rect">
            <a:avLst/>
          </a:prstGeom>
        </p:spPr>
        <p:txBody>
          <a:bodyPr bIns="0" lIns="0" rIns="0" tIns="0" wrap="none">
            <a:spAutoFit/>
          </a:bodyPr>
          <a:lstStyle/>
          <a:p>
            <a:pPr>
              <a:lnSpc>
                <a:spcPct val="120000"/>
              </a:lnSpc>
            </a:pPr>
            <a:r>
              <a:rPr lang="en-US" sz="2800">
                <a:solidFill>
                  <a:schemeClr val="accent1"/>
                </a:solidFill>
                <a:latin charset="0" panose="020b0604020202020204" pitchFamily="34" typeface="Arial"/>
                <a:ea charset="-122" panose="020b0503020204020204" pitchFamily="34" typeface="微软雅黑"/>
                <a:cs typeface="+mn-ea"/>
                <a:sym charset="0" panose="020b0604020202020204" pitchFamily="34" typeface="Arial"/>
              </a:rPr>
              <a:t>80%</a:t>
            </a:r>
          </a:p>
        </p:txBody>
      </p:sp>
      <p:sp>
        <p:nvSpPr>
          <p:cNvPr id="240" name="TextBox 231"/>
          <p:cNvSpPr txBox="1"/>
          <p:nvPr/>
        </p:nvSpPr>
        <p:spPr>
          <a:xfrm>
            <a:off x="7011955" y="3295994"/>
            <a:ext cx="4265413" cy="585216"/>
          </a:xfrm>
          <a:prstGeom prst="rect">
            <a:avLst/>
          </a:prstGeom>
          <a:noFill/>
        </p:spPr>
        <p:txBody>
          <a:bodyPr bIns="0" lIns="0" rIns="0" rtlCol="0" tIns="0" wrap="square">
            <a:spAutoFit/>
          </a:bodyPr>
          <a:lstStyle/>
          <a:p>
            <a:pPr defTabSz="1116686">
              <a:lnSpc>
                <a:spcPct val="120000"/>
              </a:lnSpc>
              <a:spcBef>
                <a:spcPct val="20000"/>
              </a:spcBef>
              <a:defRPr/>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p>
        </p:txBody>
      </p:sp>
      <p:sp>
        <p:nvSpPr>
          <p:cNvPr id="103" name="TextBox 8"/>
          <p:cNvSpPr txBox="1"/>
          <p:nvPr/>
        </p:nvSpPr>
        <p:spPr>
          <a:xfrm>
            <a:off x="857250" y="235950"/>
            <a:ext cx="3949155" cy="487680"/>
          </a:xfrm>
          <a:prstGeom prst="rect">
            <a:avLst/>
          </a:prstGeom>
          <a:noFill/>
        </p:spPr>
        <p:txBody>
          <a:bodyPr anchor="ctr" bIns="0" lIns="0" rIns="0" rtlCol="0" tIns="0" wrap="square">
            <a:spAutoFit/>
          </a:bodyPr>
          <a:lstStyle/>
          <a:p>
            <a:r>
              <a:rPr altLang="zh-CN" lang="en-US"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2018年度工作概述</a:t>
            </a:r>
          </a:p>
        </p:txBody>
      </p:sp>
      <p:sp>
        <p:nvSpPr>
          <p:cNvPr id="104"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 ANNUAL WORK SUMMARY</a:t>
            </a:r>
          </a:p>
        </p:txBody>
      </p:sp>
    </p:spTree>
    <p:extLst>
      <p:ext uri="{BB962C8B-B14F-4D97-AF65-F5344CB8AC3E}">
        <p14:creationId val="3538818907"/>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6">
                                  <p:stCondLst>
                                    <p:cond delay="0"/>
                                  </p:stCondLst>
                                  <p:childTnLst>
                                    <p:set>
                                      <p:cBhvr>
                                        <p:cTn dur="1" fill="hold" id="6">
                                          <p:stCondLst>
                                            <p:cond delay="0"/>
                                          </p:stCondLst>
                                        </p:cTn>
                                        <p:tgtEl>
                                          <p:spTgt spid="3"/>
                                        </p:tgtEl>
                                        <p:attrNameLst>
                                          <p:attrName>style.visibility</p:attrName>
                                        </p:attrNameLst>
                                      </p:cBhvr>
                                      <p:to>
                                        <p:strVal val="visible"/>
                                      </p:to>
                                    </p:set>
                                    <p:animEffect filter="strips(downRight)" transition="in">
                                      <p:cBhvr>
                                        <p:cTn dur="500" id="7"/>
                                        <p:tgtEl>
                                          <p:spTgt spid="3"/>
                                        </p:tgtEl>
                                      </p:cBhvr>
                                    </p:animEffect>
                                  </p:childTnLst>
                                </p:cTn>
                              </p:par>
                            </p:childTnLst>
                          </p:cTn>
                        </p:par>
                        <p:par>
                          <p:cTn fill="hold" id="8" nodeType="afterGroup">
                            <p:stCondLst>
                              <p:cond delay="500"/>
                            </p:stCondLst>
                            <p:childTnLst>
                              <p:par>
                                <p:cTn accel="50000" decel="50000" fill="hold" grpId="0" id="9" nodeType="afterEffect" presetClass="entr" presetID="2" presetSubtype="4">
                                  <p:stCondLst>
                                    <p:cond delay="0"/>
                                  </p:stCondLst>
                                  <p:childTnLst>
                                    <p:set>
                                      <p:cBhvr>
                                        <p:cTn dur="1" fill="hold" id="10">
                                          <p:stCondLst>
                                            <p:cond delay="0"/>
                                          </p:stCondLst>
                                        </p:cTn>
                                        <p:tgtEl>
                                          <p:spTgt spid="163"/>
                                        </p:tgtEl>
                                        <p:attrNameLst>
                                          <p:attrName>style.visibility</p:attrName>
                                        </p:attrNameLst>
                                      </p:cBhvr>
                                      <p:to>
                                        <p:strVal val="visible"/>
                                      </p:to>
                                    </p:set>
                                    <p:anim calcmode="lin" valueType="num">
                                      <p:cBhvr additive="base">
                                        <p:cTn dur="500" fill="hold" id="11"/>
                                        <p:tgtEl>
                                          <p:spTgt spid="163"/>
                                        </p:tgtEl>
                                        <p:attrNameLst>
                                          <p:attrName>ppt_x</p:attrName>
                                        </p:attrNameLst>
                                      </p:cBhvr>
                                      <p:tavLst>
                                        <p:tav tm="0">
                                          <p:val>
                                            <p:strVal val="#ppt_x"/>
                                          </p:val>
                                        </p:tav>
                                        <p:tav tm="100000">
                                          <p:val>
                                            <p:strVal val="#ppt_x"/>
                                          </p:val>
                                        </p:tav>
                                      </p:tavLst>
                                    </p:anim>
                                    <p:anim calcmode="lin" valueType="num">
                                      <p:cBhvr additive="base">
                                        <p:cTn dur="500" fill="hold" id="12"/>
                                        <p:tgtEl>
                                          <p:spTgt spid="163"/>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accel="50000" decel="50000" fill="hold" id="14" nodeType="afterEffect" presetClass="entr" presetID="2" presetSubtype="1">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additive="base">
                                        <p:cTn dur="500" fill="hold" id="16"/>
                                        <p:tgtEl>
                                          <p:spTgt spid="5"/>
                                        </p:tgtEl>
                                        <p:attrNameLst>
                                          <p:attrName>ppt_x</p:attrName>
                                        </p:attrNameLst>
                                      </p:cBhvr>
                                      <p:tavLst>
                                        <p:tav tm="0">
                                          <p:val>
                                            <p:strVal val="#ppt_x"/>
                                          </p:val>
                                        </p:tav>
                                        <p:tav tm="100000">
                                          <p:val>
                                            <p:strVal val="#ppt_x"/>
                                          </p:val>
                                        </p:tav>
                                      </p:tavLst>
                                    </p:anim>
                                    <p:anim calcmode="lin" valueType="num">
                                      <p:cBhvr additive="base">
                                        <p:cTn dur="500" fill="hold" id="17"/>
                                        <p:tgtEl>
                                          <p:spTgt spid="5"/>
                                        </p:tgtEl>
                                        <p:attrNameLst>
                                          <p:attrName>ppt_y</p:attrName>
                                        </p:attrNameLst>
                                      </p:cBhvr>
                                      <p:tavLst>
                                        <p:tav tm="0">
                                          <p:val>
                                            <p:strVal val="0-#ppt_h/2"/>
                                          </p:val>
                                        </p:tav>
                                        <p:tav tm="100000">
                                          <p:val>
                                            <p:strVal val="#ppt_y"/>
                                          </p:val>
                                        </p:tav>
                                      </p:tavLst>
                                    </p:anim>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65"/>
                                        </p:tgtEl>
                                        <p:attrNameLst>
                                          <p:attrName>style.visibility</p:attrName>
                                        </p:attrNameLst>
                                      </p:cBhvr>
                                      <p:to>
                                        <p:strVal val="visible"/>
                                      </p:to>
                                    </p:set>
                                    <p:animEffect filter="wipe(down)" transition="in">
                                      <p:cBhvr>
                                        <p:cTn dur="500" id="22"/>
                                        <p:tgtEl>
                                          <p:spTgt spid="65"/>
                                        </p:tgtEl>
                                      </p:cBhvr>
                                    </p:animEffect>
                                  </p:childTnLst>
                                </p:cTn>
                              </p:par>
                            </p:childTnLst>
                          </p:cTn>
                        </p:par>
                        <p:par>
                          <p:cTn fill="hold" id="23" nodeType="afterGroup">
                            <p:stCondLst>
                              <p:cond delay="500"/>
                            </p:stCondLst>
                            <p:childTnLst>
                              <p:par>
                                <p:cTn accel="50000" decel="50000" fill="hold" grpId="0" id="24" nodeType="afterEffect" presetClass="entr" presetID="2" presetSubtype="4">
                                  <p:stCondLst>
                                    <p:cond delay="0"/>
                                  </p:stCondLst>
                                  <p:childTnLst>
                                    <p:set>
                                      <p:cBhvr>
                                        <p:cTn dur="1" fill="hold" id="25">
                                          <p:stCondLst>
                                            <p:cond delay="0"/>
                                          </p:stCondLst>
                                        </p:cTn>
                                        <p:tgtEl>
                                          <p:spTgt spid="161"/>
                                        </p:tgtEl>
                                        <p:attrNameLst>
                                          <p:attrName>style.visibility</p:attrName>
                                        </p:attrNameLst>
                                      </p:cBhvr>
                                      <p:to>
                                        <p:strVal val="visible"/>
                                      </p:to>
                                    </p:set>
                                    <p:anim calcmode="lin" valueType="num">
                                      <p:cBhvr additive="base">
                                        <p:cTn dur="500" fill="hold" id="26"/>
                                        <p:tgtEl>
                                          <p:spTgt spid="161"/>
                                        </p:tgtEl>
                                        <p:attrNameLst>
                                          <p:attrName>ppt_x</p:attrName>
                                        </p:attrNameLst>
                                      </p:cBhvr>
                                      <p:tavLst>
                                        <p:tav tm="0">
                                          <p:val>
                                            <p:strVal val="#ppt_x"/>
                                          </p:val>
                                        </p:tav>
                                        <p:tav tm="100000">
                                          <p:val>
                                            <p:strVal val="#ppt_x"/>
                                          </p:val>
                                        </p:tav>
                                      </p:tavLst>
                                    </p:anim>
                                    <p:anim calcmode="lin" valueType="num">
                                      <p:cBhvr additive="base">
                                        <p:cTn dur="500" fill="hold" id="27"/>
                                        <p:tgtEl>
                                          <p:spTgt spid="161"/>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1000"/>
                            </p:stCondLst>
                            <p:childTnLst>
                              <p:par>
                                <p:cTn accel="50000" decel="50000" fill="hold" id="29" nodeType="afterEffect" presetClass="entr" presetID="2" presetSubtype="1">
                                  <p:stCondLst>
                                    <p:cond delay="0"/>
                                  </p:stCondLst>
                                  <p:childTnLst>
                                    <p:set>
                                      <p:cBhvr>
                                        <p:cTn dur="1" fill="hold" id="30">
                                          <p:stCondLst>
                                            <p:cond delay="0"/>
                                          </p:stCondLst>
                                        </p:cTn>
                                        <p:tgtEl>
                                          <p:spTgt spid="6"/>
                                        </p:tgtEl>
                                        <p:attrNameLst>
                                          <p:attrName>style.visibility</p:attrName>
                                        </p:attrNameLst>
                                      </p:cBhvr>
                                      <p:to>
                                        <p:strVal val="visible"/>
                                      </p:to>
                                    </p:set>
                                    <p:anim calcmode="lin" valueType="num">
                                      <p:cBhvr additive="base">
                                        <p:cTn dur="500" fill="hold" id="31"/>
                                        <p:tgtEl>
                                          <p:spTgt spid="6"/>
                                        </p:tgtEl>
                                        <p:attrNameLst>
                                          <p:attrName>ppt_x</p:attrName>
                                        </p:attrNameLst>
                                      </p:cBhvr>
                                      <p:tavLst>
                                        <p:tav tm="0">
                                          <p:val>
                                            <p:strVal val="#ppt_x"/>
                                          </p:val>
                                        </p:tav>
                                        <p:tav tm="100000">
                                          <p:val>
                                            <p:strVal val="#ppt_x"/>
                                          </p:val>
                                        </p:tav>
                                      </p:tavLst>
                                    </p:anim>
                                    <p:anim calcmode="lin" valueType="num">
                                      <p:cBhvr additive="base">
                                        <p:cTn dur="500" fill="hold" id="32"/>
                                        <p:tgtEl>
                                          <p:spTgt spid="6"/>
                                        </p:tgtEl>
                                        <p:attrNameLst>
                                          <p:attrName>ppt_y</p:attrName>
                                        </p:attrNameLst>
                                      </p:cBhvr>
                                      <p:tavLst>
                                        <p:tav tm="0">
                                          <p:val>
                                            <p:strVal val="0-#ppt_h/2"/>
                                          </p:val>
                                        </p:tav>
                                        <p:tav tm="100000">
                                          <p:val>
                                            <p:strVal val="#ppt_y"/>
                                          </p:val>
                                        </p:tav>
                                      </p:tavLst>
                                    </p:anim>
                                  </p:childTnLst>
                                </p:cTn>
                              </p:par>
                            </p:childTnLst>
                          </p:cTn>
                        </p:par>
                      </p:childTnLst>
                    </p:cTn>
                  </p:par>
                  <p:par>
                    <p:cTn fill="hold" id="33" nodeType="clickPar">
                      <p:stCondLst>
                        <p:cond delay="indefinite"/>
                        <p:cond delay="0" evt="onBegin">
                          <p:tn val="32"/>
                        </p:cond>
                      </p:stCondLst>
                      <p:childTnLst>
                        <p:par>
                          <p:cTn fill="hold" id="34" nodeType="afterGroup">
                            <p:stCondLst>
                              <p:cond delay="0"/>
                            </p:stCondLst>
                            <p:childTnLst>
                              <p:par>
                                <p:cTn fill="hold" grpId="0" id="35" nodeType="clickEffect" presetClass="entr" presetID="22" presetSubtype="4">
                                  <p:stCondLst>
                                    <p:cond delay="0"/>
                                  </p:stCondLst>
                                  <p:childTnLst>
                                    <p:set>
                                      <p:cBhvr>
                                        <p:cTn dur="1" fill="hold" id="36">
                                          <p:stCondLst>
                                            <p:cond delay="0"/>
                                          </p:stCondLst>
                                        </p:cTn>
                                        <p:tgtEl>
                                          <p:spTgt spid="73"/>
                                        </p:tgtEl>
                                        <p:attrNameLst>
                                          <p:attrName>style.visibility</p:attrName>
                                        </p:attrNameLst>
                                      </p:cBhvr>
                                      <p:to>
                                        <p:strVal val="visible"/>
                                      </p:to>
                                    </p:set>
                                    <p:animEffect filter="wipe(down)" transition="in">
                                      <p:cBhvr>
                                        <p:cTn dur="500" id="37"/>
                                        <p:tgtEl>
                                          <p:spTgt spid="73"/>
                                        </p:tgtEl>
                                      </p:cBhvr>
                                    </p:animEffect>
                                  </p:childTnLst>
                                </p:cTn>
                              </p:par>
                            </p:childTnLst>
                          </p:cTn>
                        </p:par>
                        <p:par>
                          <p:cTn fill="hold" id="38" nodeType="afterGroup">
                            <p:stCondLst>
                              <p:cond delay="500"/>
                            </p:stCondLst>
                            <p:childTnLst>
                              <p:par>
                                <p:cTn accel="50000" decel="50000" fill="hold" grpId="0" id="39" nodeType="afterEffect" presetClass="entr" presetID="2" presetSubtype="4">
                                  <p:stCondLst>
                                    <p:cond delay="0"/>
                                  </p:stCondLst>
                                  <p:childTnLst>
                                    <p:set>
                                      <p:cBhvr>
                                        <p:cTn dur="1" fill="hold" id="40">
                                          <p:stCondLst>
                                            <p:cond delay="0"/>
                                          </p:stCondLst>
                                        </p:cTn>
                                        <p:tgtEl>
                                          <p:spTgt spid="164"/>
                                        </p:tgtEl>
                                        <p:attrNameLst>
                                          <p:attrName>style.visibility</p:attrName>
                                        </p:attrNameLst>
                                      </p:cBhvr>
                                      <p:to>
                                        <p:strVal val="visible"/>
                                      </p:to>
                                    </p:set>
                                    <p:anim calcmode="lin" valueType="num">
                                      <p:cBhvr additive="base">
                                        <p:cTn dur="500" fill="hold" id="41"/>
                                        <p:tgtEl>
                                          <p:spTgt spid="164"/>
                                        </p:tgtEl>
                                        <p:attrNameLst>
                                          <p:attrName>ppt_x</p:attrName>
                                        </p:attrNameLst>
                                      </p:cBhvr>
                                      <p:tavLst>
                                        <p:tav tm="0">
                                          <p:val>
                                            <p:strVal val="#ppt_x"/>
                                          </p:val>
                                        </p:tav>
                                        <p:tav tm="100000">
                                          <p:val>
                                            <p:strVal val="#ppt_x"/>
                                          </p:val>
                                        </p:tav>
                                      </p:tavLst>
                                    </p:anim>
                                    <p:anim calcmode="lin" valueType="num">
                                      <p:cBhvr additive="base">
                                        <p:cTn dur="500" fill="hold" id="42"/>
                                        <p:tgtEl>
                                          <p:spTgt spid="164"/>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1000"/>
                            </p:stCondLst>
                            <p:childTnLst>
                              <p:par>
                                <p:cTn accel="50000" decel="50000" fill="hold" id="44" nodeType="afterEffect" presetClass="entr" presetID="2" presetSubtype="1">
                                  <p:stCondLst>
                                    <p:cond delay="0"/>
                                  </p:stCondLst>
                                  <p:childTnLst>
                                    <p:set>
                                      <p:cBhvr>
                                        <p:cTn dur="1" fill="hold" id="45">
                                          <p:stCondLst>
                                            <p:cond delay="0"/>
                                          </p:stCondLst>
                                        </p:cTn>
                                        <p:tgtEl>
                                          <p:spTgt spid="7"/>
                                        </p:tgtEl>
                                        <p:attrNameLst>
                                          <p:attrName>style.visibility</p:attrName>
                                        </p:attrNameLst>
                                      </p:cBhvr>
                                      <p:to>
                                        <p:strVal val="visible"/>
                                      </p:to>
                                    </p:set>
                                    <p:anim calcmode="lin" valueType="num">
                                      <p:cBhvr additive="base">
                                        <p:cTn dur="500" fill="hold" id="46"/>
                                        <p:tgtEl>
                                          <p:spTgt spid="7"/>
                                        </p:tgtEl>
                                        <p:attrNameLst>
                                          <p:attrName>ppt_x</p:attrName>
                                        </p:attrNameLst>
                                      </p:cBhvr>
                                      <p:tavLst>
                                        <p:tav tm="0">
                                          <p:val>
                                            <p:strVal val="#ppt_x"/>
                                          </p:val>
                                        </p:tav>
                                        <p:tav tm="100000">
                                          <p:val>
                                            <p:strVal val="#ppt_x"/>
                                          </p:val>
                                        </p:tav>
                                      </p:tavLst>
                                    </p:anim>
                                    <p:anim calcmode="lin" valueType="num">
                                      <p:cBhvr additive="base">
                                        <p:cTn dur="500" fill="hold" id="47"/>
                                        <p:tgtEl>
                                          <p:spTgt spid="7"/>
                                        </p:tgtEl>
                                        <p:attrNameLst>
                                          <p:attrName>ppt_y</p:attrName>
                                        </p:attrNameLst>
                                      </p:cBhvr>
                                      <p:tavLst>
                                        <p:tav tm="0">
                                          <p:val>
                                            <p:strVal val="0-#ppt_h/2"/>
                                          </p:val>
                                        </p:tav>
                                        <p:tav tm="100000">
                                          <p:val>
                                            <p:strVal val="#ppt_y"/>
                                          </p:val>
                                        </p:tav>
                                      </p:tavLst>
                                    </p:anim>
                                  </p:childTnLst>
                                </p:cTn>
                              </p:par>
                            </p:childTnLst>
                          </p:cTn>
                        </p:par>
                      </p:childTnLst>
                    </p:cTn>
                  </p:par>
                  <p:par>
                    <p:cTn fill="hold" id="48" nodeType="clickPar">
                      <p:stCondLst>
                        <p:cond delay="indefinite"/>
                        <p:cond delay="0" evt="onBegin">
                          <p:tn val="47"/>
                        </p:cond>
                      </p:stCondLst>
                      <p:childTnLst>
                        <p:par>
                          <p:cTn fill="hold" id="49" nodeType="afterGroup">
                            <p:stCondLst>
                              <p:cond delay="0"/>
                            </p:stCondLst>
                            <p:childTnLst>
                              <p:par>
                                <p:cTn fill="hold" grpId="0" id="50" nodeType="clickEffect" presetClass="entr" presetID="22" presetSubtype="4">
                                  <p:stCondLst>
                                    <p:cond delay="0"/>
                                  </p:stCondLst>
                                  <p:childTnLst>
                                    <p:set>
                                      <p:cBhvr>
                                        <p:cTn dur="1" fill="hold" id="51">
                                          <p:stCondLst>
                                            <p:cond delay="0"/>
                                          </p:stCondLst>
                                        </p:cTn>
                                        <p:tgtEl>
                                          <p:spTgt spid="77"/>
                                        </p:tgtEl>
                                        <p:attrNameLst>
                                          <p:attrName>style.visibility</p:attrName>
                                        </p:attrNameLst>
                                      </p:cBhvr>
                                      <p:to>
                                        <p:strVal val="visible"/>
                                      </p:to>
                                    </p:set>
                                    <p:animEffect filter="wipe(down)" transition="in">
                                      <p:cBhvr>
                                        <p:cTn dur="500" id="52"/>
                                        <p:tgtEl>
                                          <p:spTgt spid="77"/>
                                        </p:tgtEl>
                                      </p:cBhvr>
                                    </p:animEffect>
                                  </p:childTnLst>
                                </p:cTn>
                              </p:par>
                            </p:childTnLst>
                          </p:cTn>
                        </p:par>
                        <p:par>
                          <p:cTn fill="hold" id="53" nodeType="afterGroup">
                            <p:stCondLst>
                              <p:cond delay="500"/>
                            </p:stCondLst>
                            <p:childTnLst>
                              <p:par>
                                <p:cTn accel="50000" decel="50000" fill="hold" grpId="0" id="54" nodeType="afterEffect" presetClass="entr" presetID="2" presetSubtype="4">
                                  <p:stCondLst>
                                    <p:cond delay="0"/>
                                  </p:stCondLst>
                                  <p:childTnLst>
                                    <p:set>
                                      <p:cBhvr>
                                        <p:cTn dur="1" fill="hold" id="55">
                                          <p:stCondLst>
                                            <p:cond delay="0"/>
                                          </p:stCondLst>
                                        </p:cTn>
                                        <p:tgtEl>
                                          <p:spTgt spid="162"/>
                                        </p:tgtEl>
                                        <p:attrNameLst>
                                          <p:attrName>style.visibility</p:attrName>
                                        </p:attrNameLst>
                                      </p:cBhvr>
                                      <p:to>
                                        <p:strVal val="visible"/>
                                      </p:to>
                                    </p:set>
                                    <p:anim calcmode="lin" valueType="num">
                                      <p:cBhvr additive="base">
                                        <p:cTn dur="500" fill="hold" id="56"/>
                                        <p:tgtEl>
                                          <p:spTgt spid="162"/>
                                        </p:tgtEl>
                                        <p:attrNameLst>
                                          <p:attrName>ppt_x</p:attrName>
                                        </p:attrNameLst>
                                      </p:cBhvr>
                                      <p:tavLst>
                                        <p:tav tm="0">
                                          <p:val>
                                            <p:strVal val="#ppt_x"/>
                                          </p:val>
                                        </p:tav>
                                        <p:tav tm="100000">
                                          <p:val>
                                            <p:strVal val="#ppt_x"/>
                                          </p:val>
                                        </p:tav>
                                      </p:tavLst>
                                    </p:anim>
                                    <p:anim calcmode="lin" valueType="num">
                                      <p:cBhvr additive="base">
                                        <p:cTn dur="500" fill="hold" id="57"/>
                                        <p:tgtEl>
                                          <p:spTgt spid="162"/>
                                        </p:tgtEl>
                                        <p:attrNameLst>
                                          <p:attrName>ppt_y</p:attrName>
                                        </p:attrNameLst>
                                      </p:cBhvr>
                                      <p:tavLst>
                                        <p:tav tm="0">
                                          <p:val>
                                            <p:strVal val="1+#ppt_h/2"/>
                                          </p:val>
                                        </p:tav>
                                        <p:tav tm="100000">
                                          <p:val>
                                            <p:strVal val="#ppt_y"/>
                                          </p:val>
                                        </p:tav>
                                      </p:tavLst>
                                    </p:anim>
                                  </p:childTnLst>
                                </p:cTn>
                              </p:par>
                            </p:childTnLst>
                          </p:cTn>
                        </p:par>
                        <p:par>
                          <p:cTn fill="hold" id="58" nodeType="afterGroup">
                            <p:stCondLst>
                              <p:cond delay="1000"/>
                            </p:stCondLst>
                            <p:childTnLst>
                              <p:par>
                                <p:cTn accel="50000" decel="50000" fill="hold" id="59" nodeType="afterEffect" presetClass="entr" presetID="2" presetSubtype="1">
                                  <p:stCondLst>
                                    <p:cond delay="0"/>
                                  </p:stCondLst>
                                  <p:childTnLst>
                                    <p:set>
                                      <p:cBhvr>
                                        <p:cTn dur="1" fill="hold" id="60">
                                          <p:stCondLst>
                                            <p:cond delay="0"/>
                                          </p:stCondLst>
                                        </p:cTn>
                                        <p:tgtEl>
                                          <p:spTgt spid="166"/>
                                        </p:tgtEl>
                                        <p:attrNameLst>
                                          <p:attrName>style.visibility</p:attrName>
                                        </p:attrNameLst>
                                      </p:cBhvr>
                                      <p:to>
                                        <p:strVal val="visible"/>
                                      </p:to>
                                    </p:set>
                                    <p:anim calcmode="lin" valueType="num">
                                      <p:cBhvr additive="base">
                                        <p:cTn dur="500" fill="hold" id="61"/>
                                        <p:tgtEl>
                                          <p:spTgt spid="166"/>
                                        </p:tgtEl>
                                        <p:attrNameLst>
                                          <p:attrName>ppt_x</p:attrName>
                                        </p:attrNameLst>
                                      </p:cBhvr>
                                      <p:tavLst>
                                        <p:tav tm="0">
                                          <p:val>
                                            <p:strVal val="#ppt_x"/>
                                          </p:val>
                                        </p:tav>
                                        <p:tav tm="100000">
                                          <p:val>
                                            <p:strVal val="#ppt_x"/>
                                          </p:val>
                                        </p:tav>
                                      </p:tavLst>
                                    </p:anim>
                                    <p:anim calcmode="lin" valueType="num">
                                      <p:cBhvr additive="base">
                                        <p:cTn dur="500" fill="hold" id="62"/>
                                        <p:tgtEl>
                                          <p:spTgt spid="166"/>
                                        </p:tgtEl>
                                        <p:attrNameLst>
                                          <p:attrName>ppt_y</p:attrName>
                                        </p:attrNameLst>
                                      </p:cBhvr>
                                      <p:tavLst>
                                        <p:tav tm="0">
                                          <p:val>
                                            <p:strVal val="0-#ppt_h/2"/>
                                          </p:val>
                                        </p:tav>
                                        <p:tav tm="100000">
                                          <p:val>
                                            <p:strVal val="#ppt_y"/>
                                          </p:val>
                                        </p:tav>
                                      </p:tavLst>
                                    </p:anim>
                                  </p:childTnLst>
                                </p:cTn>
                              </p:par>
                            </p:childTnLst>
                          </p:cTn>
                        </p:par>
                      </p:childTnLst>
                    </p:cTn>
                  </p:par>
                  <p:par>
                    <p:cTn fill="hold" id="63" nodeType="clickPar">
                      <p:stCondLst>
                        <p:cond delay="indefinite"/>
                        <p:cond delay="0" evt="onBegin">
                          <p:tn val="62"/>
                        </p:cond>
                      </p:stCondLst>
                      <p:childTnLst>
                        <p:par>
                          <p:cTn fill="hold" id="64" nodeType="afterGroup">
                            <p:stCondLst>
                              <p:cond delay="0"/>
                            </p:stCondLst>
                            <p:childTnLst>
                              <p:par>
                                <p:cTn fill="hold" grpId="0" id="65" nodeType="clickEffect" presetClass="entr" presetID="22" presetSubtype="4">
                                  <p:stCondLst>
                                    <p:cond delay="0"/>
                                  </p:stCondLst>
                                  <p:childTnLst>
                                    <p:set>
                                      <p:cBhvr>
                                        <p:cTn dur="1" fill="hold" id="66">
                                          <p:stCondLst>
                                            <p:cond delay="0"/>
                                          </p:stCondLst>
                                        </p:cTn>
                                        <p:tgtEl>
                                          <p:spTgt spid="173"/>
                                        </p:tgtEl>
                                        <p:attrNameLst>
                                          <p:attrName>style.visibility</p:attrName>
                                        </p:attrNameLst>
                                      </p:cBhvr>
                                      <p:to>
                                        <p:strVal val="visible"/>
                                      </p:to>
                                    </p:set>
                                    <p:animEffect filter="wipe(down)" transition="in">
                                      <p:cBhvr>
                                        <p:cTn dur="500" id="67"/>
                                        <p:tgtEl>
                                          <p:spTgt spid="173"/>
                                        </p:tgtEl>
                                      </p:cBhvr>
                                    </p:animEffect>
                                  </p:childTnLst>
                                </p:cTn>
                              </p:par>
                            </p:childTnLst>
                          </p:cTn>
                        </p:par>
                        <p:par>
                          <p:cTn fill="hold" id="68" nodeType="afterGroup">
                            <p:stCondLst>
                              <p:cond delay="500"/>
                            </p:stCondLst>
                            <p:childTnLst>
                              <p:par>
                                <p:cTn accel="50000" decel="50000" fill="hold" grpId="0" id="69" nodeType="afterEffect" presetClass="entr" presetID="2" presetSubtype="4">
                                  <p:stCondLst>
                                    <p:cond delay="0"/>
                                  </p:stCondLst>
                                  <p:childTnLst>
                                    <p:set>
                                      <p:cBhvr>
                                        <p:cTn dur="1" fill="hold" id="70">
                                          <p:stCondLst>
                                            <p:cond delay="0"/>
                                          </p:stCondLst>
                                        </p:cTn>
                                        <p:tgtEl>
                                          <p:spTgt spid="165"/>
                                        </p:tgtEl>
                                        <p:attrNameLst>
                                          <p:attrName>style.visibility</p:attrName>
                                        </p:attrNameLst>
                                      </p:cBhvr>
                                      <p:to>
                                        <p:strVal val="visible"/>
                                      </p:to>
                                    </p:set>
                                    <p:anim calcmode="lin" valueType="num">
                                      <p:cBhvr additive="base">
                                        <p:cTn dur="500" fill="hold" id="71"/>
                                        <p:tgtEl>
                                          <p:spTgt spid="165"/>
                                        </p:tgtEl>
                                        <p:attrNameLst>
                                          <p:attrName>ppt_x</p:attrName>
                                        </p:attrNameLst>
                                      </p:cBhvr>
                                      <p:tavLst>
                                        <p:tav tm="0">
                                          <p:val>
                                            <p:strVal val="#ppt_x"/>
                                          </p:val>
                                        </p:tav>
                                        <p:tav tm="100000">
                                          <p:val>
                                            <p:strVal val="#ppt_x"/>
                                          </p:val>
                                        </p:tav>
                                      </p:tavLst>
                                    </p:anim>
                                    <p:anim calcmode="lin" valueType="num">
                                      <p:cBhvr additive="base">
                                        <p:cTn dur="500" fill="hold" id="72"/>
                                        <p:tgtEl>
                                          <p:spTgt spid="165"/>
                                        </p:tgtEl>
                                        <p:attrNameLst>
                                          <p:attrName>ppt_y</p:attrName>
                                        </p:attrNameLst>
                                      </p:cBhvr>
                                      <p:tavLst>
                                        <p:tav tm="0">
                                          <p:val>
                                            <p:strVal val="1+#ppt_h/2"/>
                                          </p:val>
                                        </p:tav>
                                        <p:tav tm="100000">
                                          <p:val>
                                            <p:strVal val="#ppt_y"/>
                                          </p:val>
                                        </p:tav>
                                      </p:tavLst>
                                    </p:anim>
                                  </p:childTnLst>
                                </p:cTn>
                              </p:par>
                            </p:childTnLst>
                          </p:cTn>
                        </p:par>
                        <p:par>
                          <p:cTn fill="hold" id="73" nodeType="afterGroup">
                            <p:stCondLst>
                              <p:cond delay="1000"/>
                            </p:stCondLst>
                            <p:childTnLst>
                              <p:par>
                                <p:cTn accel="50000" decel="50000" fill="hold" id="74" nodeType="afterEffect" presetClass="entr" presetID="2" presetSubtype="1">
                                  <p:stCondLst>
                                    <p:cond delay="0"/>
                                  </p:stCondLst>
                                  <p:childTnLst>
                                    <p:set>
                                      <p:cBhvr>
                                        <p:cTn dur="1" fill="hold" id="75">
                                          <p:stCondLst>
                                            <p:cond delay="0"/>
                                          </p:stCondLst>
                                        </p:cTn>
                                        <p:tgtEl>
                                          <p:spTgt spid="170"/>
                                        </p:tgtEl>
                                        <p:attrNameLst>
                                          <p:attrName>style.visibility</p:attrName>
                                        </p:attrNameLst>
                                      </p:cBhvr>
                                      <p:to>
                                        <p:strVal val="visible"/>
                                      </p:to>
                                    </p:set>
                                    <p:anim calcmode="lin" valueType="num">
                                      <p:cBhvr additive="base">
                                        <p:cTn dur="500" fill="hold" id="76"/>
                                        <p:tgtEl>
                                          <p:spTgt spid="170"/>
                                        </p:tgtEl>
                                        <p:attrNameLst>
                                          <p:attrName>ppt_x</p:attrName>
                                        </p:attrNameLst>
                                      </p:cBhvr>
                                      <p:tavLst>
                                        <p:tav tm="0">
                                          <p:val>
                                            <p:strVal val="#ppt_x"/>
                                          </p:val>
                                        </p:tav>
                                        <p:tav tm="100000">
                                          <p:val>
                                            <p:strVal val="#ppt_x"/>
                                          </p:val>
                                        </p:tav>
                                      </p:tavLst>
                                    </p:anim>
                                    <p:anim calcmode="lin" valueType="num">
                                      <p:cBhvr additive="base">
                                        <p:cTn dur="500" fill="hold" id="77"/>
                                        <p:tgtEl>
                                          <p:spTgt spid="170"/>
                                        </p:tgtEl>
                                        <p:attrNameLst>
                                          <p:attrName>ppt_y</p:attrName>
                                        </p:attrNameLst>
                                      </p:cBhvr>
                                      <p:tavLst>
                                        <p:tav tm="0">
                                          <p:val>
                                            <p:strVal val="0-#ppt_h/2"/>
                                          </p:val>
                                        </p:tav>
                                        <p:tav tm="100000">
                                          <p:val>
                                            <p:strVal val="#ppt_y"/>
                                          </p:val>
                                        </p:tav>
                                      </p:tavLst>
                                    </p:anim>
                                  </p:childTnLst>
                                </p:cTn>
                              </p:par>
                            </p:childTnLst>
                          </p:cTn>
                        </p:par>
                      </p:childTnLst>
                    </p:cTn>
                  </p:par>
                  <p:par>
                    <p:cTn fill="hold" id="78" nodeType="clickPar">
                      <p:stCondLst>
                        <p:cond delay="indefinite"/>
                        <p:cond delay="0" evt="onBegin">
                          <p:tn val="77"/>
                        </p:cond>
                      </p:stCondLst>
                      <p:childTnLst>
                        <p:par>
                          <p:cTn fill="hold" id="79" nodeType="afterGroup">
                            <p:stCondLst>
                              <p:cond delay="0"/>
                            </p:stCondLst>
                            <p:childTnLst>
                              <p:par>
                                <p:cTn fill="hold" grpId="0" id="80" nodeType="clickEffect" presetClass="entr" presetID="22" presetSubtype="4">
                                  <p:stCondLst>
                                    <p:cond delay="0"/>
                                  </p:stCondLst>
                                  <p:childTnLst>
                                    <p:set>
                                      <p:cBhvr>
                                        <p:cTn dur="1" fill="hold" id="81">
                                          <p:stCondLst>
                                            <p:cond delay="0"/>
                                          </p:stCondLst>
                                        </p:cTn>
                                        <p:tgtEl>
                                          <p:spTgt spid="174"/>
                                        </p:tgtEl>
                                        <p:attrNameLst>
                                          <p:attrName>style.visibility</p:attrName>
                                        </p:attrNameLst>
                                      </p:cBhvr>
                                      <p:to>
                                        <p:strVal val="visible"/>
                                      </p:to>
                                    </p:set>
                                    <p:animEffect filter="wipe(down)" transition="in">
                                      <p:cBhvr>
                                        <p:cTn dur="500" id="82"/>
                                        <p:tgtEl>
                                          <p:spTgt spid="174"/>
                                        </p:tgtEl>
                                      </p:cBhvr>
                                    </p:animEffect>
                                  </p:childTnLst>
                                </p:cTn>
                              </p:par>
                            </p:childTnLst>
                          </p:cTn>
                        </p:par>
                        <p:par>
                          <p:cTn fill="hold" id="83" nodeType="afterGroup">
                            <p:stCondLst>
                              <p:cond delay="500"/>
                            </p:stCondLst>
                            <p:childTnLst>
                              <p:par>
                                <p:cTn fill="hold" grpId="0" id="84" nodeType="afterEffect" presetClass="entr" presetID="22" presetSubtype="8">
                                  <p:stCondLst>
                                    <p:cond delay="0"/>
                                  </p:stCondLst>
                                  <p:childTnLst>
                                    <p:set>
                                      <p:cBhvr>
                                        <p:cTn dur="1" fill="hold" id="85">
                                          <p:stCondLst>
                                            <p:cond delay="0"/>
                                          </p:stCondLst>
                                        </p:cTn>
                                        <p:tgtEl>
                                          <p:spTgt spid="238"/>
                                        </p:tgtEl>
                                        <p:attrNameLst>
                                          <p:attrName>style.visibility</p:attrName>
                                        </p:attrNameLst>
                                      </p:cBhvr>
                                      <p:to>
                                        <p:strVal val="visible"/>
                                      </p:to>
                                    </p:set>
                                    <p:animEffect filter="wipe(left)" transition="in">
                                      <p:cBhvr>
                                        <p:cTn dur="500" id="86"/>
                                        <p:tgtEl>
                                          <p:spTgt spid="238"/>
                                        </p:tgtEl>
                                      </p:cBhvr>
                                    </p:animEffect>
                                  </p:childTnLst>
                                </p:cTn>
                              </p:par>
                            </p:childTnLst>
                          </p:cTn>
                        </p:par>
                        <p:par>
                          <p:cTn fill="hold" id="87" nodeType="afterGroup">
                            <p:stCondLst>
                              <p:cond delay="1000"/>
                            </p:stCondLst>
                            <p:childTnLst>
                              <p:par>
                                <p:cTn fill="hold" grpId="0" id="88" nodeType="afterEffect" presetClass="entr" presetID="22" presetSubtype="4">
                                  <p:stCondLst>
                                    <p:cond delay="0"/>
                                  </p:stCondLst>
                                  <p:childTnLst>
                                    <p:set>
                                      <p:cBhvr>
                                        <p:cTn dur="1" fill="hold" id="89">
                                          <p:stCondLst>
                                            <p:cond delay="0"/>
                                          </p:stCondLst>
                                        </p:cTn>
                                        <p:tgtEl>
                                          <p:spTgt spid="239"/>
                                        </p:tgtEl>
                                        <p:attrNameLst>
                                          <p:attrName>style.visibility</p:attrName>
                                        </p:attrNameLst>
                                      </p:cBhvr>
                                      <p:to>
                                        <p:strVal val="visible"/>
                                      </p:to>
                                    </p:set>
                                    <p:animEffect filter="wipe(down)" transition="in">
                                      <p:cBhvr>
                                        <p:cTn dur="500" id="90"/>
                                        <p:tgtEl>
                                          <p:spTgt spid="239"/>
                                        </p:tgtEl>
                                      </p:cBhvr>
                                    </p:animEffect>
                                  </p:childTnLst>
                                </p:cTn>
                              </p:par>
                            </p:childTnLst>
                          </p:cTn>
                        </p:par>
                        <p:par>
                          <p:cTn fill="hold" id="91" nodeType="afterGroup">
                            <p:stCondLst>
                              <p:cond delay="1500"/>
                            </p:stCondLst>
                            <p:childTnLst>
                              <p:par>
                                <p:cTn fill="hold" grpId="0" id="92" nodeType="afterEffect" presetClass="entr" presetID="22" presetSubtype="8">
                                  <p:stCondLst>
                                    <p:cond delay="0"/>
                                  </p:stCondLst>
                                  <p:childTnLst>
                                    <p:set>
                                      <p:cBhvr>
                                        <p:cTn dur="1" fill="hold" id="93">
                                          <p:stCondLst>
                                            <p:cond delay="0"/>
                                          </p:stCondLst>
                                        </p:cTn>
                                        <p:tgtEl>
                                          <p:spTgt spid="237"/>
                                        </p:tgtEl>
                                        <p:attrNameLst>
                                          <p:attrName>style.visibility</p:attrName>
                                        </p:attrNameLst>
                                      </p:cBhvr>
                                      <p:to>
                                        <p:strVal val="visible"/>
                                      </p:to>
                                    </p:set>
                                    <p:animEffect filter="wipe(left)" transition="in">
                                      <p:cBhvr>
                                        <p:cTn dur="500" id="94"/>
                                        <p:tgtEl>
                                          <p:spTgt spid="237"/>
                                        </p:tgtEl>
                                      </p:cBhvr>
                                    </p:animEffect>
                                  </p:childTnLst>
                                </p:cTn>
                              </p:par>
                            </p:childTnLst>
                          </p:cTn>
                        </p:par>
                        <p:par>
                          <p:cTn fill="hold" id="95" nodeType="afterGroup">
                            <p:stCondLst>
                              <p:cond delay="2000"/>
                            </p:stCondLst>
                            <p:childTnLst>
                              <p:par>
                                <p:cTn fill="hold" grpId="0" id="96" nodeType="afterEffect" presetClass="entr" presetID="22" presetSubtype="8">
                                  <p:stCondLst>
                                    <p:cond delay="0"/>
                                  </p:stCondLst>
                                  <p:childTnLst>
                                    <p:set>
                                      <p:cBhvr>
                                        <p:cTn dur="1" fill="hold" id="97">
                                          <p:stCondLst>
                                            <p:cond delay="0"/>
                                          </p:stCondLst>
                                        </p:cTn>
                                        <p:tgtEl>
                                          <p:spTgt spid="240"/>
                                        </p:tgtEl>
                                        <p:attrNameLst>
                                          <p:attrName>style.visibility</p:attrName>
                                        </p:attrNameLst>
                                      </p:cBhvr>
                                      <p:to>
                                        <p:strVal val="visible"/>
                                      </p:to>
                                    </p:set>
                                    <p:animEffect filter="wipe(left)" transition="in">
                                      <p:cBhvr>
                                        <p:cTn dur="500" id="98"/>
                                        <p:tgtEl>
                                          <p:spTgt spid="240"/>
                                        </p:tgtEl>
                                      </p:cBhvr>
                                    </p:animEffect>
                                  </p:childTnLst>
                                </p:cTn>
                              </p:par>
                            </p:childTnLst>
                          </p:cTn>
                        </p:par>
                        <p:par>
                          <p:cTn fill="hold" id="99" nodeType="afterGroup">
                            <p:stCondLst>
                              <p:cond delay="2500"/>
                            </p:stCondLst>
                            <p:childTnLst>
                              <p:par>
                                <p:cTn fill="hold" id="100" nodeType="afterEffect" presetClass="entr" presetID="22" presetSubtype="4">
                                  <p:stCondLst>
                                    <p:cond delay="0"/>
                                  </p:stCondLst>
                                  <p:childTnLst>
                                    <p:set>
                                      <p:cBhvr>
                                        <p:cTn dur="1" fill="hold" id="101">
                                          <p:stCondLst>
                                            <p:cond delay="0"/>
                                          </p:stCondLst>
                                        </p:cTn>
                                        <p:tgtEl>
                                          <p:spTgt spid="206"/>
                                        </p:tgtEl>
                                        <p:attrNameLst>
                                          <p:attrName>style.visibility</p:attrName>
                                        </p:attrNameLst>
                                      </p:cBhvr>
                                      <p:to>
                                        <p:strVal val="visible"/>
                                      </p:to>
                                    </p:set>
                                    <p:animEffect filter="wipe(down)" transition="in">
                                      <p:cBhvr>
                                        <p:cTn dur="500" id="102"/>
                                        <p:tgtEl>
                                          <p:spTgt spid="206"/>
                                        </p:tgtEl>
                                      </p:cBhvr>
                                    </p:animEffect>
                                  </p:childTnLst>
                                </p:cTn>
                              </p:par>
                            </p:childTnLst>
                          </p:cTn>
                        </p:par>
                        <p:par>
                          <p:cTn fill="hold" id="103" nodeType="afterGroup">
                            <p:stCondLst>
                              <p:cond delay="3000"/>
                            </p:stCondLst>
                            <p:childTnLst>
                              <p:par>
                                <p:cTn fill="hold" grpId="0" id="104" nodeType="afterEffect" presetClass="entr" presetID="22" presetSubtype="4">
                                  <p:stCondLst>
                                    <p:cond delay="0"/>
                                  </p:stCondLst>
                                  <p:childTnLst>
                                    <p:set>
                                      <p:cBhvr>
                                        <p:cTn dur="1" fill="hold" id="105">
                                          <p:stCondLst>
                                            <p:cond delay="0"/>
                                          </p:stCondLst>
                                        </p:cTn>
                                        <p:tgtEl>
                                          <p:spTgt spid="169"/>
                                        </p:tgtEl>
                                        <p:attrNameLst>
                                          <p:attrName>style.visibility</p:attrName>
                                        </p:attrNameLst>
                                      </p:cBhvr>
                                      <p:to>
                                        <p:strVal val="visible"/>
                                      </p:to>
                                    </p:set>
                                    <p:animEffect filter="wipe(down)" transition="in">
                                      <p:cBhvr>
                                        <p:cTn dur="500" id="106"/>
                                        <p:tgtEl>
                                          <p:spTgt spid="169"/>
                                        </p:tgtEl>
                                      </p:cBhvr>
                                    </p:animEffect>
                                  </p:childTnLst>
                                </p:cTn>
                              </p:par>
                            </p:childTnLst>
                          </p:cTn>
                        </p:par>
                        <p:par>
                          <p:cTn fill="hold" id="107" nodeType="afterGroup">
                            <p:stCondLst>
                              <p:cond delay="3500"/>
                            </p:stCondLst>
                            <p:childTnLst>
                              <p:par>
                                <p:cTn fill="hold" id="108" nodeType="afterEffect" presetClass="entr" presetID="22" presetSubtype="4">
                                  <p:stCondLst>
                                    <p:cond delay="0"/>
                                  </p:stCondLst>
                                  <p:childTnLst>
                                    <p:set>
                                      <p:cBhvr>
                                        <p:cTn dur="1" fill="hold" id="109">
                                          <p:stCondLst>
                                            <p:cond delay="0"/>
                                          </p:stCondLst>
                                        </p:cTn>
                                        <p:tgtEl>
                                          <p:spTgt spid="175"/>
                                        </p:tgtEl>
                                        <p:attrNameLst>
                                          <p:attrName>style.visibility</p:attrName>
                                        </p:attrNameLst>
                                      </p:cBhvr>
                                      <p:to>
                                        <p:strVal val="visible"/>
                                      </p:to>
                                    </p:set>
                                    <p:animEffect filter="wipe(down)" transition="in">
                                      <p:cBhvr>
                                        <p:cTn dur="500" id="110"/>
                                        <p:tgtEl>
                                          <p:spTgt spid="175"/>
                                        </p:tgtEl>
                                      </p:cBhvr>
                                    </p:animEffect>
                                  </p:childTnLst>
                                </p:cTn>
                              </p:par>
                            </p:childTnLst>
                          </p:cTn>
                        </p:par>
                        <p:par>
                          <p:cTn fill="hold" id="111" nodeType="afterGroup">
                            <p:stCondLst>
                              <p:cond delay="4000"/>
                            </p:stCondLst>
                            <p:childTnLst>
                              <p:par>
                                <p:cTn fill="hold" grpId="0" id="112" nodeType="afterEffect" presetClass="entr" presetID="22" presetSubtype="4">
                                  <p:stCondLst>
                                    <p:cond delay="0"/>
                                  </p:stCondLst>
                                  <p:childTnLst>
                                    <p:set>
                                      <p:cBhvr>
                                        <p:cTn dur="1" fill="hold" id="113">
                                          <p:stCondLst>
                                            <p:cond delay="0"/>
                                          </p:stCondLst>
                                        </p:cTn>
                                        <p:tgtEl>
                                          <p:spTgt spid="157"/>
                                        </p:tgtEl>
                                        <p:attrNameLst>
                                          <p:attrName>style.visibility</p:attrName>
                                        </p:attrNameLst>
                                      </p:cBhvr>
                                      <p:to>
                                        <p:strVal val="visible"/>
                                      </p:to>
                                    </p:set>
                                    <p:animEffect filter="wipe(down)" transition="in">
                                      <p:cBhvr>
                                        <p:cTn dur="500" id="114"/>
                                        <p:tgtEl>
                                          <p:spTgt spid="1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5"/>
      <p:bldP grpId="0" spid="73"/>
      <p:bldP grpId="0" spid="77"/>
      <p:bldP grpId="0" spid="161"/>
      <p:bldP grpId="0" spid="162"/>
      <p:bldP grpId="0" spid="163"/>
      <p:bldP grpId="0" spid="164"/>
      <p:bldP grpId="0" spid="165"/>
      <p:bldP grpId="0" spid="173"/>
      <p:bldP grpId="0" spid="174"/>
      <p:bldP grpId="0" spid="157"/>
      <p:bldP grpId="0" spid="169"/>
      <p:bldP grpId="0" spid="237"/>
      <p:bldP grpId="0" spid="238"/>
      <p:bldP grpId="0" spid="239"/>
      <p:bldP grpId="0" spid="24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文本框 11"/>
          <p:cNvSpPr txBox="1"/>
          <p:nvPr>
            <p:custDataLst>
              <p:tags r:id="rId3"/>
            </p:custDataLst>
          </p:nvPr>
        </p:nvSpPr>
        <p:spPr>
          <a:xfrm>
            <a:off x="3482334" y="3456687"/>
            <a:ext cx="785812" cy="514350"/>
          </a:xfrm>
          <a:prstGeom prst="rect">
            <a:avLst/>
          </a:prstGeom>
          <a:noFill/>
        </p:spPr>
        <p:txBody>
          <a:bodyPr bIns="0" lIns="0" rIns="0" tIns="0" wrap="none">
            <a:spAutoFit/>
          </a:bodyPr>
          <a:lstStyle/>
          <a:p>
            <a:pPr>
              <a:defRPr/>
            </a:pPr>
            <a:r>
              <a:rPr altLang="zh-CN" lang="en-US" sz="3375">
                <a:solidFill>
                  <a:schemeClr val="accent1"/>
                </a:solidFill>
                <a:latin charset="0" panose="020b0604020202020204" pitchFamily="34" typeface="Arial"/>
                <a:ea charset="-122" panose="020b0503020204020204" pitchFamily="34" typeface="微软雅黑"/>
                <a:sym charset="0" panose="020b0604020202020204" pitchFamily="34" typeface="Arial"/>
              </a:rPr>
              <a:t>Part</a:t>
            </a:r>
          </a:p>
        </p:txBody>
      </p:sp>
      <p:sp>
        <p:nvSpPr>
          <p:cNvPr id="13" name="矩形 12"/>
          <p:cNvSpPr/>
          <p:nvPr>
            <p:custDataLst>
              <p:tags r:id="rId4"/>
            </p:custDataLst>
          </p:nvPr>
        </p:nvSpPr>
        <p:spPr>
          <a:xfrm>
            <a:off x="6225120" y="3003559"/>
            <a:ext cx="6633630" cy="1205442"/>
          </a:xfrm>
          <a:prstGeom prst="rect">
            <a:avLst/>
          </a:prstGeom>
          <a:solidFill>
            <a:schemeClr val="accent1"/>
          </a:solidFill>
          <a:ln algn="ctr" cap="flat" cmpd="sng" w="12700">
            <a:noFill/>
            <a:prstDash val="solid"/>
            <a:miter lim="800000"/>
          </a:ln>
          <a:effectLst/>
        </p:spPr>
        <p:txBody>
          <a:bodyPr anchor="ctr" lIns="341700" rIns="949167"/>
          <a:lstStyle/>
          <a:p>
            <a:pPr>
              <a:lnSpc>
                <a:spcPct val="130000"/>
              </a:lnSpc>
              <a:defRPr/>
            </a:pPr>
            <a:endParaRPr altLang="en-US" kern="0" lang="zh-CN" sz="1476">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2052" name="文本框 13"/>
          <p:cNvSpPr txBox="1">
            <a:spLocks noChangeArrowheads="1"/>
          </p:cNvSpPr>
          <p:nvPr>
            <p:custDataLst>
              <p:tags r:id="rId5"/>
            </p:custDataLst>
          </p:nvPr>
        </p:nvSpPr>
        <p:spPr bwMode="auto">
          <a:xfrm>
            <a:off x="3622516" y="3285915"/>
            <a:ext cx="639762" cy="3375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mtClean="0" sz="2215">
                <a:solidFill>
                  <a:schemeClr val="accent1"/>
                </a:solidFill>
                <a:latin charset="0" panose="020b0604020202020204" pitchFamily="34" typeface="Arial"/>
                <a:ea charset="-122" panose="020b0503020204020204" pitchFamily="34" typeface="微软雅黑"/>
                <a:sym charset="0" panose="020b0604020202020204" pitchFamily="34" typeface="Arial"/>
              </a:rPr>
              <a:t>章 节</a:t>
            </a:r>
          </a:p>
        </p:txBody>
      </p:sp>
      <p:sp>
        <p:nvSpPr>
          <p:cNvPr id="2053" name="文本框 14"/>
          <p:cNvSpPr txBox="1">
            <a:spLocks noChangeArrowheads="1"/>
          </p:cNvSpPr>
          <p:nvPr>
            <p:custDataLst>
              <p:tags r:id="rId6"/>
            </p:custDataLst>
          </p:nvPr>
        </p:nvSpPr>
        <p:spPr bwMode="auto">
          <a:xfrm>
            <a:off x="4573974" y="2808761"/>
            <a:ext cx="1428750" cy="15428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mtClean="0" sz="10124">
                <a:solidFill>
                  <a:schemeClr val="accent1"/>
                </a:solidFill>
                <a:latin charset="0" panose="020b0604020202020204" pitchFamily="34" typeface="Arial"/>
                <a:ea charset="-122" panose="020b0503020204020204" pitchFamily="34" typeface="微软雅黑"/>
                <a:sym charset="0" panose="020b0604020202020204" pitchFamily="34" typeface="Arial"/>
              </a:rPr>
              <a:t>03</a:t>
            </a:r>
          </a:p>
        </p:txBody>
      </p:sp>
      <p:sp>
        <p:nvSpPr>
          <p:cNvPr id="6" name="标题 5"/>
          <p:cNvSpPr txBox="1"/>
          <p:nvPr>
            <p:custDataLst>
              <p:tags r:id="rId7"/>
            </p:custDataLst>
          </p:nvPr>
        </p:nvSpPr>
        <p:spPr>
          <a:xfrm>
            <a:off x="6631409" y="3236724"/>
            <a:ext cx="4258194" cy="548640"/>
          </a:xfrm>
          <a:prstGeom prst="rect">
            <a:avLst/>
          </a:prstGeom>
          <a:noFill/>
        </p:spPr>
        <p:txBody>
          <a:bodyPr anchor="t" anchorCtr="0" bIns="0" lIns="0" rIns="0" tIns="0" wrap="square">
            <a:spAutoFit/>
          </a:bodyPr>
          <a:lstStyle>
            <a:lvl1pPr algn="ctr">
              <a:lnSpc>
                <a:spcPct val="90000"/>
              </a:lnSpc>
              <a:spcBef>
                <a:spcPct val="0"/>
              </a:spcBef>
              <a:buNone/>
              <a:defRPr sz="4000">
                <a:latin typeface="+mj-lt"/>
                <a:ea typeface="+mj-ea"/>
                <a:cs typeface="+mj-cs"/>
              </a:defRPr>
            </a:lvl1pPr>
          </a:lstStyle>
          <a:p>
            <a:pPr algn="l">
              <a:defRPr/>
            </a:pPr>
            <a:r>
              <a:rPr altLang="en-US" kern="0" lang="zh-CN">
                <a:solidFill>
                  <a:schemeClr val="bg1"/>
                </a:solidFill>
                <a:latin charset="0" panose="020b0604020202020204" pitchFamily="34" typeface="Arial"/>
                <a:ea charset="-122" panose="020b0503020204020204" pitchFamily="34" typeface="微软雅黑"/>
                <a:sym charset="0" panose="020b0604020202020204" pitchFamily="34" typeface="Arial"/>
              </a:rPr>
              <a:t>成功项目展示</a:t>
            </a:r>
          </a:p>
        </p:txBody>
      </p:sp>
      <p:sp>
        <p:nvSpPr>
          <p:cNvPr id="7" name="文本占位符 6"/>
          <p:cNvSpPr txBox="1"/>
          <p:nvPr>
            <p:custDataLst>
              <p:tags r:id="rId8"/>
            </p:custDataLst>
          </p:nvPr>
        </p:nvSpPr>
        <p:spPr>
          <a:xfrm>
            <a:off x="6631409" y="3813929"/>
            <a:ext cx="4258194" cy="219456"/>
          </a:xfrm>
          <a:prstGeom prst="rect">
            <a:avLst/>
          </a:prstGeom>
          <a:noFill/>
        </p:spPr>
        <p:txBody>
          <a:bodyPr anchor="t" anchorCtr="0" bIns="0" lIns="0" rIns="0" tIns="0" wrap="square">
            <a:spAutoFit/>
          </a:bodyPr>
          <a:lstStyle>
            <a:lvl1pPr algn="ctr" indent="0">
              <a:lnSpc>
                <a:spcPct val="90000"/>
              </a:lnSpc>
              <a:spcBef>
                <a:spcPts val="1000"/>
              </a:spcBef>
              <a:buFont charset="0" panose="020b0604020202020204" pitchFamily="34" typeface="Arial"/>
              <a:buNone/>
              <a:defRPr baseline="0" sz="1600">
                <a:solidFill>
                  <a:schemeClr val="bg1">
                    <a:lumMod val="50000"/>
                  </a:schemeClr>
                </a:solidFill>
              </a:defRPr>
            </a:lvl1pPr>
            <a:lvl2pPr indent="0">
              <a:lnSpc>
                <a:spcPct val="90000"/>
              </a:lnSpc>
              <a:spcBef>
                <a:spcPts val="500"/>
              </a:spcBef>
              <a:buFont charset="0" panose="020b0604020202020204" pitchFamily="34" typeface="Arial"/>
              <a:buNone/>
              <a:defRPr sz="2000">
                <a:solidFill>
                  <a:schemeClr val="tx1">
                    <a:tint val="75000"/>
                  </a:schemeClr>
                </a:solidFill>
              </a:defRPr>
            </a:lvl2pPr>
            <a:lvl3pPr indent="0">
              <a:lnSpc>
                <a:spcPct val="90000"/>
              </a:lnSpc>
              <a:spcBef>
                <a:spcPts val="500"/>
              </a:spcBef>
              <a:buFont charset="0" panose="020b0604020202020204" pitchFamily="34" typeface="Arial"/>
              <a:buNone/>
              <a:defRPr>
                <a:solidFill>
                  <a:schemeClr val="tx1">
                    <a:tint val="75000"/>
                  </a:schemeClr>
                </a:solidFill>
              </a:defRPr>
            </a:lvl3pPr>
            <a:lvl4pPr indent="0">
              <a:lnSpc>
                <a:spcPct val="90000"/>
              </a:lnSpc>
              <a:spcBef>
                <a:spcPts val="500"/>
              </a:spcBef>
              <a:buFont charset="0" panose="020b0604020202020204" pitchFamily="34" typeface="Arial"/>
              <a:buNone/>
              <a:defRPr sz="1600">
                <a:solidFill>
                  <a:schemeClr val="tx1">
                    <a:tint val="75000"/>
                  </a:schemeClr>
                </a:solidFill>
              </a:defRPr>
            </a:lvl4pPr>
            <a:lvl5pPr indent="0">
              <a:lnSpc>
                <a:spcPct val="90000"/>
              </a:lnSpc>
              <a:spcBef>
                <a:spcPts val="500"/>
              </a:spcBef>
              <a:buFont charset="0" panose="020b0604020202020204" pitchFamily="34" typeface="Arial"/>
              <a:buNone/>
              <a:defRPr sz="1600">
                <a:solidFill>
                  <a:schemeClr val="tx1">
                    <a:tint val="75000"/>
                  </a:schemeClr>
                </a:solidFill>
              </a:defRPr>
            </a:lvl5pPr>
            <a:lvl6pPr indent="0">
              <a:lnSpc>
                <a:spcPct val="90000"/>
              </a:lnSpc>
              <a:spcBef>
                <a:spcPts val="500"/>
              </a:spcBef>
              <a:buFont charset="0" panose="020b0604020202020204" pitchFamily="34" typeface="Arial"/>
              <a:buNone/>
              <a:defRPr sz="1600">
                <a:solidFill>
                  <a:schemeClr val="tx1">
                    <a:tint val="75000"/>
                  </a:schemeClr>
                </a:solidFill>
              </a:defRPr>
            </a:lvl6pPr>
            <a:lvl7pPr indent="0">
              <a:lnSpc>
                <a:spcPct val="90000"/>
              </a:lnSpc>
              <a:spcBef>
                <a:spcPts val="500"/>
              </a:spcBef>
              <a:buFont charset="0" panose="020b0604020202020204" pitchFamily="34" typeface="Arial"/>
              <a:buNone/>
              <a:defRPr sz="1600">
                <a:solidFill>
                  <a:schemeClr val="tx1">
                    <a:tint val="75000"/>
                  </a:schemeClr>
                </a:solidFill>
              </a:defRPr>
            </a:lvl7pPr>
            <a:lvl8pPr indent="0">
              <a:lnSpc>
                <a:spcPct val="90000"/>
              </a:lnSpc>
              <a:spcBef>
                <a:spcPts val="500"/>
              </a:spcBef>
              <a:buFont charset="0" panose="020b0604020202020204" pitchFamily="34" typeface="Arial"/>
              <a:buNone/>
              <a:defRPr sz="1600">
                <a:solidFill>
                  <a:schemeClr val="tx1">
                    <a:tint val="75000"/>
                  </a:schemeClr>
                </a:solidFill>
              </a:defRPr>
            </a:lvl8pPr>
            <a:lvl9pPr indent="0">
              <a:lnSpc>
                <a:spcPct val="90000"/>
              </a:lnSpc>
              <a:spcBef>
                <a:spcPts val="500"/>
              </a:spcBef>
              <a:buFont charset="0" panose="020b0604020202020204" pitchFamily="34" typeface="Arial"/>
              <a:buNone/>
              <a:defRPr sz="1600">
                <a:solidFill>
                  <a:schemeClr val="tx1">
                    <a:tint val="75000"/>
                  </a:schemeClr>
                </a:solidFill>
              </a:defRPr>
            </a:lvl9pPr>
          </a:lstStyle>
          <a:p>
            <a:pPr algn="l">
              <a:defRPr/>
            </a:pPr>
            <a:r>
              <a:rPr altLang="zh-CN" kern="0" lang="en-US" smtClean="0">
                <a:solidFill>
                  <a:schemeClr val="bg1"/>
                </a:solidFill>
                <a:latin charset="0" panose="020b0604020202020204" pitchFamily="34" typeface="Arial"/>
                <a:ea charset="-122" panose="020b0503020204020204" pitchFamily="34" typeface="微软雅黑"/>
                <a:sym charset="0" panose="020b0604020202020204" pitchFamily="34" typeface="Arial"/>
              </a:rPr>
              <a:t>CLICK TO ADD CAPTION TEXT</a:t>
            </a:r>
          </a:p>
        </p:txBody>
      </p:sp>
    </p:spTree>
    <p:custDataLst>
      <p:tags r:id="rId9"/>
    </p:custDataLst>
    <p:extLst>
      <p:ext uri="{BB962C8B-B14F-4D97-AF65-F5344CB8AC3E}">
        <p14:creationId val="3473550773"/>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6" presetSubtype="0">
                                  <p:stCondLst>
                                    <p:cond delay="0"/>
                                  </p:stCondLst>
                                  <p:iterate type="lt">
                                    <p:tmPct val="10000"/>
                                  </p:iterate>
                                  <p:childTnLst>
                                    <p:set>
                                      <p:cBhvr>
                                        <p:cTn dur="1" fill="hold" id="6">
                                          <p:stCondLst>
                                            <p:cond delay="0"/>
                                          </p:stCondLst>
                                        </p:cTn>
                                        <p:tgtEl>
                                          <p:spTgt spid="12"/>
                                        </p:tgtEl>
                                        <p:attrNameLst>
                                          <p:attrName>style.visibility</p:attrName>
                                        </p:attrNameLst>
                                      </p:cBhvr>
                                      <p:to>
                                        <p:strVal val="visible"/>
                                      </p:to>
                                    </p:set>
                                    <p:anim by="(-#ppt_w*2)" calcmode="lin" valueType="num">
                                      <p:cBhvr rctx="PPT">
                                        <p:cTn autoRev="1" dur="500" fill="hold" id="7">
                                          <p:stCondLst>
                                            <p:cond delay="0"/>
                                          </p:stCondLst>
                                        </p:cTn>
                                        <p:tgtEl>
                                          <p:spTgt spid="12"/>
                                        </p:tgtEl>
                                        <p:attrNameLst>
                                          <p:attrName>ppt_w</p:attrName>
                                        </p:attrNameLst>
                                      </p:cBhvr>
                                    </p:anim>
                                    <p:anim by="(#ppt_w*0.50)" calcmode="lin" valueType="num">
                                      <p:cBhvr>
                                        <p:cTn autoRev="1" decel="50000" dur="500" fill="hold" id="8">
                                          <p:stCondLst>
                                            <p:cond delay="0"/>
                                          </p:stCondLst>
                                        </p:cTn>
                                        <p:tgtEl>
                                          <p:spTgt spid="12"/>
                                        </p:tgtEl>
                                        <p:attrNameLst>
                                          <p:attrName>ppt_x</p:attrName>
                                        </p:attrNameLst>
                                      </p:cBhvr>
                                    </p:anim>
                                    <p:anim calcmode="lin" from="(-#ppt_h/2)" to="(#ppt_y)" valueType="num">
                                      <p:cBhvr>
                                        <p:cTn dur="1000" fill="hold" id="9">
                                          <p:stCondLst>
                                            <p:cond delay="0"/>
                                          </p:stCondLst>
                                        </p:cTn>
                                        <p:tgtEl>
                                          <p:spTgt spid="12"/>
                                        </p:tgtEl>
                                        <p:attrNameLst>
                                          <p:attrName>ppt_y</p:attrName>
                                        </p:attrNameLst>
                                      </p:cBhvr>
                                    </p:anim>
                                    <p:animRot by="21600000">
                                      <p:cBhvr>
                                        <p:cTn dur="1000" fill="hold" id="10">
                                          <p:stCondLst>
                                            <p:cond delay="0"/>
                                          </p:stCondLst>
                                        </p:cTn>
                                        <p:tgtEl>
                                          <p:spTgt spid="12"/>
                                        </p:tgtEl>
                                        <p:attrNameLst>
                                          <p:attrName>r</p:attrName>
                                        </p:attrNameLst>
                                      </p:cBhvr>
                                    </p:animRot>
                                  </p:childTnLst>
                                </p:cTn>
                              </p:par>
                              <p:par>
                                <p:cTn fill="hold" grpId="0" id="11" nodeType="withEffect" presetClass="entr" presetID="56" presetSubtype="0">
                                  <p:stCondLst>
                                    <p:cond delay="0"/>
                                  </p:stCondLst>
                                  <p:iterate type="lt">
                                    <p:tmPct val="10000"/>
                                  </p:iterate>
                                  <p:childTnLst>
                                    <p:set>
                                      <p:cBhvr>
                                        <p:cTn dur="1" fill="hold" id="12">
                                          <p:stCondLst>
                                            <p:cond delay="0"/>
                                          </p:stCondLst>
                                        </p:cTn>
                                        <p:tgtEl>
                                          <p:spTgt spid="2052"/>
                                        </p:tgtEl>
                                        <p:attrNameLst>
                                          <p:attrName>style.visibility</p:attrName>
                                        </p:attrNameLst>
                                      </p:cBhvr>
                                      <p:to>
                                        <p:strVal val="visible"/>
                                      </p:to>
                                    </p:set>
                                    <p:anim by="(-#ppt_w*2)" calcmode="lin" valueType="num">
                                      <p:cBhvr rctx="PPT">
                                        <p:cTn autoRev="1" dur="500" fill="hold" id="13">
                                          <p:stCondLst>
                                            <p:cond delay="0"/>
                                          </p:stCondLst>
                                        </p:cTn>
                                        <p:tgtEl>
                                          <p:spTgt spid="2052"/>
                                        </p:tgtEl>
                                        <p:attrNameLst>
                                          <p:attrName>ppt_w</p:attrName>
                                        </p:attrNameLst>
                                      </p:cBhvr>
                                    </p:anim>
                                    <p:anim by="(#ppt_w*0.50)" calcmode="lin" valueType="num">
                                      <p:cBhvr>
                                        <p:cTn autoRev="1" decel="50000" dur="500" fill="hold" id="14">
                                          <p:stCondLst>
                                            <p:cond delay="0"/>
                                          </p:stCondLst>
                                        </p:cTn>
                                        <p:tgtEl>
                                          <p:spTgt spid="2052"/>
                                        </p:tgtEl>
                                        <p:attrNameLst>
                                          <p:attrName>ppt_x</p:attrName>
                                        </p:attrNameLst>
                                      </p:cBhvr>
                                    </p:anim>
                                    <p:anim calcmode="lin" from="(-#ppt_h/2)" to="(#ppt_y)" valueType="num">
                                      <p:cBhvr>
                                        <p:cTn dur="1000" fill="hold" id="15">
                                          <p:stCondLst>
                                            <p:cond delay="0"/>
                                          </p:stCondLst>
                                        </p:cTn>
                                        <p:tgtEl>
                                          <p:spTgt spid="2052"/>
                                        </p:tgtEl>
                                        <p:attrNameLst>
                                          <p:attrName>ppt_y</p:attrName>
                                        </p:attrNameLst>
                                      </p:cBhvr>
                                    </p:anim>
                                    <p:animRot by="21600000">
                                      <p:cBhvr>
                                        <p:cTn dur="1000" fill="hold" id="16">
                                          <p:stCondLst>
                                            <p:cond delay="0"/>
                                          </p:stCondLst>
                                        </p:cTn>
                                        <p:tgtEl>
                                          <p:spTgt spid="2052"/>
                                        </p:tgtEl>
                                        <p:attrNameLst>
                                          <p:attrName>r</p:attrName>
                                        </p:attrNameLst>
                                      </p:cBhvr>
                                    </p:animRot>
                                  </p:childTnLst>
                                </p:cTn>
                              </p:par>
                              <p:par>
                                <p:cTn fill="hold" grpId="0" id="17" nodeType="withEffect" presetClass="entr" presetID="56" presetSubtype="0">
                                  <p:stCondLst>
                                    <p:cond delay="0"/>
                                  </p:stCondLst>
                                  <p:iterate type="lt">
                                    <p:tmPct val="10000"/>
                                  </p:iterate>
                                  <p:childTnLst>
                                    <p:set>
                                      <p:cBhvr>
                                        <p:cTn dur="1" fill="hold" id="18">
                                          <p:stCondLst>
                                            <p:cond delay="0"/>
                                          </p:stCondLst>
                                        </p:cTn>
                                        <p:tgtEl>
                                          <p:spTgt spid="2053"/>
                                        </p:tgtEl>
                                        <p:attrNameLst>
                                          <p:attrName>style.visibility</p:attrName>
                                        </p:attrNameLst>
                                      </p:cBhvr>
                                      <p:to>
                                        <p:strVal val="visible"/>
                                      </p:to>
                                    </p:set>
                                    <p:anim by="(-#ppt_w*2)" calcmode="lin" valueType="num">
                                      <p:cBhvr rctx="PPT">
                                        <p:cTn autoRev="1" dur="500" fill="hold" id="19">
                                          <p:stCondLst>
                                            <p:cond delay="0"/>
                                          </p:stCondLst>
                                        </p:cTn>
                                        <p:tgtEl>
                                          <p:spTgt spid="2053"/>
                                        </p:tgtEl>
                                        <p:attrNameLst>
                                          <p:attrName>ppt_w</p:attrName>
                                        </p:attrNameLst>
                                      </p:cBhvr>
                                    </p:anim>
                                    <p:anim by="(#ppt_w*0.50)" calcmode="lin" valueType="num">
                                      <p:cBhvr>
                                        <p:cTn autoRev="1" decel="50000" dur="500" fill="hold" id="20">
                                          <p:stCondLst>
                                            <p:cond delay="0"/>
                                          </p:stCondLst>
                                        </p:cTn>
                                        <p:tgtEl>
                                          <p:spTgt spid="2053"/>
                                        </p:tgtEl>
                                        <p:attrNameLst>
                                          <p:attrName>ppt_x</p:attrName>
                                        </p:attrNameLst>
                                      </p:cBhvr>
                                    </p:anim>
                                    <p:anim calcmode="lin" from="(-#ppt_h/2)" to="(#ppt_y)" valueType="num">
                                      <p:cBhvr>
                                        <p:cTn dur="1000" fill="hold" id="21">
                                          <p:stCondLst>
                                            <p:cond delay="0"/>
                                          </p:stCondLst>
                                        </p:cTn>
                                        <p:tgtEl>
                                          <p:spTgt spid="2053"/>
                                        </p:tgtEl>
                                        <p:attrNameLst>
                                          <p:attrName>ppt_y</p:attrName>
                                        </p:attrNameLst>
                                      </p:cBhvr>
                                    </p:anim>
                                    <p:animRot by="21600000">
                                      <p:cBhvr>
                                        <p:cTn dur="1000" fill="hold" id="22">
                                          <p:stCondLst>
                                            <p:cond delay="0"/>
                                          </p:stCondLst>
                                        </p:cTn>
                                        <p:tgtEl>
                                          <p:spTgt spid="2053"/>
                                        </p:tgtEl>
                                        <p:attrNameLst>
                                          <p:attrName>r</p:attrName>
                                        </p:attrNameLst>
                                      </p:cBhvr>
                                    </p:animRo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 presetSubtype="8">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additive="base">
                                        <p:cTn dur="500" fill="hold" id="27"/>
                                        <p:tgtEl>
                                          <p:spTgt spid="13"/>
                                        </p:tgtEl>
                                        <p:attrNameLst>
                                          <p:attrName>ppt_x</p:attrName>
                                        </p:attrNameLst>
                                      </p:cBhvr>
                                      <p:tavLst>
                                        <p:tav tm="0">
                                          <p:val>
                                            <p:strVal val="0-#ppt_w/2"/>
                                          </p:val>
                                        </p:tav>
                                        <p:tav tm="100000">
                                          <p:val>
                                            <p:strVal val="#ppt_x"/>
                                          </p:val>
                                        </p:tav>
                                      </p:tavLst>
                                    </p:anim>
                                    <p:anim calcmode="lin" valueType="num">
                                      <p:cBhvr additive="base">
                                        <p:cTn dur="500" fill="hold" id="28"/>
                                        <p:tgtEl>
                                          <p:spTgt spid="13"/>
                                        </p:tgtEl>
                                        <p:attrNameLst>
                                          <p:attrName>ppt_y</p:attrName>
                                        </p:attrNameLst>
                                      </p:cBhvr>
                                      <p:tavLst>
                                        <p:tav tm="0">
                                          <p:val>
                                            <p:strVal val="#ppt_y"/>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56" presetSubtype="0">
                                  <p:stCondLst>
                                    <p:cond delay="0"/>
                                  </p:stCondLst>
                                  <p:iterate type="lt">
                                    <p:tmPct val="10000"/>
                                  </p:iterate>
                                  <p:childTnLst>
                                    <p:set>
                                      <p:cBhvr>
                                        <p:cTn dur="1" fill="hold" id="32">
                                          <p:stCondLst>
                                            <p:cond delay="0"/>
                                          </p:stCondLst>
                                        </p:cTn>
                                        <p:tgtEl>
                                          <p:spTgt spid="6"/>
                                        </p:tgtEl>
                                        <p:attrNameLst>
                                          <p:attrName>style.visibility</p:attrName>
                                        </p:attrNameLst>
                                      </p:cBhvr>
                                      <p:to>
                                        <p:strVal val="visible"/>
                                      </p:to>
                                    </p:set>
                                    <p:anim by="(-#ppt_w*2)" calcmode="lin" valueType="num">
                                      <p:cBhvr rctx="PPT">
                                        <p:cTn autoRev="1" dur="500" fill="hold" id="33">
                                          <p:stCondLst>
                                            <p:cond delay="0"/>
                                          </p:stCondLst>
                                        </p:cTn>
                                        <p:tgtEl>
                                          <p:spTgt spid="6"/>
                                        </p:tgtEl>
                                        <p:attrNameLst>
                                          <p:attrName>ppt_w</p:attrName>
                                        </p:attrNameLst>
                                      </p:cBhvr>
                                    </p:anim>
                                    <p:anim by="(#ppt_w*0.50)" calcmode="lin" valueType="num">
                                      <p:cBhvr>
                                        <p:cTn autoRev="1" decel="50000" dur="500" fill="hold" id="34">
                                          <p:stCondLst>
                                            <p:cond delay="0"/>
                                          </p:stCondLst>
                                        </p:cTn>
                                        <p:tgtEl>
                                          <p:spTgt spid="6"/>
                                        </p:tgtEl>
                                        <p:attrNameLst>
                                          <p:attrName>ppt_x</p:attrName>
                                        </p:attrNameLst>
                                      </p:cBhvr>
                                    </p:anim>
                                    <p:anim calcmode="lin" from="(-#ppt_h/2)" to="(#ppt_y)" valueType="num">
                                      <p:cBhvr>
                                        <p:cTn dur="1000" fill="hold" id="35">
                                          <p:stCondLst>
                                            <p:cond delay="0"/>
                                          </p:stCondLst>
                                        </p:cTn>
                                        <p:tgtEl>
                                          <p:spTgt spid="6"/>
                                        </p:tgtEl>
                                        <p:attrNameLst>
                                          <p:attrName>ppt_y</p:attrName>
                                        </p:attrNameLst>
                                      </p:cBhvr>
                                    </p:anim>
                                    <p:animRot by="21600000">
                                      <p:cBhvr>
                                        <p:cTn dur="1000" fill="hold" id="36">
                                          <p:stCondLst>
                                            <p:cond delay="0"/>
                                          </p:stCondLst>
                                        </p:cTn>
                                        <p:tgtEl>
                                          <p:spTgt spid="6"/>
                                        </p:tgtEl>
                                        <p:attrNameLst>
                                          <p:attrName>r</p:attrName>
                                        </p:attrNameLst>
                                      </p:cBhvr>
                                    </p:animRot>
                                  </p:childTnLst>
                                </p:cTn>
                              </p:par>
                              <p:par>
                                <p:cTn fill="hold" grpId="0" id="37" nodeType="withEffect" presetClass="entr" presetID="56" presetSubtype="0">
                                  <p:stCondLst>
                                    <p:cond delay="0"/>
                                  </p:stCondLst>
                                  <p:iterate type="lt">
                                    <p:tmPct val="10000"/>
                                  </p:iterate>
                                  <p:childTnLst>
                                    <p:set>
                                      <p:cBhvr>
                                        <p:cTn dur="1" fill="hold" id="38">
                                          <p:stCondLst>
                                            <p:cond delay="0"/>
                                          </p:stCondLst>
                                        </p:cTn>
                                        <p:tgtEl>
                                          <p:spTgt spid="7"/>
                                        </p:tgtEl>
                                        <p:attrNameLst>
                                          <p:attrName>style.visibility</p:attrName>
                                        </p:attrNameLst>
                                      </p:cBhvr>
                                      <p:to>
                                        <p:strVal val="visible"/>
                                      </p:to>
                                    </p:set>
                                    <p:anim by="(-#ppt_w*2)" calcmode="lin" valueType="num">
                                      <p:cBhvr rctx="PPT">
                                        <p:cTn autoRev="1" dur="500" fill="hold" id="39">
                                          <p:stCondLst>
                                            <p:cond delay="0"/>
                                          </p:stCondLst>
                                        </p:cTn>
                                        <p:tgtEl>
                                          <p:spTgt spid="7"/>
                                        </p:tgtEl>
                                        <p:attrNameLst>
                                          <p:attrName>ppt_w</p:attrName>
                                        </p:attrNameLst>
                                      </p:cBhvr>
                                    </p:anim>
                                    <p:anim by="(#ppt_w*0.50)" calcmode="lin" valueType="num">
                                      <p:cBhvr>
                                        <p:cTn autoRev="1" decel="50000" dur="500" fill="hold" id="40">
                                          <p:stCondLst>
                                            <p:cond delay="0"/>
                                          </p:stCondLst>
                                        </p:cTn>
                                        <p:tgtEl>
                                          <p:spTgt spid="7"/>
                                        </p:tgtEl>
                                        <p:attrNameLst>
                                          <p:attrName>ppt_x</p:attrName>
                                        </p:attrNameLst>
                                      </p:cBhvr>
                                    </p:anim>
                                    <p:anim calcmode="lin" from="(-#ppt_h/2)" to="(#ppt_y)" valueType="num">
                                      <p:cBhvr>
                                        <p:cTn dur="1000" fill="hold" id="41">
                                          <p:stCondLst>
                                            <p:cond delay="0"/>
                                          </p:stCondLst>
                                        </p:cTn>
                                        <p:tgtEl>
                                          <p:spTgt spid="7"/>
                                        </p:tgtEl>
                                        <p:attrNameLst>
                                          <p:attrName>ppt_y</p:attrName>
                                        </p:attrNameLst>
                                      </p:cBhvr>
                                    </p:anim>
                                    <p:animRot by="21600000">
                                      <p:cBhvr>
                                        <p:cTn dur="1000" fill="hold" id="42">
                                          <p:stCondLst>
                                            <p:cond delay="0"/>
                                          </p:stCondLst>
                                        </p:cTn>
                                        <p:tgtEl>
                                          <p:spTgt spid="7"/>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2052"/>
      <p:bldP grpId="0" spid="2053"/>
      <p:bldP grpId="0" spid="6"/>
      <p:bldP grpId="0" spid="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3"/>
          <p:cNvGrpSpPr/>
          <p:nvPr/>
        </p:nvGrpSpPr>
        <p:grpSpPr>
          <a:xfrm>
            <a:off x="1179007" y="2858420"/>
            <a:ext cx="3107361" cy="3643113"/>
            <a:chOff x="1054100" y="2125444"/>
            <a:chExt cx="2209800" cy="2590800"/>
          </a:xfrm>
        </p:grpSpPr>
        <p:sp>
          <p:nvSpPr>
            <p:cNvPr id="3" name="矩形 2"/>
            <p:cNvSpPr/>
            <p:nvPr/>
          </p:nvSpPr>
          <p:spPr>
            <a:xfrm>
              <a:off x="1054100" y="2125444"/>
              <a:ext cx="2209800" cy="666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44" name="矩形 43"/>
            <p:cNvSpPr/>
            <p:nvPr/>
          </p:nvSpPr>
          <p:spPr>
            <a:xfrm>
              <a:off x="1054100" y="2798544"/>
              <a:ext cx="2209800" cy="1917700"/>
            </a:xfrm>
            <a:prstGeom prst="rect">
              <a:avLst/>
            </a:prstGeom>
            <a:blipFill dpi="0" rotWithShape="1">
              <a:blip r:embed="rId3">
                <a:grayscl/>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23577" name="文本框 13"/>
            <p:cNvSpPr txBox="1">
              <a:spLocks noChangeArrowheads="1"/>
            </p:cNvSpPr>
            <p:nvPr/>
          </p:nvSpPr>
          <p:spPr bwMode="auto">
            <a:xfrm>
              <a:off x="1757160" y="2152997"/>
              <a:ext cx="1044505" cy="613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300">
                  <a:solidFill>
                    <a:schemeClr val="tx1"/>
                  </a:solidFill>
                  <a:latin charset="0" panose="020f0502020204030204" pitchFamily="34" typeface="Calibri"/>
                  <a:ea charset="-122" panose="02010600030101010101" pitchFamily="2" typeface="宋体"/>
                </a:defRPr>
              </a:lvl1pPr>
              <a:lvl2pPr eaLnBrk="0" hangingPunct="0" indent="-285750" marL="742950">
                <a:defRPr sz="1300">
                  <a:solidFill>
                    <a:schemeClr val="tx1"/>
                  </a:solidFill>
                  <a:latin charset="0" panose="020f0502020204030204" pitchFamily="34" typeface="Calibri"/>
                  <a:ea charset="-122" panose="02010600030101010101" pitchFamily="2" typeface="宋体"/>
                </a:defRPr>
              </a:lvl2pPr>
              <a:lvl3pPr eaLnBrk="0" hangingPunct="0" indent="-228600" marL="1143000">
                <a:defRPr sz="1300">
                  <a:solidFill>
                    <a:schemeClr val="tx1"/>
                  </a:solidFill>
                  <a:latin charset="0" panose="020f0502020204030204" pitchFamily="34" typeface="Calibri"/>
                  <a:ea charset="-122" panose="02010600030101010101" pitchFamily="2" typeface="宋体"/>
                </a:defRPr>
              </a:lvl3pPr>
              <a:lvl4pPr eaLnBrk="0" hangingPunct="0" indent="-228600" marL="1600200">
                <a:defRPr sz="1300">
                  <a:solidFill>
                    <a:schemeClr val="tx1"/>
                  </a:solidFill>
                  <a:latin charset="0" panose="020f0502020204030204" pitchFamily="34" typeface="Calibri"/>
                  <a:ea charset="-122" panose="02010600030101010101" pitchFamily="2" typeface="宋体"/>
                </a:defRPr>
              </a:lvl4pPr>
              <a:lvl5pPr eaLnBrk="0" hangingPunct="0"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eaLnBrk="1" hangingPunct="1"/>
              <a:r>
                <a:rPr altLang="zh-CN" lang="en-US" sz="5062">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65%</a:t>
              </a:r>
            </a:p>
          </p:txBody>
        </p:sp>
        <p:sp>
          <p:nvSpPr>
            <p:cNvPr id="63" name="十字形 62"/>
            <p:cNvSpPr/>
            <p:nvPr/>
          </p:nvSpPr>
          <p:spPr>
            <a:xfrm>
              <a:off x="1528763" y="2395319"/>
              <a:ext cx="169862" cy="169862"/>
            </a:xfrm>
            <a:prstGeom prst="plus">
              <a:avLst>
                <a:gd fmla="val 4138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7" name="组合 4"/>
          <p:cNvGrpSpPr/>
          <p:nvPr/>
        </p:nvGrpSpPr>
        <p:grpSpPr>
          <a:xfrm>
            <a:off x="4982844" y="2624028"/>
            <a:ext cx="3107360" cy="3877505"/>
            <a:chOff x="3498850" y="1958756"/>
            <a:chExt cx="2209800" cy="2757488"/>
          </a:xfrm>
        </p:grpSpPr>
        <p:sp>
          <p:nvSpPr>
            <p:cNvPr id="42" name="矩形 41"/>
            <p:cNvSpPr/>
            <p:nvPr/>
          </p:nvSpPr>
          <p:spPr>
            <a:xfrm>
              <a:off x="3498850" y="1958756"/>
              <a:ext cx="2209800" cy="833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45" name="矩形 44"/>
            <p:cNvSpPr/>
            <p:nvPr/>
          </p:nvSpPr>
          <p:spPr>
            <a:xfrm>
              <a:off x="3498850" y="2798544"/>
              <a:ext cx="2209800" cy="1917700"/>
            </a:xfrm>
            <a:prstGeom prst="rect">
              <a:avLst/>
            </a:prstGeom>
            <a:blipFill dpi="0" rotWithShape="1">
              <a:blip r:embed="rId4">
                <a:grayscl/>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23570" name="文本框 13"/>
            <p:cNvSpPr txBox="1">
              <a:spLocks noChangeArrowheads="1"/>
            </p:cNvSpPr>
            <p:nvPr/>
          </p:nvSpPr>
          <p:spPr bwMode="auto">
            <a:xfrm>
              <a:off x="4247930" y="2064097"/>
              <a:ext cx="1044505" cy="613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300">
                  <a:solidFill>
                    <a:schemeClr val="tx1"/>
                  </a:solidFill>
                  <a:latin charset="0" panose="020f0502020204030204" pitchFamily="34" typeface="Calibri"/>
                  <a:ea charset="-122" panose="02010600030101010101" pitchFamily="2" typeface="宋体"/>
                </a:defRPr>
              </a:lvl1pPr>
              <a:lvl2pPr eaLnBrk="0" hangingPunct="0" indent="-285750" marL="742950">
                <a:defRPr sz="1300">
                  <a:solidFill>
                    <a:schemeClr val="tx1"/>
                  </a:solidFill>
                  <a:latin charset="0" panose="020f0502020204030204" pitchFamily="34" typeface="Calibri"/>
                  <a:ea charset="-122" panose="02010600030101010101" pitchFamily="2" typeface="宋体"/>
                </a:defRPr>
              </a:lvl2pPr>
              <a:lvl3pPr eaLnBrk="0" hangingPunct="0" indent="-228600" marL="1143000">
                <a:defRPr sz="1300">
                  <a:solidFill>
                    <a:schemeClr val="tx1"/>
                  </a:solidFill>
                  <a:latin charset="0" panose="020f0502020204030204" pitchFamily="34" typeface="Calibri"/>
                  <a:ea charset="-122" panose="02010600030101010101" pitchFamily="2" typeface="宋体"/>
                </a:defRPr>
              </a:lvl3pPr>
              <a:lvl4pPr eaLnBrk="0" hangingPunct="0" indent="-228600" marL="1600200">
                <a:defRPr sz="1300">
                  <a:solidFill>
                    <a:schemeClr val="tx1"/>
                  </a:solidFill>
                  <a:latin charset="0" panose="020f0502020204030204" pitchFamily="34" typeface="Calibri"/>
                  <a:ea charset="-122" panose="02010600030101010101" pitchFamily="2" typeface="宋体"/>
                </a:defRPr>
              </a:lvl4pPr>
              <a:lvl5pPr eaLnBrk="0" hangingPunct="0"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eaLnBrk="1" hangingPunct="1"/>
              <a:r>
                <a:rPr altLang="zh-CN" lang="en-US" sz="5062">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85%</a:t>
              </a:r>
            </a:p>
          </p:txBody>
        </p:sp>
        <p:sp>
          <p:nvSpPr>
            <p:cNvPr id="64" name="十字形 63"/>
            <p:cNvSpPr/>
            <p:nvPr/>
          </p:nvSpPr>
          <p:spPr>
            <a:xfrm>
              <a:off x="4032232" y="2306419"/>
              <a:ext cx="169862" cy="169862"/>
            </a:xfrm>
            <a:prstGeom prst="plus">
              <a:avLst>
                <a:gd fmla="val 4138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9" name="组合 5"/>
          <p:cNvGrpSpPr/>
          <p:nvPr/>
        </p:nvGrpSpPr>
        <p:grpSpPr>
          <a:xfrm>
            <a:off x="8786682" y="2858420"/>
            <a:ext cx="3107360" cy="3643113"/>
            <a:chOff x="5943600" y="2125444"/>
            <a:chExt cx="2209800" cy="2590800"/>
          </a:xfrm>
        </p:grpSpPr>
        <p:sp>
          <p:nvSpPr>
            <p:cNvPr id="43" name="矩形 42"/>
            <p:cNvSpPr/>
            <p:nvPr/>
          </p:nvSpPr>
          <p:spPr>
            <a:xfrm>
              <a:off x="5943600" y="2125444"/>
              <a:ext cx="2209800" cy="666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46" name="矩形 45"/>
            <p:cNvSpPr/>
            <p:nvPr/>
          </p:nvSpPr>
          <p:spPr>
            <a:xfrm>
              <a:off x="5943600" y="2798544"/>
              <a:ext cx="2209800" cy="1917700"/>
            </a:xfrm>
            <a:prstGeom prst="rect">
              <a:avLst/>
            </a:prstGeom>
            <a:blipFill dpi="0" rotWithShape="1">
              <a:blip r:embed="rId5">
                <a:grayscl/>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23563" name="文本框 13"/>
            <p:cNvSpPr txBox="1">
              <a:spLocks noChangeArrowheads="1"/>
            </p:cNvSpPr>
            <p:nvPr/>
          </p:nvSpPr>
          <p:spPr bwMode="auto">
            <a:xfrm>
              <a:off x="6660930" y="2152997"/>
              <a:ext cx="1044505" cy="613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300">
                  <a:solidFill>
                    <a:schemeClr val="tx1"/>
                  </a:solidFill>
                  <a:latin charset="0" panose="020f0502020204030204" pitchFamily="34" typeface="Calibri"/>
                  <a:ea charset="-122" panose="02010600030101010101" pitchFamily="2" typeface="宋体"/>
                </a:defRPr>
              </a:lvl1pPr>
              <a:lvl2pPr eaLnBrk="0" hangingPunct="0" indent="-285750" marL="742950">
                <a:defRPr sz="1300">
                  <a:solidFill>
                    <a:schemeClr val="tx1"/>
                  </a:solidFill>
                  <a:latin charset="0" panose="020f0502020204030204" pitchFamily="34" typeface="Calibri"/>
                  <a:ea charset="-122" panose="02010600030101010101" pitchFamily="2" typeface="宋体"/>
                </a:defRPr>
              </a:lvl2pPr>
              <a:lvl3pPr eaLnBrk="0" hangingPunct="0" indent="-228600" marL="1143000">
                <a:defRPr sz="1300">
                  <a:solidFill>
                    <a:schemeClr val="tx1"/>
                  </a:solidFill>
                  <a:latin charset="0" panose="020f0502020204030204" pitchFamily="34" typeface="Calibri"/>
                  <a:ea charset="-122" panose="02010600030101010101" pitchFamily="2" typeface="宋体"/>
                </a:defRPr>
              </a:lvl3pPr>
              <a:lvl4pPr eaLnBrk="0" hangingPunct="0" indent="-228600" marL="1600200">
                <a:defRPr sz="1300">
                  <a:solidFill>
                    <a:schemeClr val="tx1"/>
                  </a:solidFill>
                  <a:latin charset="0" panose="020f0502020204030204" pitchFamily="34" typeface="Calibri"/>
                  <a:ea charset="-122" panose="02010600030101010101" pitchFamily="2" typeface="宋体"/>
                </a:defRPr>
              </a:lvl4pPr>
              <a:lvl5pPr eaLnBrk="0" hangingPunct="0"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eaLnBrk="1" hangingPunct="1"/>
              <a:r>
                <a:rPr altLang="zh-CN" lang="en-US" sz="5062">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40%</a:t>
              </a:r>
            </a:p>
          </p:txBody>
        </p:sp>
        <p:sp>
          <p:nvSpPr>
            <p:cNvPr id="65" name="十字形 64"/>
            <p:cNvSpPr/>
            <p:nvPr/>
          </p:nvSpPr>
          <p:spPr>
            <a:xfrm>
              <a:off x="6445232" y="2395319"/>
              <a:ext cx="169862" cy="169862"/>
            </a:xfrm>
            <a:prstGeom prst="plus">
              <a:avLst>
                <a:gd fmla="val 4138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21" name="Title 13"/>
          <p:cNvSpPr txBox="1"/>
          <p:nvPr/>
        </p:nvSpPr>
        <p:spPr bwMode="auto">
          <a:xfrm>
            <a:off x="1218344" y="889460"/>
            <a:ext cx="3068023"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eaLnBrk="0" fontAlgn="base" hangingPunct="0" indent="-228600" marL="2514600">
              <a:spcBef>
                <a:spcPct val="0"/>
              </a:spcBef>
              <a:spcAft>
                <a:spcPct val="0"/>
              </a:spcAft>
              <a:defRPr>
                <a:solidFill>
                  <a:schemeClr val="tx1"/>
                </a:solidFill>
                <a:latin charset="0" panose="020f0502020204030204" pitchFamily="34" typeface="Calibri"/>
              </a:defRPr>
            </a:lvl6pPr>
            <a:lvl7pPr eaLnBrk="0" fontAlgn="base" hangingPunct="0" indent="-228600" marL="2971800">
              <a:spcBef>
                <a:spcPct val="0"/>
              </a:spcBef>
              <a:spcAft>
                <a:spcPct val="0"/>
              </a:spcAft>
              <a:defRPr>
                <a:solidFill>
                  <a:schemeClr val="tx1"/>
                </a:solidFill>
                <a:latin charset="0" panose="020f0502020204030204" pitchFamily="34" typeface="Calibri"/>
              </a:defRPr>
            </a:lvl7pPr>
            <a:lvl8pPr eaLnBrk="0" fontAlgn="base" hangingPunct="0" indent="-228600" marL="3429000">
              <a:spcBef>
                <a:spcPct val="0"/>
              </a:spcBef>
              <a:spcAft>
                <a:spcPct val="0"/>
              </a:spcAft>
              <a:defRPr>
                <a:solidFill>
                  <a:schemeClr val="tx1"/>
                </a:solidFill>
                <a:latin charset="0" panose="020f0502020204030204" pitchFamily="34" typeface="Calibri"/>
              </a:defRPr>
            </a:lvl8pPr>
            <a:lvl9pPr eaLnBrk="0" fontAlgn="base" hangingPunct="0" indent="-228600" marL="3886200">
              <a:spcBef>
                <a:spcPct val="0"/>
              </a:spcBef>
              <a:spcAft>
                <a:spcPct val="0"/>
              </a:spcAft>
              <a:defRPr>
                <a:solidFill>
                  <a:schemeClr val="tx1"/>
                </a:solidFill>
                <a:latin charset="0" panose="020f0502020204030204" pitchFamily="34" typeface="Calibri"/>
              </a:defRPr>
            </a:lvl9pPr>
          </a:lstStyle>
          <a:p>
            <a:pPr>
              <a:lnSpc>
                <a:spcPct val="15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nSpc>
                <a:spcPct val="15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a:t>
            </a:r>
          </a:p>
        </p:txBody>
      </p:sp>
      <p:sp>
        <p:nvSpPr>
          <p:cNvPr id="22" name="Title 13"/>
          <p:cNvSpPr txBox="1"/>
          <p:nvPr/>
        </p:nvSpPr>
        <p:spPr bwMode="auto">
          <a:xfrm>
            <a:off x="4986781" y="889460"/>
            <a:ext cx="3068023"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eaLnBrk="0" fontAlgn="base" hangingPunct="0" indent="-228600" marL="2514600">
              <a:spcBef>
                <a:spcPct val="0"/>
              </a:spcBef>
              <a:spcAft>
                <a:spcPct val="0"/>
              </a:spcAft>
              <a:defRPr>
                <a:solidFill>
                  <a:schemeClr val="tx1"/>
                </a:solidFill>
                <a:latin charset="0" panose="020f0502020204030204" pitchFamily="34" typeface="Calibri"/>
              </a:defRPr>
            </a:lvl6pPr>
            <a:lvl7pPr eaLnBrk="0" fontAlgn="base" hangingPunct="0" indent="-228600" marL="2971800">
              <a:spcBef>
                <a:spcPct val="0"/>
              </a:spcBef>
              <a:spcAft>
                <a:spcPct val="0"/>
              </a:spcAft>
              <a:defRPr>
                <a:solidFill>
                  <a:schemeClr val="tx1"/>
                </a:solidFill>
                <a:latin charset="0" panose="020f0502020204030204" pitchFamily="34" typeface="Calibri"/>
              </a:defRPr>
            </a:lvl7pPr>
            <a:lvl8pPr eaLnBrk="0" fontAlgn="base" hangingPunct="0" indent="-228600" marL="3429000">
              <a:spcBef>
                <a:spcPct val="0"/>
              </a:spcBef>
              <a:spcAft>
                <a:spcPct val="0"/>
              </a:spcAft>
              <a:defRPr>
                <a:solidFill>
                  <a:schemeClr val="tx1"/>
                </a:solidFill>
                <a:latin charset="0" panose="020f0502020204030204" pitchFamily="34" typeface="Calibri"/>
              </a:defRPr>
            </a:lvl8pPr>
            <a:lvl9pPr eaLnBrk="0" fontAlgn="base" hangingPunct="0" indent="-228600" marL="3886200">
              <a:spcBef>
                <a:spcPct val="0"/>
              </a:spcBef>
              <a:spcAft>
                <a:spcPct val="0"/>
              </a:spcAft>
              <a:defRPr>
                <a:solidFill>
                  <a:schemeClr val="tx1"/>
                </a:solidFill>
                <a:latin charset="0" panose="020f0502020204030204" pitchFamily="34" typeface="Calibri"/>
              </a:defRPr>
            </a:lvl9pPr>
          </a:lstStyle>
          <a:p>
            <a:pPr>
              <a:lnSpc>
                <a:spcPct val="15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nSpc>
                <a:spcPct val="15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a:t>
            </a:r>
          </a:p>
        </p:txBody>
      </p:sp>
      <p:sp>
        <p:nvSpPr>
          <p:cNvPr id="23" name="Title 13"/>
          <p:cNvSpPr txBox="1"/>
          <p:nvPr/>
        </p:nvSpPr>
        <p:spPr bwMode="auto">
          <a:xfrm>
            <a:off x="8806351" y="889460"/>
            <a:ext cx="3068023"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eaLnBrk="0" fontAlgn="base" hangingPunct="0" indent="-228600" marL="2514600">
              <a:spcBef>
                <a:spcPct val="0"/>
              </a:spcBef>
              <a:spcAft>
                <a:spcPct val="0"/>
              </a:spcAft>
              <a:defRPr>
                <a:solidFill>
                  <a:schemeClr val="tx1"/>
                </a:solidFill>
                <a:latin charset="0" panose="020f0502020204030204" pitchFamily="34" typeface="Calibri"/>
              </a:defRPr>
            </a:lvl6pPr>
            <a:lvl7pPr eaLnBrk="0" fontAlgn="base" hangingPunct="0" indent="-228600" marL="2971800">
              <a:spcBef>
                <a:spcPct val="0"/>
              </a:spcBef>
              <a:spcAft>
                <a:spcPct val="0"/>
              </a:spcAft>
              <a:defRPr>
                <a:solidFill>
                  <a:schemeClr val="tx1"/>
                </a:solidFill>
                <a:latin charset="0" panose="020f0502020204030204" pitchFamily="34" typeface="Calibri"/>
              </a:defRPr>
            </a:lvl7pPr>
            <a:lvl8pPr eaLnBrk="0" fontAlgn="base" hangingPunct="0" indent="-228600" marL="3429000">
              <a:spcBef>
                <a:spcPct val="0"/>
              </a:spcBef>
              <a:spcAft>
                <a:spcPct val="0"/>
              </a:spcAft>
              <a:defRPr>
                <a:solidFill>
                  <a:schemeClr val="tx1"/>
                </a:solidFill>
                <a:latin charset="0" panose="020f0502020204030204" pitchFamily="34" typeface="Calibri"/>
              </a:defRPr>
            </a:lvl8pPr>
            <a:lvl9pPr eaLnBrk="0" fontAlgn="base" hangingPunct="0" indent="-228600" marL="3886200">
              <a:spcBef>
                <a:spcPct val="0"/>
              </a:spcBef>
              <a:spcAft>
                <a:spcPct val="0"/>
              </a:spcAft>
              <a:defRPr>
                <a:solidFill>
                  <a:schemeClr val="tx1"/>
                </a:solidFill>
                <a:latin charset="0" panose="020f0502020204030204" pitchFamily="34" typeface="Calibri"/>
              </a:defRPr>
            </a:lvl9pPr>
          </a:lstStyle>
          <a:p>
            <a:pPr>
              <a:lnSpc>
                <a:spcPct val="15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nSpc>
                <a:spcPct val="15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a:t>
            </a:r>
          </a:p>
        </p:txBody>
      </p:sp>
      <p:sp>
        <p:nvSpPr>
          <p:cNvPr id="20" name="TextBox 8"/>
          <p:cNvSpPr txBox="1"/>
          <p:nvPr/>
        </p:nvSpPr>
        <p:spPr>
          <a:xfrm>
            <a:off x="857250" y="235950"/>
            <a:ext cx="3949155" cy="487680"/>
          </a:xfrm>
          <a:prstGeom prst="rect">
            <a:avLst/>
          </a:prstGeom>
          <a:noFill/>
        </p:spPr>
        <p:txBody>
          <a:bodyPr anchor="ctr" bIns="0" lIns="0" rIns="0" rtlCol="0" tIns="0" wrap="square">
            <a:spAutoFit/>
          </a:bodyPr>
          <a:lstStyle/>
          <a:p>
            <a:r>
              <a:rPr altLang="zh-CN" lang="en-US"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2018年度工作概述</a:t>
            </a:r>
          </a:p>
        </p:txBody>
      </p:sp>
      <p:sp>
        <p:nvSpPr>
          <p:cNvPr id="24"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 ANNUAL WORK SUMMARY</a:t>
            </a:r>
          </a:p>
        </p:txBody>
      </p:sp>
    </p:spTree>
    <p:extLst>
      <p:ext uri="{BB962C8B-B14F-4D97-AF65-F5344CB8AC3E}">
        <p14:creationId val="2795337693"/>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1100"/>
                                  </p:stCondLst>
                                  <p:childTnLst>
                                    <p:set>
                                      <p:cBhvr>
                                        <p:cTn dur="1" fill="hold" id="6">
                                          <p:stCondLst>
                                            <p:cond delay="0"/>
                                          </p:stCondLst>
                                        </p:cTn>
                                        <p:tgtEl>
                                          <p:spTgt spid="5"/>
                                        </p:tgtEl>
                                        <p:attrNameLst>
                                          <p:attrName>style.visibility</p:attrName>
                                        </p:attrNameLst>
                                      </p:cBhvr>
                                      <p:to>
                                        <p:strVal val="visible"/>
                                      </p:to>
                                    </p:set>
                                    <p:animEffect filter="fade" transition="in">
                                      <p:cBhvr>
                                        <p:cTn dur="750" id="7"/>
                                        <p:tgtEl>
                                          <p:spTgt spid="5"/>
                                        </p:tgtEl>
                                      </p:cBhvr>
                                    </p:animEffect>
                                    <p:anim calcmode="lin" valueType="num">
                                      <p:cBhvr>
                                        <p:cTn dur="750" fill="hold" id="8"/>
                                        <p:tgtEl>
                                          <p:spTgt spid="5"/>
                                        </p:tgtEl>
                                        <p:attrNameLst>
                                          <p:attrName>ppt_x</p:attrName>
                                        </p:attrNameLst>
                                      </p:cBhvr>
                                      <p:tavLst>
                                        <p:tav tm="0">
                                          <p:val>
                                            <p:strVal val="#ppt_x"/>
                                          </p:val>
                                        </p:tav>
                                        <p:tav tm="100000">
                                          <p:val>
                                            <p:strVal val="#ppt_x"/>
                                          </p:val>
                                        </p:tav>
                                      </p:tavLst>
                                    </p:anim>
                                    <p:anim calcmode="lin" valueType="num">
                                      <p:cBhvr>
                                        <p:cTn dur="750" fill="hold" id="9"/>
                                        <p:tgtEl>
                                          <p:spTgt spid="5"/>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1300"/>
                                  </p:stCondLst>
                                  <p:childTnLst>
                                    <p:set>
                                      <p:cBhvr>
                                        <p:cTn dur="1" fill="hold" id="11">
                                          <p:stCondLst>
                                            <p:cond delay="0"/>
                                          </p:stCondLst>
                                        </p:cTn>
                                        <p:tgtEl>
                                          <p:spTgt spid="7"/>
                                        </p:tgtEl>
                                        <p:attrNameLst>
                                          <p:attrName>style.visibility</p:attrName>
                                        </p:attrNameLst>
                                      </p:cBhvr>
                                      <p:to>
                                        <p:strVal val="visible"/>
                                      </p:to>
                                    </p:set>
                                    <p:animEffect filter="fade" transition="in">
                                      <p:cBhvr>
                                        <p:cTn dur="750" id="12"/>
                                        <p:tgtEl>
                                          <p:spTgt spid="7"/>
                                        </p:tgtEl>
                                      </p:cBhvr>
                                    </p:animEffect>
                                    <p:anim calcmode="lin" valueType="num">
                                      <p:cBhvr>
                                        <p:cTn dur="750" fill="hold" id="13"/>
                                        <p:tgtEl>
                                          <p:spTgt spid="7"/>
                                        </p:tgtEl>
                                        <p:attrNameLst>
                                          <p:attrName>ppt_x</p:attrName>
                                        </p:attrNameLst>
                                      </p:cBhvr>
                                      <p:tavLst>
                                        <p:tav tm="0">
                                          <p:val>
                                            <p:strVal val="#ppt_x"/>
                                          </p:val>
                                        </p:tav>
                                        <p:tav tm="100000">
                                          <p:val>
                                            <p:strVal val="#ppt_x"/>
                                          </p:val>
                                        </p:tav>
                                      </p:tavLst>
                                    </p:anim>
                                    <p:anim calcmode="lin" valueType="num">
                                      <p:cBhvr>
                                        <p:cTn dur="750" fill="hold" id="14"/>
                                        <p:tgtEl>
                                          <p:spTgt spid="7"/>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1600"/>
                                  </p:stCondLst>
                                  <p:childTnLst>
                                    <p:set>
                                      <p:cBhvr>
                                        <p:cTn dur="1" fill="hold" id="16">
                                          <p:stCondLst>
                                            <p:cond delay="0"/>
                                          </p:stCondLst>
                                        </p:cTn>
                                        <p:tgtEl>
                                          <p:spTgt spid="9"/>
                                        </p:tgtEl>
                                        <p:attrNameLst>
                                          <p:attrName>style.visibility</p:attrName>
                                        </p:attrNameLst>
                                      </p:cBhvr>
                                      <p:to>
                                        <p:strVal val="visible"/>
                                      </p:to>
                                    </p:set>
                                    <p:animEffect filter="fade" transition="in">
                                      <p:cBhvr>
                                        <p:cTn dur="750" id="17"/>
                                        <p:tgtEl>
                                          <p:spTgt spid="9"/>
                                        </p:tgtEl>
                                      </p:cBhvr>
                                    </p:animEffect>
                                    <p:anim calcmode="lin" valueType="num">
                                      <p:cBhvr>
                                        <p:cTn dur="750" fill="hold" id="18"/>
                                        <p:tgtEl>
                                          <p:spTgt spid="9"/>
                                        </p:tgtEl>
                                        <p:attrNameLst>
                                          <p:attrName>ppt_x</p:attrName>
                                        </p:attrNameLst>
                                      </p:cBhvr>
                                      <p:tavLst>
                                        <p:tav tm="0">
                                          <p:val>
                                            <p:strVal val="#ppt_x"/>
                                          </p:val>
                                        </p:tav>
                                        <p:tav tm="100000">
                                          <p:val>
                                            <p:strVal val="#ppt_x"/>
                                          </p:val>
                                        </p:tav>
                                      </p:tavLst>
                                    </p:anim>
                                    <p:anim calcmode="lin" valueType="num">
                                      <p:cBhvr>
                                        <p:cTn dur="750" fill="hold" id="19"/>
                                        <p:tgtEl>
                                          <p:spTgt spid="9"/>
                                        </p:tgtEl>
                                        <p:attrNameLst>
                                          <p:attrName>ppt_y</p:attrName>
                                        </p:attrNameLst>
                                      </p:cBhvr>
                                      <p:tavLst>
                                        <p:tav tm="0">
                                          <p:val>
                                            <p:strVal val="#ppt_y+.1"/>
                                          </p:val>
                                        </p:tav>
                                        <p:tav tm="100000">
                                          <p:val>
                                            <p:strVal val="#ppt_y"/>
                                          </p:val>
                                        </p:tav>
                                      </p:tavLst>
                                    </p:anim>
                                  </p:childTnLst>
                                </p:cTn>
                              </p:par>
                              <p:par>
                                <p:cTn fill="hold" grpId="0" id="20" nodeType="withEffect" presetClass="entr" presetID="22" presetSubtype="4">
                                  <p:stCondLst>
                                    <p:cond delay="1500"/>
                                  </p:stCondLst>
                                  <p:childTnLst>
                                    <p:set>
                                      <p:cBhvr>
                                        <p:cTn dur="1" fill="hold" id="21">
                                          <p:stCondLst>
                                            <p:cond delay="0"/>
                                          </p:stCondLst>
                                        </p:cTn>
                                        <p:tgtEl>
                                          <p:spTgt spid="21"/>
                                        </p:tgtEl>
                                        <p:attrNameLst>
                                          <p:attrName>style.visibility</p:attrName>
                                        </p:attrNameLst>
                                      </p:cBhvr>
                                      <p:to>
                                        <p:strVal val="visible"/>
                                      </p:to>
                                    </p:set>
                                    <p:animEffect filter="wipe(down)" transition="in">
                                      <p:cBhvr>
                                        <p:cTn dur="500" id="22"/>
                                        <p:tgtEl>
                                          <p:spTgt spid="21"/>
                                        </p:tgtEl>
                                      </p:cBhvr>
                                    </p:animEffect>
                                  </p:childTnLst>
                                </p:cTn>
                              </p:par>
                              <p:par>
                                <p:cTn fill="hold" grpId="0" id="23" nodeType="withEffect" presetClass="entr" presetID="22" presetSubtype="4">
                                  <p:stCondLst>
                                    <p:cond delay="1500"/>
                                  </p:stCondLst>
                                  <p:childTnLst>
                                    <p:set>
                                      <p:cBhvr>
                                        <p:cTn dur="1" fill="hold" id="24">
                                          <p:stCondLst>
                                            <p:cond delay="0"/>
                                          </p:stCondLst>
                                        </p:cTn>
                                        <p:tgtEl>
                                          <p:spTgt spid="22"/>
                                        </p:tgtEl>
                                        <p:attrNameLst>
                                          <p:attrName>style.visibility</p:attrName>
                                        </p:attrNameLst>
                                      </p:cBhvr>
                                      <p:to>
                                        <p:strVal val="visible"/>
                                      </p:to>
                                    </p:set>
                                    <p:animEffect filter="wipe(down)" transition="in">
                                      <p:cBhvr>
                                        <p:cTn dur="500" id="25"/>
                                        <p:tgtEl>
                                          <p:spTgt spid="22"/>
                                        </p:tgtEl>
                                      </p:cBhvr>
                                    </p:animEffect>
                                  </p:childTnLst>
                                </p:cTn>
                              </p:par>
                              <p:par>
                                <p:cTn fill="hold" grpId="0" id="26" nodeType="withEffect" presetClass="entr" presetID="22" presetSubtype="4">
                                  <p:stCondLst>
                                    <p:cond delay="1500"/>
                                  </p:stCondLst>
                                  <p:childTnLst>
                                    <p:set>
                                      <p:cBhvr>
                                        <p:cTn dur="1" fill="hold" id="27">
                                          <p:stCondLst>
                                            <p:cond delay="0"/>
                                          </p:stCondLst>
                                        </p:cTn>
                                        <p:tgtEl>
                                          <p:spTgt spid="23"/>
                                        </p:tgtEl>
                                        <p:attrNameLst>
                                          <p:attrName>style.visibility</p:attrName>
                                        </p:attrNameLst>
                                      </p:cBhvr>
                                      <p:to>
                                        <p:strVal val="visible"/>
                                      </p:to>
                                    </p:set>
                                    <p:animEffect filter="wipe(down)" transition="in">
                                      <p:cBhvr>
                                        <p:cTn dur="500" id="28"/>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Group 4"/>
          <p:cNvGrpSpPr>
            <a:grpSpLocks noChangeAspect="1"/>
          </p:cNvGrpSpPr>
          <p:nvPr/>
        </p:nvGrpSpPr>
        <p:grpSpPr>
          <a:xfrm rot="4351113">
            <a:off x="5467143" y="2247983"/>
            <a:ext cx="4707118" cy="3246798"/>
            <a:chOff x="940378" y="1114346"/>
            <a:chExt cx="7056438" cy="4867275"/>
          </a:xfrm>
        </p:grpSpPr>
        <p:sp>
          <p:nvSpPr>
            <p:cNvPr id="6" name="Arc 682"/>
            <p:cNvSpPr/>
            <p:nvPr/>
          </p:nvSpPr>
          <p:spPr bwMode="auto">
            <a:xfrm rot="18746404">
              <a:off x="3554196" y="1119903"/>
              <a:ext cx="1014413" cy="1003300"/>
            </a:xfrm>
            <a:custGeom>
              <a:gdLst>
                <a:gd fmla="*/ 2147483647 w 21600" name="T0"/>
                <a:gd fmla="*/ 0 h 21356" name="T1"/>
                <a:gd fmla="*/ 2147483647 w 21600" name="T2"/>
                <a:gd fmla="*/ 2147483647 h 21356" name="T3"/>
                <a:gd fmla="*/ 0 w 21600" name="T4"/>
                <a:gd fmla="*/ 2147483647 h 21356" name="T5"/>
                <a:gd fmla="*/ 0 60000 65536" name="T6"/>
                <a:gd fmla="*/ 0 60000 65536" name="T7"/>
                <a:gd fmla="*/ 0 60000 65536" name="T8"/>
                <a:gd fmla="*/ 0 w 21600" name="T9"/>
                <a:gd fmla="*/ 0 h 21356" name="T10"/>
                <a:gd fmla="*/ 21600 w 21600" name="T11"/>
                <a:gd fmla="*/ 21356 h 21356" name="T12"/>
              </a:gdLst>
              <a:cxnLst>
                <a:cxn ang="T6">
                  <a:pos x="T0" y="T1"/>
                </a:cxn>
                <a:cxn ang="T7">
                  <a:pos x="T2" y="T3"/>
                </a:cxn>
                <a:cxn ang="T8">
                  <a:pos x="T4" y="T5"/>
                </a:cxn>
              </a:cxnLst>
              <a:rect b="T12" l="T9" r="T11" t="T10"/>
              <a:pathLst>
                <a:path extrusionOk="0" fill="none" h="21356" w="21600">
                  <a:moveTo>
                    <a:pt x="3237" y="-1"/>
                  </a:moveTo>
                  <a:cubicBezTo>
                    <a:pt x="13795" y="1600"/>
                    <a:pt x="21600" y="10676"/>
                    <a:pt x="21600" y="21356"/>
                  </a:cubicBezTo>
                </a:path>
                <a:path extrusionOk="0" h="21356" stroke="0" w="21600">
                  <a:moveTo>
                    <a:pt x="3237" y="-1"/>
                  </a:moveTo>
                  <a:cubicBezTo>
                    <a:pt x="13795" y="1600"/>
                    <a:pt x="21600" y="10676"/>
                    <a:pt x="21600" y="21356"/>
                  </a:cubicBezTo>
                  <a:lnTo>
                    <a:pt x="0" y="21356"/>
                  </a:lnTo>
                  <a:lnTo>
                    <a:pt x="3237" y="-1"/>
                  </a:lnTo>
                  <a:close/>
                </a:path>
              </a:pathLst>
            </a:custGeom>
            <a:noFill/>
            <a:ln w="9525">
              <a:solidFill>
                <a:schemeClr val="bg1">
                  <a:lumMod val="50000"/>
                </a:schemeClr>
              </a:solidFill>
              <a:prstDash val="sysDot"/>
              <a:round/>
              <a:tailEnd len="med" type="triangle" w="med"/>
            </a:ln>
            <a:extLst>
              <a:ext uri="{909E8E84-426E-40DD-AFC4-6F175D3DCCD1}">
                <a14:hiddenFill>
                  <a:solidFill>
                    <a:srgbClr val="FFFFFF"/>
                  </a:solidFill>
                </a14:hiddenFill>
              </a:ext>
            </a:extLst>
          </p:spPr>
          <p:txBody>
            <a:bodyPr anchor="ctr" wrap="none"/>
            <a:lstStyle/>
            <a:p>
              <a:pPr algn="just" defTabSz="1054842" latinLnBrk="1">
                <a:lnSpc>
                  <a:spcPct val="120000"/>
                </a:lnSpc>
                <a:spcBef>
                  <a:spcPct val="0"/>
                </a:spcBef>
                <a:spcAft>
                  <a:spcPct val="0"/>
                </a:spcAft>
                <a:defRPr/>
              </a:pPr>
              <a:endParaRPr altLang="en-US" kern="0" kumimoji="1" lang="zh-CN"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Freeform 673"/>
            <p:cNvSpPr>
              <a:spLocks noEditPoints="1"/>
            </p:cNvSpPr>
            <p:nvPr/>
          </p:nvSpPr>
          <p:spPr bwMode="auto">
            <a:xfrm rot="21275256">
              <a:off x="4204278" y="1579484"/>
              <a:ext cx="2628900" cy="2630487"/>
            </a:xfrm>
            <a:custGeom>
              <a:gdLst>
                <a:gd fmla="*/ 2147483647 w 1816" name="T0"/>
                <a:gd fmla="*/ 2147483647 h 1816" name="T1"/>
                <a:gd fmla="*/ 2147483647 w 1816" name="T2"/>
                <a:gd fmla="*/ 2147483647 h 1816" name="T3"/>
                <a:gd fmla="*/ 2147483647 w 1816" name="T4"/>
                <a:gd fmla="*/ 2147483647 h 1816" name="T5"/>
                <a:gd fmla="*/ 2147483647 w 1816" name="T6"/>
                <a:gd fmla="*/ 2147483647 h 1816" name="T7"/>
                <a:gd fmla="*/ 2147483647 w 1816" name="T8"/>
                <a:gd fmla="*/ 2147483647 h 1816" name="T9"/>
                <a:gd fmla="*/ 2147483647 w 1816" name="T10"/>
                <a:gd fmla="*/ 2147483647 h 1816" name="T11"/>
                <a:gd fmla="*/ 2147483647 w 1816" name="T12"/>
                <a:gd fmla="*/ 2147483647 h 1816" name="T13"/>
                <a:gd fmla="*/ 2147483647 w 1816" name="T14"/>
                <a:gd fmla="*/ 2147483647 h 1816" name="T15"/>
                <a:gd fmla="*/ 2147483647 w 1816" name="T16"/>
                <a:gd fmla="*/ 2147483647 h 1816" name="T17"/>
                <a:gd fmla="*/ 2147483647 w 1816" name="T18"/>
                <a:gd fmla="*/ 2147483647 h 1816" name="T19"/>
                <a:gd fmla="*/ 2147483647 w 1816" name="T20"/>
                <a:gd fmla="*/ 2147483647 h 1816" name="T21"/>
                <a:gd fmla="*/ 2147483647 w 1816" name="T22"/>
                <a:gd fmla="*/ 2147483647 h 1816" name="T23"/>
                <a:gd fmla="*/ 0 w 1816" name="T24"/>
                <a:gd fmla="*/ 2147483647 h 1816" name="T25"/>
                <a:gd fmla="*/ 2147483647 w 1816" name="T26"/>
                <a:gd fmla="*/ 2147483647 h 1816" name="T27"/>
                <a:gd fmla="*/ 2147483647 w 1816" name="T28"/>
                <a:gd fmla="*/ 2147483647 h 1816" name="T29"/>
                <a:gd fmla="*/ 2147483647 w 1816" name="T30"/>
                <a:gd fmla="*/ 2147483647 h 1816" name="T31"/>
                <a:gd fmla="*/ 2147483647 w 1816" name="T32"/>
                <a:gd fmla="*/ 2147483647 h 1816" name="T33"/>
                <a:gd fmla="*/ 2147483647 w 1816" name="T34"/>
                <a:gd fmla="*/ 2147483647 h 1816" name="T35"/>
                <a:gd fmla="*/ 2147483647 w 1816" name="T36"/>
                <a:gd fmla="*/ 2147483647 h 1816" name="T37"/>
                <a:gd fmla="*/ 2147483647 w 1816" name="T38"/>
                <a:gd fmla="*/ 2147483647 h 1816" name="T39"/>
                <a:gd fmla="*/ 2147483647 w 1816" name="T40"/>
                <a:gd fmla="*/ 2147483647 h 1816" name="T41"/>
                <a:gd fmla="*/ 2147483647 w 1816" name="T42"/>
                <a:gd fmla="*/ 2147483647 h 1816" name="T43"/>
                <a:gd fmla="*/ 2147483647 w 1816" name="T44"/>
                <a:gd fmla="*/ 2147483647 h 1816" name="T45"/>
                <a:gd fmla="*/ 2147483647 w 1816" name="T46"/>
                <a:gd fmla="*/ 2147483647 h 1816" name="T47"/>
                <a:gd fmla="*/ 2147483647 w 1816" name="T48"/>
                <a:gd fmla="*/ 2147483647 h 1816" name="T49"/>
                <a:gd fmla="*/ 2147483647 w 1816" name="T50"/>
                <a:gd fmla="*/ 2147483647 h 1816" name="T51"/>
                <a:gd fmla="*/ 2147483647 w 1816" name="T52"/>
                <a:gd fmla="*/ 2147483647 h 1816" name="T53"/>
                <a:gd fmla="*/ 2147483647 w 1816" name="T54"/>
                <a:gd fmla="*/ 2147483647 h 1816" name="T55"/>
                <a:gd fmla="*/ 2147483647 w 1816" name="T56"/>
                <a:gd fmla="*/ 2147483647 h 1816" name="T57"/>
                <a:gd fmla="*/ 2147483647 w 1816" name="T58"/>
                <a:gd fmla="*/ 2147483647 h 1816" name="T59"/>
                <a:gd fmla="*/ 2147483647 w 1816" name="T60"/>
                <a:gd fmla="*/ 2147483647 h 1816" name="T61"/>
                <a:gd fmla="*/ 2147483647 w 1816" name="T62"/>
                <a:gd fmla="*/ 2147483647 h 1816" name="T63"/>
                <a:gd fmla="*/ 2147483647 w 1816" name="T64"/>
                <a:gd fmla="*/ 2147483647 h 1816" name="T65"/>
                <a:gd fmla="*/ 2147483647 w 1816" name="T66"/>
                <a:gd fmla="*/ 2147483647 h 1816" name="T67"/>
                <a:gd fmla="*/ 2147483647 w 1816" name="T68"/>
                <a:gd fmla="*/ 2147483647 h 1816" name="T69"/>
                <a:gd fmla="*/ 2147483647 w 1816" name="T70"/>
                <a:gd fmla="*/ 2147483647 h 1816" name="T71"/>
                <a:gd fmla="*/ 2147483647 w 1816" name="T72"/>
                <a:gd fmla="*/ 2147483647 h 1816" name="T73"/>
                <a:gd fmla="*/ 2147483647 w 1816" name="T74"/>
                <a:gd fmla="*/ 2147483647 h 1816" name="T75"/>
                <a:gd fmla="*/ 2147483647 w 1816" name="T76"/>
                <a:gd fmla="*/ 2147483647 h 1816" name="T77"/>
                <a:gd fmla="*/ 2147483647 w 1816" name="T78"/>
                <a:gd fmla="*/ 2147483647 h 1816" name="T79"/>
                <a:gd fmla="*/ 2147483647 w 1816" name="T80"/>
                <a:gd fmla="*/ 2147483647 h 1816" name="T81"/>
                <a:gd fmla="*/ 2147483647 w 1816" name="T82"/>
                <a:gd fmla="*/ 2147483647 h 1816" name="T83"/>
                <a:gd fmla="*/ 2147483647 w 1816" name="T84"/>
                <a:gd fmla="*/ 2147483647 h 1816" name="T85"/>
                <a:gd fmla="*/ 2147483647 w 1816" name="T86"/>
                <a:gd fmla="*/ 2147483647 h 1816" name="T87"/>
                <a:gd fmla="*/ 2147483647 w 1816" name="T88"/>
                <a:gd fmla="*/ 2147483647 h 1816" name="T89"/>
                <a:gd fmla="*/ 2147483647 w 1816" name="T90"/>
                <a:gd fmla="*/ 2147483647 h 1816" name="T91"/>
                <a:gd fmla="*/ 2147483647 w 1816" name="T92"/>
                <a:gd fmla="*/ 2147483647 h 1816" name="T93"/>
                <a:gd fmla="*/ 2147483647 w 1816" name="T94"/>
                <a:gd fmla="*/ 2147483647 h 1816" name="T95"/>
                <a:gd fmla="*/ 2147483647 w 1816" name="T96"/>
                <a:gd fmla="*/ 2147483647 h 1816" name="T97"/>
                <a:gd fmla="*/ 2147483647 w 1816" name="T98"/>
                <a:gd fmla="*/ 2147483647 h 1816" name="T99"/>
                <a:gd fmla="*/ 2147483647 w 1816" name="T100"/>
                <a:gd fmla="*/ 2147483647 h 1816" name="T101"/>
                <a:gd fmla="*/ 2147483647 w 1816" name="T102"/>
                <a:gd fmla="*/ 2147483647 h 181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1816" name="T156"/>
                <a:gd fmla="*/ 0 h 1816" name="T157"/>
                <a:gd fmla="*/ 1816 w 1816" name="T158"/>
                <a:gd fmla="*/ 1816 h 1816"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815" w="1815">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accent2"/>
            </a:solidFill>
            <a:ln>
              <a:noFill/>
            </a:ln>
            <a:extLst>
              <a:ext uri="{91240B29-F687-4F45-9708-019B960494DF}">
                <a14:hiddenLine cap="rnd" w="19050">
                  <a:solidFill>
                    <a:srgbClr val="000000"/>
                  </a:solidFill>
                  <a:prstDash val="sysDot"/>
                  <a:round/>
                  <a:headEnd/>
                  <a:tailEnd/>
                </a14:hiddenLine>
              </a:ext>
            </a:extLst>
          </p:spPr>
          <p:txBody>
            <a:bodyPr anchor="ctr" wrap="none"/>
            <a:lstStyle/>
            <a:p>
              <a:pPr algn="just" fontAlgn="base" latinLnBrk="1">
                <a:lnSpc>
                  <a:spcPct val="120000"/>
                </a:lnSpc>
                <a:spcBef>
                  <a:spcPct val="0"/>
                </a:spcBef>
                <a:spcAft>
                  <a:spcPct val="0"/>
                </a:spcAft>
              </a:pPr>
              <a:endParaRPr altLang="en-US" kumimoji="1" lang="zh-CN"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 name="Freeform 675"/>
            <p:cNvSpPr>
              <a:spLocks noEditPoints="1"/>
            </p:cNvSpPr>
            <p:nvPr/>
          </p:nvSpPr>
          <p:spPr bwMode="auto">
            <a:xfrm rot="21275256">
              <a:off x="940378" y="1649334"/>
              <a:ext cx="3429000" cy="3429000"/>
            </a:xfrm>
            <a:custGeom>
              <a:gdLst>
                <a:gd fmla="*/ 2147483647 w 2622" name="T0"/>
                <a:gd fmla="*/ 2147483647 h 2622" name="T1"/>
                <a:gd fmla="*/ 2147483647 w 2622" name="T2"/>
                <a:gd fmla="*/ 2147483647 h 2622" name="T3"/>
                <a:gd fmla="*/ 2147483647 w 2622" name="T4"/>
                <a:gd fmla="*/ 2147483647 h 2622" name="T5"/>
                <a:gd fmla="*/ 2147483647 w 2622" name="T6"/>
                <a:gd fmla="*/ 2147483647 h 2622" name="T7"/>
                <a:gd fmla="*/ 2147483647 w 2622" name="T8"/>
                <a:gd fmla="*/ 2147483647 h 2622" name="T9"/>
                <a:gd fmla="*/ 2147483647 w 2622" name="T10"/>
                <a:gd fmla="*/ 2147483647 h 2622" name="T11"/>
                <a:gd fmla="*/ 2147483647 w 2622" name="T12"/>
                <a:gd fmla="*/ 2147483647 h 2622" name="T13"/>
                <a:gd fmla="*/ 2147483647 w 2622" name="T14"/>
                <a:gd fmla="*/ 2147483647 h 2622" name="T15"/>
                <a:gd fmla="*/ 2147483647 w 2622" name="T16"/>
                <a:gd fmla="*/ 2147483647 h 2622" name="T17"/>
                <a:gd fmla="*/ 2147483647 w 2622" name="T18"/>
                <a:gd fmla="*/ 2147483647 h 2622" name="T19"/>
                <a:gd fmla="*/ 2147483647 w 2622" name="T20"/>
                <a:gd fmla="*/ 2147483647 h 2622" name="T21"/>
                <a:gd fmla="*/ 2147483647 w 2622" name="T22"/>
                <a:gd fmla="*/ 2147483647 h 2622" name="T23"/>
                <a:gd fmla="*/ 2147483647 w 2622" name="T24"/>
                <a:gd fmla="*/ 2147483647 h 2622" name="T25"/>
                <a:gd fmla="*/ 2147483647 w 2622" name="T26"/>
                <a:gd fmla="*/ 2147483647 h 2622" name="T27"/>
                <a:gd fmla="*/ 2147483647 w 2622" name="T28"/>
                <a:gd fmla="*/ 2147483647 h 2622" name="T29"/>
                <a:gd fmla="*/ 2147483647 w 2622" name="T30"/>
                <a:gd fmla="*/ 2147483647 h 2622" name="T31"/>
                <a:gd fmla="*/ 2147483647 w 2622" name="T32"/>
                <a:gd fmla="*/ 2147483647 h 2622" name="T33"/>
                <a:gd fmla="*/ 2147483647 w 2622" name="T34"/>
                <a:gd fmla="*/ 2147483647 h 2622" name="T35"/>
                <a:gd fmla="*/ 2147483647 w 2622" name="T36"/>
                <a:gd fmla="*/ 2147483647 h 2622" name="T37"/>
                <a:gd fmla="*/ 2147483647 w 2622" name="T38"/>
                <a:gd fmla="*/ 2147483647 h 2622" name="T39"/>
                <a:gd fmla="*/ 2147483647 w 2622" name="T40"/>
                <a:gd fmla="*/ 2147483647 h 2622" name="T41"/>
                <a:gd fmla="*/ 2147483647 w 2622" name="T42"/>
                <a:gd fmla="*/ 2147483647 h 2622" name="T43"/>
                <a:gd fmla="*/ 2147483647 w 2622" name="T44"/>
                <a:gd fmla="*/ 2147483647 h 2622" name="T45"/>
                <a:gd fmla="*/ 2147483647 w 2622" name="T46"/>
                <a:gd fmla="*/ 2147483647 h 2622" name="T47"/>
                <a:gd fmla="*/ 2147483647 w 2622" name="T48"/>
                <a:gd fmla="*/ 2147483647 h 2622" name="T49"/>
                <a:gd fmla="*/ 2147483647 w 2622" name="T50"/>
                <a:gd fmla="*/ 2147483647 h 2622" name="T51"/>
                <a:gd fmla="*/ 2147483647 w 2622" name="T52"/>
                <a:gd fmla="*/ 2147483647 h 2622" name="T53"/>
                <a:gd fmla="*/ 2147483647 w 2622" name="T54"/>
                <a:gd fmla="*/ 2147483647 h 2622" name="T55"/>
                <a:gd fmla="*/ 2147483647 w 2622" name="T56"/>
                <a:gd fmla="*/ 2147483647 h 2622" name="T57"/>
                <a:gd fmla="*/ 2147483647 w 2622" name="T58"/>
                <a:gd fmla="*/ 2147483647 h 2622" name="T59"/>
                <a:gd fmla="*/ 2147483647 w 2622" name="T60"/>
                <a:gd fmla="*/ 2147483647 h 2622" name="T61"/>
                <a:gd fmla="*/ 2147483647 w 2622" name="T62"/>
                <a:gd fmla="*/ 2147483647 h 2622" name="T63"/>
                <a:gd fmla="*/ 2147483647 w 2622" name="T64"/>
                <a:gd fmla="*/ 2147483647 h 2622" name="T65"/>
                <a:gd fmla="*/ 2147483647 w 2622" name="T66"/>
                <a:gd fmla="*/ 2147483647 h 2622" name="T67"/>
                <a:gd fmla="*/ 2147483647 w 2622" name="T68"/>
                <a:gd fmla="*/ 2147483647 h 2622" name="T69"/>
                <a:gd fmla="*/ 2147483647 w 2622" name="T70"/>
                <a:gd fmla="*/ 2147483647 h 2622" name="T71"/>
                <a:gd fmla="*/ 2147483647 w 2622" name="T72"/>
                <a:gd fmla="*/ 2147483647 h 2622" name="T73"/>
                <a:gd fmla="*/ 2147483647 w 2622" name="T74"/>
                <a:gd fmla="*/ 2147483647 h 2622" name="T75"/>
                <a:gd fmla="*/ 2147483647 w 2622" name="T76"/>
                <a:gd fmla="*/ 2147483647 h 2622" name="T77"/>
                <a:gd fmla="*/ 2147483647 w 2622" name="T78"/>
                <a:gd fmla="*/ 2147483647 h 2622" name="T79"/>
                <a:gd fmla="*/ 2147483647 w 2622" name="T80"/>
                <a:gd fmla="*/ 2147483647 h 2622" name="T81"/>
                <a:gd fmla="*/ 2147483647 w 2622" name="T82"/>
                <a:gd fmla="*/ 2147483647 h 2622" name="T83"/>
                <a:gd fmla="*/ 2147483647 w 2622" name="T84"/>
                <a:gd fmla="*/ 2147483647 h 2622" name="T85"/>
                <a:gd fmla="*/ 2147483647 w 2622" name="T86"/>
                <a:gd fmla="*/ 2147483647 h 2622" name="T87"/>
                <a:gd fmla="*/ 2147483647 w 2622" name="T88"/>
                <a:gd fmla="*/ 2147483647 h 2622" name="T89"/>
                <a:gd fmla="*/ 2147483647 w 2622" name="T90"/>
                <a:gd fmla="*/ 2147483647 h 2622" name="T91"/>
                <a:gd fmla="*/ 2147483647 w 2622" name="T92"/>
                <a:gd fmla="*/ 2147483647 h 2622" name="T93"/>
                <a:gd fmla="*/ 2147483647 w 2622" name="T94"/>
                <a:gd fmla="*/ 2147483647 h 2622" name="T95"/>
                <a:gd fmla="*/ 2147483647 w 2622" name="T96"/>
                <a:gd fmla="*/ 2147483647 h 2622" name="T97"/>
                <a:gd fmla="*/ 2147483647 w 2622" name="T98"/>
                <a:gd fmla="*/ 2147483647 h 2622" name="T99"/>
                <a:gd fmla="*/ 2147483647 w 2622" name="T100"/>
                <a:gd fmla="*/ 2147483647 h 2622" name="T101"/>
                <a:gd fmla="*/ 2147483647 w 2622" name="T102"/>
                <a:gd fmla="*/ 2147483647 h 2622" name="T103"/>
                <a:gd fmla="*/ 2147483647 w 2622" name="T104"/>
                <a:gd fmla="*/ 2147483647 h 2622" name="T105"/>
                <a:gd fmla="*/ 2147483647 w 2622" name="T106"/>
                <a:gd fmla="*/ 2147483647 h 262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2622" name="T162"/>
                <a:gd fmla="*/ 0 h 2622" name="T163"/>
                <a:gd fmla="*/ 2622 w 2622" name="T164"/>
                <a:gd fmla="*/ 2622 h 2622"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2622" w="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chemeClr val="accent1">
                <a:alpha val="79999"/>
              </a:schemeClr>
            </a:solidFill>
            <a:ln>
              <a:noFill/>
            </a:ln>
            <a:extLst>
              <a:ext uri="{91240B29-F687-4F45-9708-019B960494DF}">
                <a14:hiddenLine cap="rnd" w="19050">
                  <a:solidFill>
                    <a:srgbClr val="000000"/>
                  </a:solidFill>
                  <a:prstDash val="sysDot"/>
                  <a:round/>
                  <a:headEnd/>
                  <a:tailEnd/>
                </a14:hiddenLine>
              </a:ext>
            </a:extLst>
          </p:spPr>
          <p:txBody>
            <a:bodyPr anchor="ctr" wrap="none"/>
            <a:lstStyle/>
            <a:p>
              <a:pPr algn="just" fontAlgn="base" latinLnBrk="1">
                <a:lnSpc>
                  <a:spcPct val="120000"/>
                </a:lnSpc>
                <a:spcBef>
                  <a:spcPct val="0"/>
                </a:spcBef>
                <a:spcAft>
                  <a:spcPct val="0"/>
                </a:spcAft>
              </a:pPr>
              <a:endParaRPr altLang="en-US" kumimoji="1" lang="zh-CN"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 name="Oval 676"/>
            <p:cNvSpPr>
              <a:spLocks noChangeArrowheads="1"/>
            </p:cNvSpPr>
            <p:nvPr/>
          </p:nvSpPr>
          <p:spPr bwMode="auto">
            <a:xfrm rot="21275256">
              <a:off x="1307091" y="2016046"/>
              <a:ext cx="2695575" cy="2693988"/>
            </a:xfrm>
            <a:prstGeom prst="ellipse">
              <a:avLst/>
            </a:prstGeom>
            <a:solidFill>
              <a:schemeClr val="accent1"/>
            </a:solidFill>
            <a:ln>
              <a:noFill/>
            </a:ln>
            <a:extLst>
              <a:ext uri="{91240B29-F687-4F45-9708-019B960494DF}">
                <a14:hiddenLine algn="ctr" w="19050">
                  <a:solidFill>
                    <a:srgbClr val="000000"/>
                  </a:solidFill>
                  <a:round/>
                  <a:headEnd/>
                  <a:tailEnd/>
                </a14:hiddenLine>
              </a:ext>
            </a:extLst>
          </p:spPr>
          <p:txBody>
            <a:bodyPr anchor="ctr" wrap="none"/>
            <a:lstStyle/>
            <a:p>
              <a:pPr algn="just" fontAlgn="base" latinLnBrk="1">
                <a:lnSpc>
                  <a:spcPct val="120000"/>
                </a:lnSpc>
                <a:spcBef>
                  <a:spcPct val="0"/>
                </a:spcBef>
                <a:spcAft>
                  <a:spcPct val="0"/>
                </a:spcAft>
              </a:pPr>
              <a:endParaRPr altLang="en-US" kumimoji="1" lang="ko-KR" sz="900">
                <a:solidFill>
                  <a:schemeClr val="bg1">
                    <a:lumMod val="65000"/>
                  </a:schemeClr>
                </a:solidFill>
                <a:latin charset="0" panose="020b0604020202020204" pitchFamily="34" typeface="Arial"/>
                <a:ea typeface="+mn-ea"/>
                <a:cs typeface="+mn-ea"/>
                <a:sym charset="0" panose="020b0604020202020204" pitchFamily="34" typeface="Arial"/>
              </a:endParaRPr>
            </a:p>
          </p:txBody>
        </p:sp>
        <p:sp>
          <p:nvSpPr>
            <p:cNvPr id="10" name="Oval 677"/>
            <p:cNvSpPr>
              <a:spLocks noChangeArrowheads="1"/>
            </p:cNvSpPr>
            <p:nvPr/>
          </p:nvSpPr>
          <p:spPr bwMode="auto">
            <a:xfrm rot="21275256">
              <a:off x="4617028" y="1993821"/>
              <a:ext cx="1801813" cy="1801813"/>
            </a:xfrm>
            <a:prstGeom prst="ellipse">
              <a:avLst/>
            </a:prstGeom>
            <a:solidFill>
              <a:schemeClr val="accent2"/>
            </a:solidFill>
            <a:ln>
              <a:noFill/>
            </a:ln>
            <a:extLst>
              <a:ext uri="{91240B29-F687-4F45-9708-019B960494DF}">
                <a14:hiddenLine algn="ctr" w="19050">
                  <a:solidFill>
                    <a:srgbClr val="000000"/>
                  </a:solidFill>
                  <a:round/>
                  <a:headEnd/>
                  <a:tailEnd/>
                </a14:hiddenLine>
              </a:ext>
            </a:extLst>
          </p:spPr>
          <p:txBody>
            <a:bodyPr anchor="ctr" wrap="none"/>
            <a:lstStyle/>
            <a:p>
              <a:pPr algn="just" fontAlgn="base" latinLnBrk="1">
                <a:lnSpc>
                  <a:spcPct val="120000"/>
                </a:lnSpc>
                <a:spcBef>
                  <a:spcPct val="0"/>
                </a:spcBef>
                <a:spcAft>
                  <a:spcPct val="0"/>
                </a:spcAft>
              </a:pPr>
              <a:endParaRPr altLang="en-US" kumimoji="1" lang="ko-KR" sz="900">
                <a:solidFill>
                  <a:schemeClr val="bg1">
                    <a:lumMod val="65000"/>
                  </a:schemeClr>
                </a:solidFill>
                <a:latin charset="0" panose="020b0604020202020204" pitchFamily="34" typeface="Arial"/>
                <a:ea typeface="+mn-ea"/>
                <a:cs typeface="+mn-ea"/>
                <a:sym charset="0" panose="020b0604020202020204" pitchFamily="34" typeface="Arial"/>
              </a:endParaRPr>
            </a:p>
          </p:txBody>
        </p:sp>
        <p:sp>
          <p:nvSpPr>
            <p:cNvPr id="11" name="Freeform 679"/>
            <p:cNvSpPr>
              <a:spLocks noEditPoints="1"/>
            </p:cNvSpPr>
            <p:nvPr/>
          </p:nvSpPr>
          <p:spPr bwMode="auto">
            <a:xfrm rot="21275256">
              <a:off x="5693353" y="3676571"/>
              <a:ext cx="2303463" cy="2305050"/>
            </a:xfrm>
            <a:custGeom>
              <a:gdLst>
                <a:gd fmla="*/ 2147483647 w 1816" name="T0"/>
                <a:gd fmla="*/ 2147483647 h 1816" name="T1"/>
                <a:gd fmla="*/ 2147483647 w 1816" name="T2"/>
                <a:gd fmla="*/ 2147483647 h 1816" name="T3"/>
                <a:gd fmla="*/ 2147483647 w 1816" name="T4"/>
                <a:gd fmla="*/ 2147483647 h 1816" name="T5"/>
                <a:gd fmla="*/ 2147483647 w 1816" name="T6"/>
                <a:gd fmla="*/ 2147483647 h 1816" name="T7"/>
                <a:gd fmla="*/ 2147483647 w 1816" name="T8"/>
                <a:gd fmla="*/ 2147483647 h 1816" name="T9"/>
                <a:gd fmla="*/ 2147483647 w 1816" name="T10"/>
                <a:gd fmla="*/ 2147483647 h 1816" name="T11"/>
                <a:gd fmla="*/ 2147483647 w 1816" name="T12"/>
                <a:gd fmla="*/ 2147483647 h 1816" name="T13"/>
                <a:gd fmla="*/ 2147483647 w 1816" name="T14"/>
                <a:gd fmla="*/ 2147483647 h 1816" name="T15"/>
                <a:gd fmla="*/ 2147483647 w 1816" name="T16"/>
                <a:gd fmla="*/ 2147483647 h 1816" name="T17"/>
                <a:gd fmla="*/ 2147483647 w 1816" name="T18"/>
                <a:gd fmla="*/ 2147483647 h 1816" name="T19"/>
                <a:gd fmla="*/ 2147483647 w 1816" name="T20"/>
                <a:gd fmla="*/ 2147483647 h 1816" name="T21"/>
                <a:gd fmla="*/ 2147483647 w 1816" name="T22"/>
                <a:gd fmla="*/ 2147483647 h 1816" name="T23"/>
                <a:gd fmla="*/ 0 w 1816" name="T24"/>
                <a:gd fmla="*/ 2147483647 h 1816" name="T25"/>
                <a:gd fmla="*/ 2147483647 w 1816" name="T26"/>
                <a:gd fmla="*/ 2147483647 h 1816" name="T27"/>
                <a:gd fmla="*/ 2147483647 w 1816" name="T28"/>
                <a:gd fmla="*/ 2147483647 h 1816" name="T29"/>
                <a:gd fmla="*/ 2147483647 w 1816" name="T30"/>
                <a:gd fmla="*/ 2147483647 h 1816" name="T31"/>
                <a:gd fmla="*/ 2147483647 w 1816" name="T32"/>
                <a:gd fmla="*/ 2147483647 h 1816" name="T33"/>
                <a:gd fmla="*/ 2147483647 w 1816" name="T34"/>
                <a:gd fmla="*/ 2147483647 h 1816" name="T35"/>
                <a:gd fmla="*/ 2147483647 w 1816" name="T36"/>
                <a:gd fmla="*/ 2147483647 h 1816" name="T37"/>
                <a:gd fmla="*/ 2147483647 w 1816" name="T38"/>
                <a:gd fmla="*/ 2147483647 h 1816" name="T39"/>
                <a:gd fmla="*/ 2147483647 w 1816" name="T40"/>
                <a:gd fmla="*/ 2147483647 h 1816" name="T41"/>
                <a:gd fmla="*/ 2147483647 w 1816" name="T42"/>
                <a:gd fmla="*/ 2147483647 h 1816" name="T43"/>
                <a:gd fmla="*/ 2147483647 w 1816" name="T44"/>
                <a:gd fmla="*/ 2147483647 h 1816" name="T45"/>
                <a:gd fmla="*/ 2147483647 w 1816" name="T46"/>
                <a:gd fmla="*/ 2147483647 h 1816" name="T47"/>
                <a:gd fmla="*/ 2147483647 w 1816" name="T48"/>
                <a:gd fmla="*/ 2147483647 h 1816" name="T49"/>
                <a:gd fmla="*/ 2147483647 w 1816" name="T50"/>
                <a:gd fmla="*/ 2147483647 h 1816" name="T51"/>
                <a:gd fmla="*/ 2147483647 w 1816" name="T52"/>
                <a:gd fmla="*/ 2147483647 h 1816" name="T53"/>
                <a:gd fmla="*/ 2147483647 w 1816" name="T54"/>
                <a:gd fmla="*/ 2147483647 h 1816" name="T55"/>
                <a:gd fmla="*/ 2147483647 w 1816" name="T56"/>
                <a:gd fmla="*/ 2147483647 h 1816" name="T57"/>
                <a:gd fmla="*/ 2147483647 w 1816" name="T58"/>
                <a:gd fmla="*/ 2147483647 h 1816" name="T59"/>
                <a:gd fmla="*/ 2147483647 w 1816" name="T60"/>
                <a:gd fmla="*/ 2147483647 h 1816" name="T61"/>
                <a:gd fmla="*/ 2147483647 w 1816" name="T62"/>
                <a:gd fmla="*/ 2147483647 h 1816" name="T63"/>
                <a:gd fmla="*/ 2147483647 w 1816" name="T64"/>
                <a:gd fmla="*/ 2147483647 h 1816" name="T65"/>
                <a:gd fmla="*/ 2147483647 w 1816" name="T66"/>
                <a:gd fmla="*/ 2147483647 h 1816" name="T67"/>
                <a:gd fmla="*/ 2147483647 w 1816" name="T68"/>
                <a:gd fmla="*/ 2147483647 h 1816" name="T69"/>
                <a:gd fmla="*/ 2147483647 w 1816" name="T70"/>
                <a:gd fmla="*/ 2147483647 h 1816" name="T71"/>
                <a:gd fmla="*/ 2147483647 w 1816" name="T72"/>
                <a:gd fmla="*/ 2147483647 h 1816" name="T73"/>
                <a:gd fmla="*/ 2147483647 w 1816" name="T74"/>
                <a:gd fmla="*/ 2147483647 h 1816" name="T75"/>
                <a:gd fmla="*/ 2147483647 w 1816" name="T76"/>
                <a:gd fmla="*/ 2147483647 h 1816" name="T77"/>
                <a:gd fmla="*/ 2147483647 w 1816" name="T78"/>
                <a:gd fmla="*/ 2147483647 h 1816" name="T79"/>
                <a:gd fmla="*/ 2147483647 w 1816" name="T80"/>
                <a:gd fmla="*/ 2147483647 h 1816" name="T81"/>
                <a:gd fmla="*/ 2147483647 w 1816" name="T82"/>
                <a:gd fmla="*/ 2147483647 h 1816" name="T83"/>
                <a:gd fmla="*/ 2147483647 w 1816" name="T84"/>
                <a:gd fmla="*/ 2147483647 h 1816" name="T85"/>
                <a:gd fmla="*/ 2147483647 w 1816" name="T86"/>
                <a:gd fmla="*/ 2147483647 h 1816" name="T87"/>
                <a:gd fmla="*/ 2147483647 w 1816" name="T88"/>
                <a:gd fmla="*/ 2147483647 h 1816" name="T89"/>
                <a:gd fmla="*/ 2147483647 w 1816" name="T90"/>
                <a:gd fmla="*/ 2147483647 h 1816" name="T91"/>
                <a:gd fmla="*/ 2147483647 w 1816" name="T92"/>
                <a:gd fmla="*/ 2147483647 h 1816" name="T93"/>
                <a:gd fmla="*/ 2147483647 w 1816" name="T94"/>
                <a:gd fmla="*/ 2147483647 h 1816" name="T95"/>
                <a:gd fmla="*/ 2147483647 w 1816" name="T96"/>
                <a:gd fmla="*/ 2147483647 h 1816" name="T97"/>
                <a:gd fmla="*/ 2147483647 w 1816" name="T98"/>
                <a:gd fmla="*/ 2147483647 h 1816" name="T99"/>
                <a:gd fmla="*/ 2147483647 w 1816" name="T100"/>
                <a:gd fmla="*/ 2147483647 h 1816" name="T101"/>
                <a:gd fmla="*/ 2147483647 w 1816" name="T102"/>
                <a:gd fmla="*/ 2147483647 h 181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1816" name="T156"/>
                <a:gd fmla="*/ 0 h 1816" name="T157"/>
                <a:gd fmla="*/ 1816 w 1816" name="T158"/>
                <a:gd fmla="*/ 1816 h 1816"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815" w="1815">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accent3"/>
            </a:solidFill>
            <a:ln>
              <a:noFill/>
            </a:ln>
            <a:extLst>
              <a:ext uri="{91240B29-F687-4F45-9708-019B960494DF}">
                <a14:hiddenLine cap="rnd" w="19050">
                  <a:solidFill>
                    <a:srgbClr val="000000"/>
                  </a:solidFill>
                  <a:prstDash val="sysDot"/>
                  <a:round/>
                  <a:headEnd/>
                  <a:tailEnd/>
                </a14:hiddenLine>
              </a:ext>
            </a:extLst>
          </p:spPr>
          <p:txBody>
            <a:bodyPr anchor="ctr" wrap="none"/>
            <a:lstStyle/>
            <a:p>
              <a:pPr algn="just" fontAlgn="base" latinLnBrk="1">
                <a:lnSpc>
                  <a:spcPct val="120000"/>
                </a:lnSpc>
                <a:spcBef>
                  <a:spcPct val="0"/>
                </a:spcBef>
                <a:spcAft>
                  <a:spcPct val="0"/>
                </a:spcAft>
              </a:pPr>
              <a:endParaRPr altLang="en-US" kumimoji="1" lang="zh-CN"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Oval 680"/>
            <p:cNvSpPr>
              <a:spLocks noChangeArrowheads="1"/>
            </p:cNvSpPr>
            <p:nvPr/>
          </p:nvSpPr>
          <p:spPr bwMode="auto">
            <a:xfrm rot="21275256">
              <a:off x="6055303" y="4040109"/>
              <a:ext cx="1577975" cy="1577975"/>
            </a:xfrm>
            <a:prstGeom prst="ellipse">
              <a:avLst/>
            </a:prstGeom>
            <a:solidFill>
              <a:schemeClr val="accent3"/>
            </a:solidFill>
            <a:ln>
              <a:noFill/>
            </a:ln>
            <a:extLst>
              <a:ext uri="{91240B29-F687-4F45-9708-019B960494DF}">
                <a14:hiddenLine algn="ctr" w="19050">
                  <a:solidFill>
                    <a:srgbClr val="000000"/>
                  </a:solidFill>
                  <a:round/>
                  <a:headEnd/>
                  <a:tailEnd/>
                </a14:hiddenLine>
              </a:ext>
            </a:extLst>
          </p:spPr>
          <p:txBody>
            <a:bodyPr anchor="ctr" wrap="none"/>
            <a:lstStyle/>
            <a:p>
              <a:pPr algn="just" fontAlgn="base" latinLnBrk="1">
                <a:lnSpc>
                  <a:spcPct val="120000"/>
                </a:lnSpc>
                <a:spcBef>
                  <a:spcPct val="0"/>
                </a:spcBef>
                <a:spcAft>
                  <a:spcPct val="0"/>
                </a:spcAft>
              </a:pPr>
              <a:endParaRPr altLang="en-US" kumimoji="1" lang="ko-KR" sz="900">
                <a:solidFill>
                  <a:schemeClr val="bg1">
                    <a:lumMod val="65000"/>
                  </a:schemeClr>
                </a:solidFill>
                <a:latin charset="0" panose="020b0604020202020204" pitchFamily="34" typeface="Arial"/>
                <a:ea typeface="+mn-ea"/>
                <a:cs typeface="+mn-ea"/>
                <a:sym charset="0" panose="020b0604020202020204" pitchFamily="34" typeface="Arial"/>
              </a:endParaRPr>
            </a:p>
          </p:txBody>
        </p:sp>
        <p:sp>
          <p:nvSpPr>
            <p:cNvPr id="13" name="Arc 681"/>
            <p:cNvSpPr/>
            <p:nvPr/>
          </p:nvSpPr>
          <p:spPr bwMode="auto">
            <a:xfrm rot="7501686">
              <a:off x="4141572" y="3609103"/>
              <a:ext cx="1906587" cy="1549400"/>
            </a:xfrm>
            <a:custGeom>
              <a:gdLst>
                <a:gd fmla="*/ 2147483647 w 21600" name="T0"/>
                <a:gd fmla="*/ 0 h 15695" name="T1"/>
                <a:gd fmla="*/ 2147483647 w 21600" name="T2"/>
                <a:gd fmla="*/ 2147483647 h 15695" name="T3"/>
                <a:gd fmla="*/ 0 w 21600" name="T4"/>
                <a:gd fmla="*/ 2147483647 h 15695" name="T5"/>
                <a:gd fmla="*/ 0 60000 65536" name="T6"/>
                <a:gd fmla="*/ 0 60000 65536" name="T7"/>
                <a:gd fmla="*/ 0 60000 65536" name="T8"/>
                <a:gd fmla="*/ 0 w 21600" name="T9"/>
                <a:gd fmla="*/ 0 h 15695" name="T10"/>
                <a:gd fmla="*/ 21600 w 21600" name="T11"/>
                <a:gd fmla="*/ 15695 h 15695" name="T12"/>
              </a:gdLst>
              <a:cxnLst>
                <a:cxn ang="T6">
                  <a:pos x="T0" y="T1"/>
                </a:cxn>
                <a:cxn ang="T7">
                  <a:pos x="T2" y="T3"/>
                </a:cxn>
                <a:cxn ang="T8">
                  <a:pos x="T4" y="T5"/>
                </a:cxn>
              </a:cxnLst>
              <a:rect b="T12" l="T9" r="T11" t="T10"/>
              <a:pathLst>
                <a:path extrusionOk="0" fill="none" h="15695" w="21600">
                  <a:moveTo>
                    <a:pt x="14840" y="-1"/>
                  </a:moveTo>
                  <a:cubicBezTo>
                    <a:pt x="19155" y="4079"/>
                    <a:pt x="21600" y="9756"/>
                    <a:pt x="21600" y="15695"/>
                  </a:cubicBezTo>
                </a:path>
                <a:path extrusionOk="0" h="15695" stroke="0" w="21600">
                  <a:moveTo>
                    <a:pt x="14840" y="-1"/>
                  </a:moveTo>
                  <a:cubicBezTo>
                    <a:pt x="19155" y="4079"/>
                    <a:pt x="21600" y="9756"/>
                    <a:pt x="21600" y="15695"/>
                  </a:cubicBezTo>
                  <a:lnTo>
                    <a:pt x="0" y="15695"/>
                  </a:lnTo>
                  <a:lnTo>
                    <a:pt x="14840" y="-1"/>
                  </a:lnTo>
                  <a:close/>
                </a:path>
              </a:pathLst>
            </a:custGeom>
            <a:noFill/>
            <a:ln w="9525">
              <a:solidFill>
                <a:schemeClr val="bg1">
                  <a:lumMod val="50000"/>
                </a:schemeClr>
              </a:solidFill>
              <a:prstDash val="sysDot"/>
              <a:round/>
              <a:tailEnd len="med" type="triangle" w="med"/>
            </a:ln>
            <a:extLst>
              <a:ext uri="{909E8E84-426E-40DD-AFC4-6F175D3DCCD1}">
                <a14:hiddenFill>
                  <a:solidFill>
                    <a:srgbClr val="FFFFFF"/>
                  </a:solidFill>
                </a14:hiddenFill>
              </a:ext>
            </a:extLst>
          </p:spPr>
          <p:txBody>
            <a:bodyPr anchor="ctr" wrap="none"/>
            <a:lstStyle/>
            <a:p>
              <a:pPr algn="just" defTabSz="1054842" latinLnBrk="1">
                <a:lnSpc>
                  <a:spcPct val="120000"/>
                </a:lnSpc>
                <a:spcBef>
                  <a:spcPct val="0"/>
                </a:spcBef>
                <a:spcAft>
                  <a:spcPct val="0"/>
                </a:spcAft>
                <a:defRPr/>
              </a:pPr>
              <a:endParaRPr altLang="en-US" kern="0" kumimoji="1" lang="zh-CN"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Arc 683"/>
            <p:cNvSpPr/>
            <p:nvPr/>
          </p:nvSpPr>
          <p:spPr bwMode="auto">
            <a:xfrm rot="256945">
              <a:off x="7018916" y="2744709"/>
              <a:ext cx="620712" cy="898525"/>
            </a:xfrm>
            <a:custGeom>
              <a:gdLst>
                <a:gd fmla="*/ 2147483647 w 21600" name="T0"/>
                <a:gd fmla="*/ 0 h 31203" name="T1"/>
                <a:gd fmla="*/ 2147483647 w 21600" name="T2"/>
                <a:gd fmla="*/ 2147483647 h 31203" name="T3"/>
                <a:gd fmla="*/ 0 w 21600" name="T4"/>
                <a:gd fmla="*/ 2147483647 h 31203" name="T5"/>
                <a:gd fmla="*/ 0 60000 65536" name="T6"/>
                <a:gd fmla="*/ 0 60000 65536" name="T7"/>
                <a:gd fmla="*/ 0 60000 65536" name="T8"/>
                <a:gd fmla="*/ 0 w 21600" name="T9"/>
                <a:gd fmla="*/ 0 h 31203" name="T10"/>
                <a:gd fmla="*/ 21600 w 21600" name="T11"/>
                <a:gd fmla="*/ 31203 h 31203" name="T12"/>
              </a:gdLst>
              <a:cxnLst>
                <a:cxn ang="T6">
                  <a:pos x="T0" y="T1"/>
                </a:cxn>
                <a:cxn ang="T7">
                  <a:pos x="T2" y="T3"/>
                </a:cxn>
                <a:cxn ang="T8">
                  <a:pos x="T4" y="T5"/>
                </a:cxn>
              </a:cxnLst>
              <a:rect b="T12" l="T9" r="T11" t="T10"/>
              <a:pathLst>
                <a:path extrusionOk="0" fill="none" h="31203" w="21600">
                  <a:moveTo>
                    <a:pt x="3237" y="-1"/>
                  </a:moveTo>
                  <a:cubicBezTo>
                    <a:pt x="13795" y="1600"/>
                    <a:pt x="21600" y="10676"/>
                    <a:pt x="21600" y="21356"/>
                  </a:cubicBezTo>
                  <a:cubicBezTo>
                    <a:pt x="21600" y="24780"/>
                    <a:pt x="20785" y="28155"/>
                    <a:pt x="19224" y="31202"/>
                  </a:cubicBezTo>
                </a:path>
                <a:path extrusionOk="0" h="31203" stroke="0" w="2160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9525">
              <a:solidFill>
                <a:schemeClr val="bg1">
                  <a:lumMod val="50000"/>
                </a:schemeClr>
              </a:solidFill>
              <a:prstDash val="sysDot"/>
              <a:round/>
              <a:tailEnd len="med" type="triangle" w="med"/>
            </a:ln>
            <a:extLst>
              <a:ext uri="{909E8E84-426E-40DD-AFC4-6F175D3DCCD1}">
                <a14:hiddenFill>
                  <a:solidFill>
                    <a:srgbClr val="FFFFFF"/>
                  </a:solidFill>
                </a14:hiddenFill>
              </a:ext>
            </a:extLst>
          </p:spPr>
          <p:txBody>
            <a:bodyPr anchor="ctr" wrap="none"/>
            <a:lstStyle/>
            <a:p>
              <a:pPr algn="just" defTabSz="1054842" latinLnBrk="1">
                <a:lnSpc>
                  <a:spcPct val="120000"/>
                </a:lnSpc>
                <a:spcBef>
                  <a:spcPct val="0"/>
                </a:spcBef>
                <a:spcAft>
                  <a:spcPct val="0"/>
                </a:spcAft>
                <a:defRPr/>
              </a:pPr>
              <a:endParaRPr altLang="en-US" kern="0" kumimoji="1" lang="zh-CN"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15" name="Content Placeholder 2"/>
          <p:cNvSpPr txBox="1"/>
          <p:nvPr/>
        </p:nvSpPr>
        <p:spPr>
          <a:xfrm>
            <a:off x="9044131" y="2350980"/>
            <a:ext cx="990934" cy="512897"/>
          </a:xfrm>
          <a:prstGeom prst="rect">
            <a:avLst/>
          </a:prstGeom>
        </p:spPr>
        <p:txBody>
          <a:bodyPr bIns="52741" lIns="105484" rIns="105484" rtlCol="0" tIns="52741"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spcAft>
                <a:spcPct val="0"/>
              </a:spcAft>
              <a:buNone/>
            </a:pPr>
            <a:r>
              <a:rPr altLang="en-US" lang="zh-CN" smtClean="0">
                <a:solidFill>
                  <a:schemeClr val="bg1">
                    <a:lumMod val="50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6" name="Content Placeholder 2"/>
          <p:cNvSpPr txBox="1"/>
          <p:nvPr/>
        </p:nvSpPr>
        <p:spPr>
          <a:xfrm>
            <a:off x="8691733" y="5777998"/>
            <a:ext cx="990934" cy="512897"/>
          </a:xfrm>
          <a:prstGeom prst="rect">
            <a:avLst/>
          </a:prstGeom>
        </p:spPr>
        <p:txBody>
          <a:bodyPr bIns="52741" lIns="105484" rIns="105484" rtlCol="0" tIns="52741"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spcAft>
                <a:spcPct val="0"/>
              </a:spcAft>
              <a:buNone/>
            </a:pPr>
            <a:r>
              <a:rPr altLang="en-US" lang="zh-CN" smtClean="0">
                <a:solidFill>
                  <a:schemeClr val="bg1">
                    <a:lumMod val="50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7" name="Content Placeholder 2"/>
          <p:cNvSpPr txBox="1"/>
          <p:nvPr/>
        </p:nvSpPr>
        <p:spPr>
          <a:xfrm>
            <a:off x="5884612" y="4120478"/>
            <a:ext cx="990934" cy="512897"/>
          </a:xfrm>
          <a:prstGeom prst="rect">
            <a:avLst/>
          </a:prstGeom>
        </p:spPr>
        <p:txBody>
          <a:bodyPr bIns="52741" lIns="105484" rIns="105484" rtlCol="0" tIns="52741"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spcAft>
                <a:spcPct val="0"/>
              </a:spcAft>
              <a:buNone/>
            </a:pPr>
            <a:r>
              <a:rPr altLang="en-US" lang="zh-CN" smtClean="0">
                <a:solidFill>
                  <a:schemeClr val="bg1">
                    <a:lumMod val="50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nvGrpSpPr>
          <p:cNvPr id="18" name="Group 17"/>
          <p:cNvGrpSpPr/>
          <p:nvPr/>
        </p:nvGrpSpPr>
        <p:grpSpPr>
          <a:xfrm>
            <a:off x="7281977" y="5411695"/>
            <a:ext cx="436704" cy="436704"/>
            <a:chOff x="5607370" y="3562829"/>
            <a:chExt cx="587140" cy="587140"/>
          </a:xfrm>
          <a:solidFill>
            <a:schemeClr val="bg1"/>
          </a:solidFill>
        </p:grpSpPr>
        <p:sp>
          <p:nvSpPr>
            <p:cNvPr id="19" name="Freeform 15"/>
            <p:cNvSpPr>
              <a:spLocks noEditPoints="1"/>
            </p:cNvSpPr>
            <p:nvPr/>
          </p:nvSpPr>
          <p:spPr bwMode="auto">
            <a:xfrm>
              <a:off x="5746497" y="3702123"/>
              <a:ext cx="308897" cy="308544"/>
            </a:xfrm>
            <a:custGeom>
              <a:gdLst>
                <a:gd fmla="*/ 183 w 371" name="T0"/>
                <a:gd fmla="*/ 1 h 370" name="T1"/>
                <a:gd fmla="*/ 2 w 371" name="T2"/>
                <a:gd fmla="*/ 187 h 370" name="T3"/>
                <a:gd fmla="*/ 188 w 371" name="T4"/>
                <a:gd fmla="*/ 369 h 370" name="T5"/>
                <a:gd fmla="*/ 370 w 371" name="T6"/>
                <a:gd fmla="*/ 182 h 370" name="T7"/>
                <a:gd fmla="*/ 183 w 371" name="T8"/>
                <a:gd fmla="*/ 1 h 370" name="T9"/>
                <a:gd fmla="*/ 184 w 371" name="T10"/>
                <a:gd fmla="*/ 25 h 370" name="T11"/>
                <a:gd fmla="*/ 260 w 371" name="T12"/>
                <a:gd fmla="*/ 43 h 370" name="T13"/>
                <a:gd fmla="*/ 235 w 371" name="T14"/>
                <a:gd fmla="*/ 84 h 370" name="T15"/>
                <a:gd fmla="*/ 186 w 371" name="T16"/>
                <a:gd fmla="*/ 73 h 370" name="T17"/>
                <a:gd fmla="*/ 137 w 371" name="T18"/>
                <a:gd fmla="*/ 84 h 370" name="T19"/>
                <a:gd fmla="*/ 112 w 371" name="T20"/>
                <a:gd fmla="*/ 43 h 370" name="T21"/>
                <a:gd fmla="*/ 184 w 371" name="T22"/>
                <a:gd fmla="*/ 25 h 370" name="T23"/>
                <a:gd fmla="*/ 85 w 371" name="T24"/>
                <a:gd fmla="*/ 234 h 370" name="T25"/>
                <a:gd fmla="*/ 44 w 371" name="T26"/>
                <a:gd fmla="*/ 259 h 370" name="T27"/>
                <a:gd fmla="*/ 26 w 371" name="T28"/>
                <a:gd fmla="*/ 187 h 370" name="T29"/>
                <a:gd fmla="*/ 44 w 371" name="T30"/>
                <a:gd fmla="*/ 111 h 370" name="T31"/>
                <a:gd fmla="*/ 85 w 371" name="T32"/>
                <a:gd fmla="*/ 136 h 370" name="T33"/>
                <a:gd fmla="*/ 74 w 371" name="T34"/>
                <a:gd fmla="*/ 185 h 370" name="T35"/>
                <a:gd fmla="*/ 85 w 371" name="T36"/>
                <a:gd fmla="*/ 234 h 370" name="T37"/>
                <a:gd fmla="*/ 188 w 371" name="T38"/>
                <a:gd fmla="*/ 345 h 370" name="T39"/>
                <a:gd fmla="*/ 112 w 371" name="T40"/>
                <a:gd fmla="*/ 327 h 370" name="T41"/>
                <a:gd fmla="*/ 137 w 371" name="T42"/>
                <a:gd fmla="*/ 286 h 370" name="T43"/>
                <a:gd fmla="*/ 186 w 371" name="T44"/>
                <a:gd fmla="*/ 297 h 370" name="T45"/>
                <a:gd fmla="*/ 235 w 371" name="T46"/>
                <a:gd fmla="*/ 286 h 370" name="T47"/>
                <a:gd fmla="*/ 260 w 371" name="T48"/>
                <a:gd fmla="*/ 327 h 370" name="T49"/>
                <a:gd fmla="*/ 188 w 371" name="T50"/>
                <a:gd fmla="*/ 345 h 370" name="T51"/>
                <a:gd fmla="*/ 186 w 371" name="T52"/>
                <a:gd fmla="*/ 273 h 370" name="T53"/>
                <a:gd fmla="*/ 98 w 371" name="T54"/>
                <a:gd fmla="*/ 185 h 370" name="T55"/>
                <a:gd fmla="*/ 186 w 371" name="T56"/>
                <a:gd fmla="*/ 97 h 370" name="T57"/>
                <a:gd fmla="*/ 274 w 371" name="T58"/>
                <a:gd fmla="*/ 185 h 370" name="T59"/>
                <a:gd fmla="*/ 186 w 371" name="T60"/>
                <a:gd fmla="*/ 273 h 370" name="T61"/>
                <a:gd fmla="*/ 286 w 371" name="T62"/>
                <a:gd fmla="*/ 234 h 370" name="T63"/>
                <a:gd fmla="*/ 298 w 371" name="T64"/>
                <a:gd fmla="*/ 185 h 370" name="T65"/>
                <a:gd fmla="*/ 286 w 371" name="T66"/>
                <a:gd fmla="*/ 136 h 370" name="T67"/>
                <a:gd fmla="*/ 328 w 371" name="T68"/>
                <a:gd fmla="*/ 111 h 370" name="T69"/>
                <a:gd fmla="*/ 346 w 371" name="T70"/>
                <a:gd fmla="*/ 183 h 370" name="T71"/>
                <a:gd fmla="*/ 328 w 371" name="T72"/>
                <a:gd fmla="*/ 259 h 370" name="T73"/>
                <a:gd fmla="*/ 286 w 371" name="T74"/>
                <a:gd fmla="*/ 234 h 37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70" w="371">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anchor="t" anchorCtr="0" bIns="52741" compatLnSpc="1" lIns="105484" numCol="1" rIns="105484" tIns="52741" vert="horz" wrap="square">
              <a:prstTxWarp prst="textNoShape">
                <a:avLst/>
              </a:prstTxWarp>
            </a:bodyPr>
            <a:lstStyle/>
            <a:p>
              <a:pPr algn="just">
                <a:lnSpc>
                  <a:spcPct val="120000"/>
                </a:lnSpc>
                <a:spcBef>
                  <a:spcPct val="0"/>
                </a:spcBef>
                <a:spcAft>
                  <a:spcPct val="0"/>
                </a:spcAft>
              </a:pPr>
              <a:endParaRPr lang="en-US"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 name="Freeform 23"/>
            <p:cNvSpPr>
              <a:spLocks noEditPoints="1"/>
            </p:cNvSpPr>
            <p:nvPr/>
          </p:nvSpPr>
          <p:spPr bwMode="auto">
            <a:xfrm>
              <a:off x="5607370" y="3562829"/>
              <a:ext cx="587140" cy="587140"/>
            </a:xfrm>
            <a:custGeom>
              <a:gdLst>
                <a:gd fmla="*/ 192 w 384" name="T0"/>
                <a:gd fmla="*/ 0 h 384" name="T1"/>
                <a:gd fmla="*/ 0 w 384" name="T2"/>
                <a:gd fmla="*/ 192 h 384" name="T3"/>
                <a:gd fmla="*/ 192 w 384" name="T4"/>
                <a:gd fmla="*/ 384 h 384" name="T5"/>
                <a:gd fmla="*/ 384 w 384" name="T6"/>
                <a:gd fmla="*/ 192 h 384" name="T7"/>
                <a:gd fmla="*/ 192 w 384" name="T8"/>
                <a:gd fmla="*/ 0 h 384" name="T9"/>
                <a:gd fmla="*/ 192 w 384" name="T10"/>
                <a:gd fmla="*/ 349 h 384" name="T11"/>
                <a:gd fmla="*/ 35 w 384" name="T12"/>
                <a:gd fmla="*/ 192 h 384" name="T13"/>
                <a:gd fmla="*/ 192 w 384" name="T14"/>
                <a:gd fmla="*/ 35 h 384" name="T15"/>
                <a:gd fmla="*/ 349 w 384" name="T16"/>
                <a:gd fmla="*/ 192 h 384" name="T17"/>
                <a:gd fmla="*/ 192 w 384" name="T18"/>
                <a:gd fmla="*/ 349 h 3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4" w="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anchor="t" anchorCtr="0" bIns="52741" compatLnSpc="1" lIns="105484" numCol="1" rIns="105484" tIns="52741" vert="horz" wrap="square">
              <a:prstTxWarp prst="textNoShape">
                <a:avLst/>
              </a:prstTxWarp>
            </a:bodyPr>
            <a:lstStyle/>
            <a:p>
              <a:pPr algn="just">
                <a:lnSpc>
                  <a:spcPct val="120000"/>
                </a:lnSpc>
                <a:spcBef>
                  <a:spcPct val="0"/>
                </a:spcBef>
                <a:spcAft>
                  <a:spcPct val="0"/>
                </a:spcAft>
              </a:pPr>
              <a:endParaRPr lang="en-US"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 name="Group 20"/>
          <p:cNvGrpSpPr/>
          <p:nvPr/>
        </p:nvGrpSpPr>
        <p:grpSpPr>
          <a:xfrm>
            <a:off x="7279899" y="2314089"/>
            <a:ext cx="627243" cy="627243"/>
            <a:chOff x="6665323" y="3562825"/>
            <a:chExt cx="587140" cy="587140"/>
          </a:xfrm>
          <a:solidFill>
            <a:schemeClr val="bg1"/>
          </a:solidFill>
        </p:grpSpPr>
        <p:sp>
          <p:nvSpPr>
            <p:cNvPr id="22" name="Freeform 19"/>
            <p:cNvSpPr>
              <a:spLocks noEditPoints="1"/>
            </p:cNvSpPr>
            <p:nvPr/>
          </p:nvSpPr>
          <p:spPr bwMode="auto">
            <a:xfrm>
              <a:off x="6808144" y="3735126"/>
              <a:ext cx="301499" cy="242538"/>
            </a:xfrm>
            <a:custGeom>
              <a:gdLst>
                <a:gd fmla="*/ 393 w 400" name="T0"/>
                <a:gd fmla="*/ 61 h 322" name="T1"/>
                <a:gd fmla="*/ 300 w 400" name="T2"/>
                <a:gd fmla="*/ 3 h 322" name="T3"/>
                <a:gd fmla="*/ 286 w 400" name="T4"/>
                <a:gd fmla="*/ 3 h 322" name="T5"/>
                <a:gd fmla="*/ 200 w 400" name="T6"/>
                <a:gd fmla="*/ 57 h 322" name="T7"/>
                <a:gd fmla="*/ 113 w 400" name="T8"/>
                <a:gd fmla="*/ 3 h 322" name="T9"/>
                <a:gd fmla="*/ 100 w 400" name="T10"/>
                <a:gd fmla="*/ 3 h 322" name="T11"/>
                <a:gd fmla="*/ 6 w 400" name="T12"/>
                <a:gd fmla="*/ 61 h 322" name="T13"/>
                <a:gd fmla="*/ 0 w 400" name="T14"/>
                <a:gd fmla="*/ 73 h 322" name="T15"/>
                <a:gd fmla="*/ 0 w 400" name="T16"/>
                <a:gd fmla="*/ 307 h 322" name="T17"/>
                <a:gd fmla="*/ 6 w 400" name="T18"/>
                <a:gd fmla="*/ 319 h 322" name="T19"/>
                <a:gd fmla="*/ 20 w 400" name="T20"/>
                <a:gd fmla="*/ 319 h 322" name="T21"/>
                <a:gd fmla="*/ 106 w 400" name="T22"/>
                <a:gd fmla="*/ 265 h 322" name="T23"/>
                <a:gd fmla="*/ 193 w 400" name="T24"/>
                <a:gd fmla="*/ 319 h 322" name="T25"/>
                <a:gd fmla="*/ 207 w 400" name="T26"/>
                <a:gd fmla="*/ 319 h 322" name="T27"/>
                <a:gd fmla="*/ 293 w 400" name="T28"/>
                <a:gd fmla="*/ 265 h 322" name="T29"/>
                <a:gd fmla="*/ 380 w 400" name="T30"/>
                <a:gd fmla="*/ 319 h 322" name="T31"/>
                <a:gd fmla="*/ 387 w 400" name="T32"/>
                <a:gd fmla="*/ 321 h 322" name="T33"/>
                <a:gd fmla="*/ 393 w 400" name="T34"/>
                <a:gd fmla="*/ 319 h 322" name="T35"/>
                <a:gd fmla="*/ 400 w 400" name="T36"/>
                <a:gd fmla="*/ 307 h 322" name="T37"/>
                <a:gd fmla="*/ 400 w 400" name="T38"/>
                <a:gd fmla="*/ 73 h 322" name="T39"/>
                <a:gd fmla="*/ 393 w 400" name="T40"/>
                <a:gd fmla="*/ 61 h 322" name="T41"/>
                <a:gd fmla="*/ 93 w 400" name="T42"/>
                <a:gd fmla="*/ 241 h 322" name="T43"/>
                <a:gd fmla="*/ 26 w 400" name="T44"/>
                <a:gd fmla="*/ 283 h 322" name="T45"/>
                <a:gd fmla="*/ 26 w 400" name="T46"/>
                <a:gd fmla="*/ 81 h 322" name="T47"/>
                <a:gd fmla="*/ 93 w 400" name="T48"/>
                <a:gd fmla="*/ 39 h 322" name="T49"/>
                <a:gd fmla="*/ 93 w 400" name="T50"/>
                <a:gd fmla="*/ 241 h 322" name="T51"/>
                <a:gd fmla="*/ 187 w 400" name="T52"/>
                <a:gd fmla="*/ 283 h 322" name="T53"/>
                <a:gd fmla="*/ 119 w 400" name="T54"/>
                <a:gd fmla="*/ 241 h 322" name="T55"/>
                <a:gd fmla="*/ 119 w 400" name="T56"/>
                <a:gd fmla="*/ 39 h 322" name="T57"/>
                <a:gd fmla="*/ 187 w 400" name="T58"/>
                <a:gd fmla="*/ 81 h 322" name="T59"/>
                <a:gd fmla="*/ 187 w 400" name="T60"/>
                <a:gd fmla="*/ 283 h 322" name="T61"/>
                <a:gd fmla="*/ 280 w 400" name="T62"/>
                <a:gd fmla="*/ 241 h 322" name="T63"/>
                <a:gd fmla="*/ 213 w 400" name="T64"/>
                <a:gd fmla="*/ 283 h 322" name="T65"/>
                <a:gd fmla="*/ 213 w 400" name="T66"/>
                <a:gd fmla="*/ 81 h 322" name="T67"/>
                <a:gd fmla="*/ 280 w 400" name="T68"/>
                <a:gd fmla="*/ 39 h 322" name="T69"/>
                <a:gd fmla="*/ 280 w 400" name="T70"/>
                <a:gd fmla="*/ 241 h 322" name="T71"/>
                <a:gd fmla="*/ 374 w 400" name="T72"/>
                <a:gd fmla="*/ 283 h 322" name="T73"/>
                <a:gd fmla="*/ 306 w 400" name="T74"/>
                <a:gd fmla="*/ 241 h 322" name="T75"/>
                <a:gd fmla="*/ 306 w 400" name="T76"/>
                <a:gd fmla="*/ 39 h 322" name="T77"/>
                <a:gd fmla="*/ 374 w 400" name="T78"/>
                <a:gd fmla="*/ 81 h 322" name="T79"/>
                <a:gd fmla="*/ 374 w 400" name="T80"/>
                <a:gd fmla="*/ 283 h 32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22" w="400">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anchor="t" anchorCtr="0" bIns="52741" compatLnSpc="1" lIns="105484" numCol="1" rIns="105484" tIns="52741" vert="horz" wrap="square">
              <a:prstTxWarp prst="textNoShape">
                <a:avLst/>
              </a:prstTxWarp>
            </a:bodyPr>
            <a:lstStyle/>
            <a:p>
              <a:pPr algn="just">
                <a:lnSpc>
                  <a:spcPct val="120000"/>
                </a:lnSpc>
                <a:spcBef>
                  <a:spcPct val="0"/>
                </a:spcBef>
                <a:spcAft>
                  <a:spcPct val="0"/>
                </a:spcAft>
              </a:pPr>
              <a:endParaRPr lang="en-US"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 name="Freeform 23"/>
            <p:cNvSpPr>
              <a:spLocks noEditPoints="1"/>
            </p:cNvSpPr>
            <p:nvPr/>
          </p:nvSpPr>
          <p:spPr bwMode="auto">
            <a:xfrm>
              <a:off x="6665323" y="3562825"/>
              <a:ext cx="587140" cy="587140"/>
            </a:xfrm>
            <a:custGeom>
              <a:gdLst>
                <a:gd fmla="*/ 192 w 384" name="T0"/>
                <a:gd fmla="*/ 0 h 384" name="T1"/>
                <a:gd fmla="*/ 0 w 384" name="T2"/>
                <a:gd fmla="*/ 192 h 384" name="T3"/>
                <a:gd fmla="*/ 192 w 384" name="T4"/>
                <a:gd fmla="*/ 384 h 384" name="T5"/>
                <a:gd fmla="*/ 384 w 384" name="T6"/>
                <a:gd fmla="*/ 192 h 384" name="T7"/>
                <a:gd fmla="*/ 192 w 384" name="T8"/>
                <a:gd fmla="*/ 0 h 384" name="T9"/>
                <a:gd fmla="*/ 192 w 384" name="T10"/>
                <a:gd fmla="*/ 349 h 384" name="T11"/>
                <a:gd fmla="*/ 35 w 384" name="T12"/>
                <a:gd fmla="*/ 192 h 384" name="T13"/>
                <a:gd fmla="*/ 192 w 384" name="T14"/>
                <a:gd fmla="*/ 35 h 384" name="T15"/>
                <a:gd fmla="*/ 349 w 384" name="T16"/>
                <a:gd fmla="*/ 192 h 384" name="T17"/>
                <a:gd fmla="*/ 192 w 384" name="T18"/>
                <a:gd fmla="*/ 349 h 3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4" w="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anchor="t" anchorCtr="0" bIns="52741" compatLnSpc="1" lIns="105484" numCol="1" rIns="105484" tIns="52741" vert="horz" wrap="square">
              <a:prstTxWarp prst="textNoShape">
                <a:avLst/>
              </a:prstTxWarp>
            </a:bodyPr>
            <a:lstStyle/>
            <a:p>
              <a:pPr algn="just">
                <a:lnSpc>
                  <a:spcPct val="120000"/>
                </a:lnSpc>
                <a:spcBef>
                  <a:spcPct val="0"/>
                </a:spcBef>
                <a:spcAft>
                  <a:spcPct val="0"/>
                </a:spcAft>
              </a:pPr>
              <a:endParaRPr lang="en-US"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4" name="Group 23"/>
          <p:cNvGrpSpPr/>
          <p:nvPr/>
        </p:nvGrpSpPr>
        <p:grpSpPr>
          <a:xfrm>
            <a:off x="8228261" y="4171444"/>
            <a:ext cx="436704" cy="436704"/>
            <a:chOff x="7740352" y="3562825"/>
            <a:chExt cx="587140" cy="587140"/>
          </a:xfrm>
          <a:solidFill>
            <a:schemeClr val="bg1"/>
          </a:solidFill>
        </p:grpSpPr>
        <p:sp>
          <p:nvSpPr>
            <p:cNvPr id="25" name="Freeform 24"/>
            <p:cNvSpPr>
              <a:spLocks noEditPoints="1"/>
            </p:cNvSpPr>
            <p:nvPr/>
          </p:nvSpPr>
          <p:spPr bwMode="auto">
            <a:xfrm>
              <a:off x="7740352" y="3562825"/>
              <a:ext cx="587140" cy="587140"/>
            </a:xfrm>
            <a:custGeom>
              <a:gdLst>
                <a:gd fmla="*/ 192 w 384" name="T0"/>
                <a:gd fmla="*/ 0 h 384" name="T1"/>
                <a:gd fmla="*/ 0 w 384" name="T2"/>
                <a:gd fmla="*/ 192 h 384" name="T3"/>
                <a:gd fmla="*/ 192 w 384" name="T4"/>
                <a:gd fmla="*/ 384 h 384" name="T5"/>
                <a:gd fmla="*/ 384 w 384" name="T6"/>
                <a:gd fmla="*/ 192 h 384" name="T7"/>
                <a:gd fmla="*/ 192 w 384" name="T8"/>
                <a:gd fmla="*/ 0 h 384" name="T9"/>
                <a:gd fmla="*/ 192 w 384" name="T10"/>
                <a:gd fmla="*/ 349 h 384" name="T11"/>
                <a:gd fmla="*/ 35 w 384" name="T12"/>
                <a:gd fmla="*/ 192 h 384" name="T13"/>
                <a:gd fmla="*/ 192 w 384" name="T14"/>
                <a:gd fmla="*/ 35 h 384" name="T15"/>
                <a:gd fmla="*/ 349 w 384" name="T16"/>
                <a:gd fmla="*/ 192 h 384" name="T17"/>
                <a:gd fmla="*/ 192 w 384" name="T18"/>
                <a:gd fmla="*/ 349 h 3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4" w="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anchor="t" anchorCtr="0" bIns="52741" compatLnSpc="1" lIns="105484" numCol="1" rIns="105484" tIns="52741" vert="horz" wrap="square">
              <a:prstTxWarp prst="textNoShape">
                <a:avLst/>
              </a:prstTxWarp>
            </a:bodyPr>
            <a:lstStyle/>
            <a:p>
              <a:pPr algn="just">
                <a:lnSpc>
                  <a:spcPct val="120000"/>
                </a:lnSpc>
                <a:spcBef>
                  <a:spcPct val="0"/>
                </a:spcBef>
                <a:spcAft>
                  <a:spcPct val="0"/>
                </a:spcAft>
              </a:pPr>
              <a:endParaRPr lang="en-US"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Freeform 27"/>
            <p:cNvSpPr>
              <a:spLocks noEditPoints="1"/>
            </p:cNvSpPr>
            <p:nvPr/>
          </p:nvSpPr>
          <p:spPr bwMode="auto">
            <a:xfrm>
              <a:off x="7931746" y="3722078"/>
              <a:ext cx="204352" cy="268635"/>
            </a:xfrm>
            <a:custGeom>
              <a:gdLst>
                <a:gd fmla="*/ 96 w 256" name="T0"/>
                <a:gd fmla="*/ 48 h 336" name="T1"/>
                <a:gd fmla="*/ 48 w 256" name="T2"/>
                <a:gd fmla="*/ 0 h 336" name="T3"/>
                <a:gd fmla="*/ 0 w 256" name="T4"/>
                <a:gd fmla="*/ 48 h 336" name="T5"/>
                <a:gd fmla="*/ 29 w 256" name="T6"/>
                <a:gd fmla="*/ 92 h 336" name="T7"/>
                <a:gd fmla="*/ 29 w 256" name="T8"/>
                <a:gd fmla="*/ 244 h 336" name="T9"/>
                <a:gd fmla="*/ 0 w 256" name="T10"/>
                <a:gd fmla="*/ 288 h 336" name="T11"/>
                <a:gd fmla="*/ 48 w 256" name="T12"/>
                <a:gd fmla="*/ 336 h 336" name="T13"/>
                <a:gd fmla="*/ 96 w 256" name="T14"/>
                <a:gd fmla="*/ 288 h 336" name="T15"/>
                <a:gd fmla="*/ 67 w 256" name="T16"/>
                <a:gd fmla="*/ 244 h 336" name="T17"/>
                <a:gd fmla="*/ 67 w 256" name="T18"/>
                <a:gd fmla="*/ 92 h 336" name="T19"/>
                <a:gd fmla="*/ 96 w 256" name="T20"/>
                <a:gd fmla="*/ 48 h 336" name="T21"/>
                <a:gd fmla="*/ 75 w 256" name="T22"/>
                <a:gd fmla="*/ 288 h 336" name="T23"/>
                <a:gd fmla="*/ 48 w 256" name="T24"/>
                <a:gd fmla="*/ 316 h 336" name="T25"/>
                <a:gd fmla="*/ 20 w 256" name="T26"/>
                <a:gd fmla="*/ 288 h 336" name="T27"/>
                <a:gd fmla="*/ 48 w 256" name="T28"/>
                <a:gd fmla="*/ 260 h 336" name="T29"/>
                <a:gd fmla="*/ 75 w 256" name="T30"/>
                <a:gd fmla="*/ 288 h 336" name="T31"/>
                <a:gd fmla="*/ 48 w 256" name="T32"/>
                <a:gd fmla="*/ 76 h 336" name="T33"/>
                <a:gd fmla="*/ 20 w 256" name="T34"/>
                <a:gd fmla="*/ 48 h 336" name="T35"/>
                <a:gd fmla="*/ 48 w 256" name="T36"/>
                <a:gd fmla="*/ 20 h 336" name="T37"/>
                <a:gd fmla="*/ 75 w 256" name="T38"/>
                <a:gd fmla="*/ 48 h 336" name="T39"/>
                <a:gd fmla="*/ 48 w 256" name="T40"/>
                <a:gd fmla="*/ 76 h 336" name="T41"/>
                <a:gd fmla="*/ 227 w 256" name="T42"/>
                <a:gd fmla="*/ 244 h 336" name="T43"/>
                <a:gd fmla="*/ 227 w 256" name="T44"/>
                <a:gd fmla="*/ 92 h 336" name="T45"/>
                <a:gd fmla="*/ 256 w 256" name="T46"/>
                <a:gd fmla="*/ 48 h 336" name="T47"/>
                <a:gd fmla="*/ 208 w 256" name="T48"/>
                <a:gd fmla="*/ 0 h 336" name="T49"/>
                <a:gd fmla="*/ 160 w 256" name="T50"/>
                <a:gd fmla="*/ 48 h 336" name="T51"/>
                <a:gd fmla="*/ 189 w 256" name="T52"/>
                <a:gd fmla="*/ 92 h 336" name="T53"/>
                <a:gd fmla="*/ 189 w 256" name="T54"/>
                <a:gd fmla="*/ 244 h 336" name="T55"/>
                <a:gd fmla="*/ 160 w 256" name="T56"/>
                <a:gd fmla="*/ 288 h 336" name="T57"/>
                <a:gd fmla="*/ 208 w 256" name="T58"/>
                <a:gd fmla="*/ 336 h 336" name="T59"/>
                <a:gd fmla="*/ 256 w 256" name="T60"/>
                <a:gd fmla="*/ 288 h 336" name="T61"/>
                <a:gd fmla="*/ 227 w 256" name="T62"/>
                <a:gd fmla="*/ 244 h 336" name="T63"/>
                <a:gd fmla="*/ 180 w 256" name="T64"/>
                <a:gd fmla="*/ 48 h 336" name="T65"/>
                <a:gd fmla="*/ 208 w 256" name="T66"/>
                <a:gd fmla="*/ 20 h 336" name="T67"/>
                <a:gd fmla="*/ 235 w 256" name="T68"/>
                <a:gd fmla="*/ 48 h 336" name="T69"/>
                <a:gd fmla="*/ 208 w 256" name="T70"/>
                <a:gd fmla="*/ 76 h 336" name="T71"/>
                <a:gd fmla="*/ 180 w 256" name="T72"/>
                <a:gd fmla="*/ 48 h 336" name="T73"/>
                <a:gd fmla="*/ 208 w 256" name="T74"/>
                <a:gd fmla="*/ 316 h 336" name="T75"/>
                <a:gd fmla="*/ 180 w 256" name="T76"/>
                <a:gd fmla="*/ 288 h 336" name="T77"/>
                <a:gd fmla="*/ 208 w 256" name="T78"/>
                <a:gd fmla="*/ 260 h 336" name="T79"/>
                <a:gd fmla="*/ 235 w 256" name="T80"/>
                <a:gd fmla="*/ 288 h 336" name="T81"/>
                <a:gd fmla="*/ 208 w 256" name="T82"/>
                <a:gd fmla="*/ 316 h 33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36" w="25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p:spPr>
          <p:txBody>
            <a:bodyPr anchor="t" anchorCtr="0" bIns="52741" compatLnSpc="1" lIns="105484" numCol="1" rIns="105484" tIns="52741" vert="horz" wrap="square">
              <a:prstTxWarp prst="textNoShape">
                <a:avLst/>
              </a:prstTxWarp>
            </a:bodyPr>
            <a:lstStyle/>
            <a:p>
              <a:pPr algn="just">
                <a:lnSpc>
                  <a:spcPct val="120000"/>
                </a:lnSpc>
                <a:spcBef>
                  <a:spcPct val="0"/>
                </a:spcBef>
                <a:spcAft>
                  <a:spcPct val="0"/>
                </a:spcAft>
              </a:pPr>
              <a:endParaRPr lang="en-US"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27" name="Content Placeholder 2"/>
          <p:cNvSpPr txBox="1"/>
          <p:nvPr/>
        </p:nvSpPr>
        <p:spPr>
          <a:xfrm>
            <a:off x="2679991" y="2177834"/>
            <a:ext cx="2980510" cy="538704"/>
          </a:xfrm>
          <a:prstGeom prst="rect">
            <a:avLst/>
          </a:prstGeom>
        </p:spPr>
        <p:txBody>
          <a:bodyPr bIns="52741" lIns="105484" rIns="105484" rtlCol="0" tIns="52741"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indent="0" marL="0">
              <a:lnSpc>
                <a:spcPct val="120000"/>
              </a:lnSpc>
              <a:spcBef>
                <a:spcPct val="0"/>
              </a:spcBef>
              <a:spcAft>
                <a:spcPct val="0"/>
              </a:spcAft>
              <a:buNone/>
              <a:defRPr/>
            </a:pPr>
            <a:r>
              <a:rPr altLang="zh-CN" lang="en-US" smtClean="0" sz="800">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8" name="Content Placeholder 2"/>
          <p:cNvSpPr txBox="1"/>
          <p:nvPr/>
        </p:nvSpPr>
        <p:spPr>
          <a:xfrm>
            <a:off x="2679988" y="3337794"/>
            <a:ext cx="2980511" cy="538704"/>
          </a:xfrm>
          <a:prstGeom prst="rect">
            <a:avLst/>
          </a:prstGeom>
        </p:spPr>
        <p:txBody>
          <a:bodyPr bIns="52741" lIns="105484" rIns="105484" rtlCol="0" tIns="52741"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indent="0" marL="0">
              <a:lnSpc>
                <a:spcPct val="120000"/>
              </a:lnSpc>
              <a:spcBef>
                <a:spcPct val="0"/>
              </a:spcBef>
              <a:spcAft>
                <a:spcPct val="0"/>
              </a:spcAft>
              <a:buNone/>
              <a:defRPr/>
            </a:pPr>
            <a:r>
              <a:rPr altLang="zh-CN" lang="en-US" smtClean="0" sz="800">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9" name="Content Placeholder 2"/>
          <p:cNvSpPr txBox="1"/>
          <p:nvPr/>
        </p:nvSpPr>
        <p:spPr>
          <a:xfrm>
            <a:off x="2679991" y="4497754"/>
            <a:ext cx="2980510" cy="538704"/>
          </a:xfrm>
          <a:prstGeom prst="rect">
            <a:avLst/>
          </a:prstGeom>
        </p:spPr>
        <p:txBody>
          <a:bodyPr bIns="52741" lIns="105484" rIns="105484" rtlCol="0" tIns="52741"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indent="0" marL="0">
              <a:lnSpc>
                <a:spcPct val="120000"/>
              </a:lnSpc>
              <a:spcBef>
                <a:spcPct val="0"/>
              </a:spcBef>
              <a:spcAft>
                <a:spcPct val="0"/>
              </a:spcAft>
              <a:buNone/>
              <a:defRPr/>
            </a:pPr>
            <a:r>
              <a:rPr altLang="zh-CN" lang="en-US" smtClean="0" sz="800">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0" name="TextBox 29"/>
          <p:cNvSpPr txBox="1"/>
          <p:nvPr/>
        </p:nvSpPr>
        <p:spPr>
          <a:xfrm>
            <a:off x="2709421" y="5657712"/>
            <a:ext cx="3014825" cy="379856"/>
          </a:xfrm>
          <a:prstGeom prst="rect">
            <a:avLst/>
          </a:prstGeom>
          <a:noFill/>
        </p:spPr>
        <p:txBody>
          <a:bodyPr bIns="41528" numCol="1" rIns="166115" spcCol="360000" wrap="square">
            <a:spAutoFit/>
          </a:bodyPr>
          <a:lstStyle/>
          <a:p>
            <a:pPr algn="just" indent="0" marL="0">
              <a:lnSpc>
                <a:spcPct val="120000"/>
              </a:lnSpc>
              <a:spcBef>
                <a:spcPct val="0"/>
              </a:spcBef>
              <a:spcAft>
                <a:spcPct val="0"/>
              </a:spcAft>
              <a:buNone/>
              <a:defRPr/>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1" name="TextBox 8"/>
          <p:cNvSpPr txBox="1"/>
          <p:nvPr/>
        </p:nvSpPr>
        <p:spPr>
          <a:xfrm>
            <a:off x="857250" y="235950"/>
            <a:ext cx="3949155" cy="487680"/>
          </a:xfrm>
          <a:prstGeom prst="rect">
            <a:avLst/>
          </a:prstGeom>
          <a:noFill/>
        </p:spPr>
        <p:txBody>
          <a:bodyPr anchor="ctr" bIns="0" lIns="0" rIns="0" rtlCol="0" tIns="0" wrap="square">
            <a:spAutoFit/>
          </a:bodyPr>
          <a:lstStyle/>
          <a:p>
            <a:r>
              <a:rPr altLang="zh-CN" lang="en-US"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2018年度工作概述</a:t>
            </a:r>
          </a:p>
        </p:txBody>
      </p:sp>
      <p:sp>
        <p:nvSpPr>
          <p:cNvPr id="32"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 ANNUAL WORK SUMMARY</a:t>
            </a:r>
          </a:p>
        </p:txBody>
      </p:sp>
    </p:spTree>
    <p:extLst>
      <p:ext uri="{BB962C8B-B14F-4D97-AF65-F5344CB8AC3E}">
        <p14:creationId val="3062368331"/>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2400" fill="hold" id="7"/>
                                        <p:tgtEl>
                                          <p:spTgt spid="5"/>
                                        </p:tgtEl>
                                        <p:attrNameLst>
                                          <p:attrName>ppt_w</p:attrName>
                                        </p:attrNameLst>
                                      </p:cBhvr>
                                      <p:tavLst>
                                        <p:tav tm="0">
                                          <p:val>
                                            <p:fltVal val="0"/>
                                          </p:val>
                                        </p:tav>
                                        <p:tav tm="100000">
                                          <p:val>
                                            <p:strVal val="#ppt_w"/>
                                          </p:val>
                                        </p:tav>
                                      </p:tavLst>
                                    </p:anim>
                                    <p:anim calcmode="lin" valueType="num">
                                      <p:cBhvr>
                                        <p:cTn dur="2400" fill="hold" id="8"/>
                                        <p:tgtEl>
                                          <p:spTgt spid="5"/>
                                        </p:tgtEl>
                                        <p:attrNameLst>
                                          <p:attrName>ppt_h</p:attrName>
                                        </p:attrNameLst>
                                      </p:cBhvr>
                                      <p:tavLst>
                                        <p:tav tm="0">
                                          <p:val>
                                            <p:fltVal val="0"/>
                                          </p:val>
                                        </p:tav>
                                        <p:tav tm="100000">
                                          <p:val>
                                            <p:strVal val="#ppt_h"/>
                                          </p:val>
                                        </p:tav>
                                      </p:tavLst>
                                    </p:anim>
                                    <p:anim calcmode="lin" valueType="num">
                                      <p:cBhvr>
                                        <p:cTn dur="2400" fill="hold" id="9"/>
                                        <p:tgtEl>
                                          <p:spTgt spid="5"/>
                                        </p:tgtEl>
                                        <p:attrNameLst>
                                          <p:attrName>style.rotation</p:attrName>
                                        </p:attrNameLst>
                                      </p:cBhvr>
                                      <p:tavLst>
                                        <p:tav tm="0">
                                          <p:val>
                                            <p:fltVal val="90"/>
                                          </p:val>
                                        </p:tav>
                                        <p:tav tm="100000">
                                          <p:val>
                                            <p:fltVal val="0"/>
                                          </p:val>
                                        </p:tav>
                                      </p:tavLst>
                                    </p:anim>
                                    <p:animEffect filter="fade" transition="in">
                                      <p:cBhvr>
                                        <p:cTn dur="2400" id="10"/>
                                        <p:tgtEl>
                                          <p:spTgt spid="5"/>
                                        </p:tgtEl>
                                      </p:cBhvr>
                                    </p:animEffect>
                                  </p:childTnLst>
                                </p:cTn>
                              </p:par>
                              <p:par>
                                <p:cTn fill="hold" id="11" nodeType="withEffect" presetClass="entr" presetID="53" presetSubtype="0">
                                  <p:stCondLst>
                                    <p:cond delay="2500"/>
                                  </p:stCondLst>
                                  <p:childTnLst>
                                    <p:set>
                                      <p:cBhvr>
                                        <p:cTn dur="1" fill="hold" id="12">
                                          <p:stCondLst>
                                            <p:cond delay="0"/>
                                          </p:stCondLst>
                                        </p:cTn>
                                        <p:tgtEl>
                                          <p:spTgt spid="21"/>
                                        </p:tgtEl>
                                        <p:attrNameLst>
                                          <p:attrName>style.visibility</p:attrName>
                                        </p:attrNameLst>
                                      </p:cBhvr>
                                      <p:to>
                                        <p:strVal val="visible"/>
                                      </p:to>
                                    </p:set>
                                    <p:anim calcmode="lin" valueType="num">
                                      <p:cBhvr>
                                        <p:cTn dur="500" fill="hold" id="13"/>
                                        <p:tgtEl>
                                          <p:spTgt spid="21"/>
                                        </p:tgtEl>
                                        <p:attrNameLst>
                                          <p:attrName>ppt_w</p:attrName>
                                        </p:attrNameLst>
                                      </p:cBhvr>
                                      <p:tavLst>
                                        <p:tav tm="0">
                                          <p:val>
                                            <p:fltVal val="0"/>
                                          </p:val>
                                        </p:tav>
                                        <p:tav tm="100000">
                                          <p:val>
                                            <p:strVal val="#ppt_w"/>
                                          </p:val>
                                        </p:tav>
                                      </p:tavLst>
                                    </p:anim>
                                    <p:anim calcmode="lin" valueType="num">
                                      <p:cBhvr>
                                        <p:cTn dur="500" fill="hold" id="14"/>
                                        <p:tgtEl>
                                          <p:spTgt spid="21"/>
                                        </p:tgtEl>
                                        <p:attrNameLst>
                                          <p:attrName>ppt_h</p:attrName>
                                        </p:attrNameLst>
                                      </p:cBhvr>
                                      <p:tavLst>
                                        <p:tav tm="0">
                                          <p:val>
                                            <p:fltVal val="0"/>
                                          </p:val>
                                        </p:tav>
                                        <p:tav tm="100000">
                                          <p:val>
                                            <p:strVal val="#ppt_h"/>
                                          </p:val>
                                        </p:tav>
                                      </p:tavLst>
                                    </p:anim>
                                    <p:animEffect filter="fade" transition="in">
                                      <p:cBhvr>
                                        <p:cTn dur="500" id="15"/>
                                        <p:tgtEl>
                                          <p:spTgt spid="21"/>
                                        </p:tgtEl>
                                      </p:cBhvr>
                                    </p:animEffect>
                                  </p:childTnLst>
                                </p:cTn>
                              </p:par>
                              <p:par>
                                <p:cTn fill="hold" id="16" nodeType="withEffect" presetClass="entr" presetID="53" presetSubtype="0">
                                  <p:stCondLst>
                                    <p:cond delay="3000"/>
                                  </p:stCondLst>
                                  <p:childTnLst>
                                    <p:set>
                                      <p:cBhvr>
                                        <p:cTn dur="1" fill="hold" id="17">
                                          <p:stCondLst>
                                            <p:cond delay="0"/>
                                          </p:stCondLst>
                                        </p:cTn>
                                        <p:tgtEl>
                                          <p:spTgt spid="24"/>
                                        </p:tgtEl>
                                        <p:attrNameLst>
                                          <p:attrName>style.visibility</p:attrName>
                                        </p:attrNameLst>
                                      </p:cBhvr>
                                      <p:to>
                                        <p:strVal val="visible"/>
                                      </p:to>
                                    </p:set>
                                    <p:anim calcmode="lin" valueType="num">
                                      <p:cBhvr>
                                        <p:cTn dur="500" fill="hold" id="18"/>
                                        <p:tgtEl>
                                          <p:spTgt spid="24"/>
                                        </p:tgtEl>
                                        <p:attrNameLst>
                                          <p:attrName>ppt_w</p:attrName>
                                        </p:attrNameLst>
                                      </p:cBhvr>
                                      <p:tavLst>
                                        <p:tav tm="0">
                                          <p:val>
                                            <p:fltVal val="0"/>
                                          </p:val>
                                        </p:tav>
                                        <p:tav tm="100000">
                                          <p:val>
                                            <p:strVal val="#ppt_w"/>
                                          </p:val>
                                        </p:tav>
                                      </p:tavLst>
                                    </p:anim>
                                    <p:anim calcmode="lin" valueType="num">
                                      <p:cBhvr>
                                        <p:cTn dur="500" fill="hold" id="19"/>
                                        <p:tgtEl>
                                          <p:spTgt spid="24"/>
                                        </p:tgtEl>
                                        <p:attrNameLst>
                                          <p:attrName>ppt_h</p:attrName>
                                        </p:attrNameLst>
                                      </p:cBhvr>
                                      <p:tavLst>
                                        <p:tav tm="0">
                                          <p:val>
                                            <p:fltVal val="0"/>
                                          </p:val>
                                        </p:tav>
                                        <p:tav tm="100000">
                                          <p:val>
                                            <p:strVal val="#ppt_h"/>
                                          </p:val>
                                        </p:tav>
                                      </p:tavLst>
                                    </p:anim>
                                    <p:animEffect filter="fade" transition="in">
                                      <p:cBhvr>
                                        <p:cTn dur="500" id="20"/>
                                        <p:tgtEl>
                                          <p:spTgt spid="24"/>
                                        </p:tgtEl>
                                      </p:cBhvr>
                                    </p:animEffect>
                                  </p:childTnLst>
                                </p:cTn>
                              </p:par>
                              <p:par>
                                <p:cTn fill="hold" id="21" nodeType="withEffect" presetClass="entr" presetID="53" presetSubtype="0">
                                  <p:stCondLst>
                                    <p:cond delay="3500"/>
                                  </p:stCondLst>
                                  <p:childTnLst>
                                    <p:set>
                                      <p:cBhvr>
                                        <p:cTn dur="1" fill="hold" id="22">
                                          <p:stCondLst>
                                            <p:cond delay="0"/>
                                          </p:stCondLst>
                                        </p:cTn>
                                        <p:tgtEl>
                                          <p:spTgt spid="18"/>
                                        </p:tgtEl>
                                        <p:attrNameLst>
                                          <p:attrName>style.visibility</p:attrName>
                                        </p:attrNameLst>
                                      </p:cBhvr>
                                      <p:to>
                                        <p:strVal val="visible"/>
                                      </p:to>
                                    </p:set>
                                    <p:anim calcmode="lin" valueType="num">
                                      <p:cBhvr>
                                        <p:cTn dur="500" fill="hold" id="23"/>
                                        <p:tgtEl>
                                          <p:spTgt spid="18"/>
                                        </p:tgtEl>
                                        <p:attrNameLst>
                                          <p:attrName>ppt_w</p:attrName>
                                        </p:attrNameLst>
                                      </p:cBhvr>
                                      <p:tavLst>
                                        <p:tav tm="0">
                                          <p:val>
                                            <p:fltVal val="0"/>
                                          </p:val>
                                        </p:tav>
                                        <p:tav tm="100000">
                                          <p:val>
                                            <p:strVal val="#ppt_w"/>
                                          </p:val>
                                        </p:tav>
                                      </p:tavLst>
                                    </p:anim>
                                    <p:anim calcmode="lin" valueType="num">
                                      <p:cBhvr>
                                        <p:cTn dur="500" fill="hold" id="24"/>
                                        <p:tgtEl>
                                          <p:spTgt spid="18"/>
                                        </p:tgtEl>
                                        <p:attrNameLst>
                                          <p:attrName>ppt_h</p:attrName>
                                        </p:attrNameLst>
                                      </p:cBhvr>
                                      <p:tavLst>
                                        <p:tav tm="0">
                                          <p:val>
                                            <p:fltVal val="0"/>
                                          </p:val>
                                        </p:tav>
                                        <p:tav tm="100000">
                                          <p:val>
                                            <p:strVal val="#ppt_h"/>
                                          </p:val>
                                        </p:tav>
                                      </p:tavLst>
                                    </p:anim>
                                    <p:animEffect filter="fade" transition="in">
                                      <p:cBhvr>
                                        <p:cTn dur="500" id="25"/>
                                        <p:tgtEl>
                                          <p:spTgt spid="18"/>
                                        </p:tgtEl>
                                      </p:cBhvr>
                                    </p:animEffect>
                                  </p:childTnLst>
                                </p:cTn>
                              </p:par>
                              <p:par>
                                <p:cTn fill="hold" grpId="0" id="26" nodeType="withEffect" presetClass="entr" presetID="22" presetSubtype="8">
                                  <p:stCondLst>
                                    <p:cond delay="4000"/>
                                  </p:stCondLst>
                                  <p:childTnLst>
                                    <p:set>
                                      <p:cBhvr>
                                        <p:cTn dur="1" fill="hold" id="27">
                                          <p:stCondLst>
                                            <p:cond delay="0"/>
                                          </p:stCondLst>
                                        </p:cTn>
                                        <p:tgtEl>
                                          <p:spTgt spid="17"/>
                                        </p:tgtEl>
                                        <p:attrNameLst>
                                          <p:attrName>style.visibility</p:attrName>
                                        </p:attrNameLst>
                                      </p:cBhvr>
                                      <p:to>
                                        <p:strVal val="visible"/>
                                      </p:to>
                                    </p:set>
                                    <p:animEffect filter="wipe(left)" transition="in">
                                      <p:cBhvr>
                                        <p:cTn dur="500" id="28"/>
                                        <p:tgtEl>
                                          <p:spTgt spid="17"/>
                                        </p:tgtEl>
                                      </p:cBhvr>
                                    </p:animEffect>
                                  </p:childTnLst>
                                </p:cTn>
                              </p:par>
                              <p:par>
                                <p:cTn fill="hold" grpId="0" id="29" nodeType="withEffect" presetClass="entr" presetID="22" presetSubtype="8">
                                  <p:stCondLst>
                                    <p:cond delay="4000"/>
                                  </p:stCondLst>
                                  <p:childTnLst>
                                    <p:set>
                                      <p:cBhvr>
                                        <p:cTn dur="1" fill="hold" id="30">
                                          <p:stCondLst>
                                            <p:cond delay="0"/>
                                          </p:stCondLst>
                                        </p:cTn>
                                        <p:tgtEl>
                                          <p:spTgt spid="15"/>
                                        </p:tgtEl>
                                        <p:attrNameLst>
                                          <p:attrName>style.visibility</p:attrName>
                                        </p:attrNameLst>
                                      </p:cBhvr>
                                      <p:to>
                                        <p:strVal val="visible"/>
                                      </p:to>
                                    </p:set>
                                    <p:animEffect filter="wipe(left)" transition="in">
                                      <p:cBhvr>
                                        <p:cTn dur="500" id="31"/>
                                        <p:tgtEl>
                                          <p:spTgt spid="15"/>
                                        </p:tgtEl>
                                      </p:cBhvr>
                                    </p:animEffect>
                                  </p:childTnLst>
                                </p:cTn>
                              </p:par>
                              <p:par>
                                <p:cTn fill="hold" grpId="0" id="32" nodeType="withEffect" presetClass="entr" presetID="22" presetSubtype="8">
                                  <p:stCondLst>
                                    <p:cond delay="4000"/>
                                  </p:stCondLst>
                                  <p:childTnLst>
                                    <p:set>
                                      <p:cBhvr>
                                        <p:cTn dur="1" fill="hold" id="33">
                                          <p:stCondLst>
                                            <p:cond delay="0"/>
                                          </p:stCondLst>
                                        </p:cTn>
                                        <p:tgtEl>
                                          <p:spTgt spid="16"/>
                                        </p:tgtEl>
                                        <p:attrNameLst>
                                          <p:attrName>style.visibility</p:attrName>
                                        </p:attrNameLst>
                                      </p:cBhvr>
                                      <p:to>
                                        <p:strVal val="visible"/>
                                      </p:to>
                                    </p:set>
                                    <p:animEffect filter="wipe(left)" transition="in">
                                      <p:cBhvr>
                                        <p:cTn dur="500" id="34"/>
                                        <p:tgtEl>
                                          <p:spTgt spid="16"/>
                                        </p:tgtEl>
                                      </p:cBhvr>
                                    </p:animEffect>
                                  </p:childTnLst>
                                </p:cTn>
                              </p:par>
                            </p:childTnLst>
                          </p:cTn>
                        </p:par>
                        <p:par>
                          <p:cTn fill="hold" id="35" nodeType="afterGroup">
                            <p:stCondLst>
                              <p:cond delay="4500"/>
                            </p:stCondLst>
                            <p:childTnLst>
                              <p:par>
                                <p:cTn fill="hold" grpId="0" id="36" nodeType="afterEffect" presetClass="entr" presetID="10" presetSubtype="0">
                                  <p:stCondLst>
                                    <p:cond delay="0"/>
                                  </p:stCondLst>
                                  <p:childTnLst>
                                    <p:set>
                                      <p:cBhvr>
                                        <p:cTn dur="1" fill="hold" id="37">
                                          <p:stCondLst>
                                            <p:cond delay="0"/>
                                          </p:stCondLst>
                                        </p:cTn>
                                        <p:tgtEl>
                                          <p:spTgt spid="27"/>
                                        </p:tgtEl>
                                        <p:attrNameLst>
                                          <p:attrName>style.visibility</p:attrName>
                                        </p:attrNameLst>
                                      </p:cBhvr>
                                      <p:to>
                                        <p:strVal val="visible"/>
                                      </p:to>
                                    </p:set>
                                    <p:animEffect filter="fade" transition="in">
                                      <p:cBhvr>
                                        <p:cTn dur="500" id="38"/>
                                        <p:tgtEl>
                                          <p:spTgt spid="27"/>
                                        </p:tgtEl>
                                      </p:cBhvr>
                                    </p:animEffect>
                                  </p:childTnLst>
                                </p:cTn>
                              </p:par>
                            </p:childTnLst>
                          </p:cTn>
                        </p:par>
                        <p:par>
                          <p:cTn fill="hold" id="39" nodeType="afterGroup">
                            <p:stCondLst>
                              <p:cond delay="5000"/>
                            </p:stCondLst>
                            <p:childTnLst>
                              <p:par>
                                <p:cTn fill="hold" grpId="0" id="40" nodeType="afterEffect" presetClass="entr" presetID="10" presetSubtype="0">
                                  <p:stCondLst>
                                    <p:cond delay="0"/>
                                  </p:stCondLst>
                                  <p:childTnLst>
                                    <p:set>
                                      <p:cBhvr>
                                        <p:cTn dur="1" fill="hold" id="41">
                                          <p:stCondLst>
                                            <p:cond delay="0"/>
                                          </p:stCondLst>
                                        </p:cTn>
                                        <p:tgtEl>
                                          <p:spTgt spid="28"/>
                                        </p:tgtEl>
                                        <p:attrNameLst>
                                          <p:attrName>style.visibility</p:attrName>
                                        </p:attrNameLst>
                                      </p:cBhvr>
                                      <p:to>
                                        <p:strVal val="visible"/>
                                      </p:to>
                                    </p:set>
                                    <p:animEffect filter="fade" transition="in">
                                      <p:cBhvr>
                                        <p:cTn dur="500" id="42"/>
                                        <p:tgtEl>
                                          <p:spTgt spid="28"/>
                                        </p:tgtEl>
                                      </p:cBhvr>
                                    </p:animEffect>
                                  </p:childTnLst>
                                </p:cTn>
                              </p:par>
                            </p:childTnLst>
                          </p:cTn>
                        </p:par>
                        <p:par>
                          <p:cTn fill="hold" id="43" nodeType="afterGroup">
                            <p:stCondLst>
                              <p:cond delay="5500"/>
                            </p:stCondLst>
                            <p:childTnLst>
                              <p:par>
                                <p:cTn fill="hold" grpId="0" id="44" nodeType="afterEffect" presetClass="entr" presetID="10" presetSubtype="0">
                                  <p:stCondLst>
                                    <p:cond delay="0"/>
                                  </p:stCondLst>
                                  <p:childTnLst>
                                    <p:set>
                                      <p:cBhvr>
                                        <p:cTn dur="1" fill="hold" id="45">
                                          <p:stCondLst>
                                            <p:cond delay="0"/>
                                          </p:stCondLst>
                                        </p:cTn>
                                        <p:tgtEl>
                                          <p:spTgt spid="29"/>
                                        </p:tgtEl>
                                        <p:attrNameLst>
                                          <p:attrName>style.visibility</p:attrName>
                                        </p:attrNameLst>
                                      </p:cBhvr>
                                      <p:to>
                                        <p:strVal val="visible"/>
                                      </p:to>
                                    </p:set>
                                    <p:animEffect filter="fade" transition="in">
                                      <p:cBhvr>
                                        <p:cTn dur="500" id="46"/>
                                        <p:tgtEl>
                                          <p:spTgt spid="29"/>
                                        </p:tgtEl>
                                      </p:cBhvr>
                                    </p:animEffect>
                                  </p:childTnLst>
                                </p:cTn>
                              </p:par>
                              <p:par>
                                <p:cTn fill="hold" grpId="0" id="47" nodeType="withEffect" presetClass="entr" presetID="2" presetSubtype="4">
                                  <p:stCondLst>
                                    <p:cond delay="500"/>
                                  </p:stCondLst>
                                  <p:childTnLst>
                                    <p:set>
                                      <p:cBhvr>
                                        <p:cTn dur="1" fill="hold" id="48">
                                          <p:stCondLst>
                                            <p:cond delay="0"/>
                                          </p:stCondLst>
                                        </p:cTn>
                                        <p:tgtEl>
                                          <p:spTgt spid="30"/>
                                        </p:tgtEl>
                                        <p:attrNameLst>
                                          <p:attrName>style.visibility</p:attrName>
                                        </p:attrNameLst>
                                      </p:cBhvr>
                                      <p:to>
                                        <p:strVal val="visible"/>
                                      </p:to>
                                    </p:set>
                                    <p:anim calcmode="lin" valueType="num">
                                      <p:cBhvr additive="base">
                                        <p:cTn dur="500" fill="hold" id="49"/>
                                        <p:tgtEl>
                                          <p:spTgt spid="30"/>
                                        </p:tgtEl>
                                        <p:attrNameLst>
                                          <p:attrName>ppt_x</p:attrName>
                                        </p:attrNameLst>
                                      </p:cBhvr>
                                      <p:tavLst>
                                        <p:tav tm="0">
                                          <p:val>
                                            <p:strVal val="#ppt_x"/>
                                          </p:val>
                                        </p:tav>
                                        <p:tav tm="100000">
                                          <p:val>
                                            <p:strVal val="#ppt_x"/>
                                          </p:val>
                                        </p:tav>
                                      </p:tavLst>
                                    </p:anim>
                                    <p:anim calcmode="lin" valueType="num">
                                      <p:cBhvr additive="base">
                                        <p:cTn dur="500" fill="hold" id="50"/>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27"/>
      <p:bldP grpId="0" spid="28"/>
      <p:bldP grpId="0" spid="29"/>
      <p:bldP grpId="0" spid="3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Oval 25"/>
          <p:cNvSpPr/>
          <p:nvPr/>
        </p:nvSpPr>
        <p:spPr>
          <a:xfrm>
            <a:off x="4429024" y="1960141"/>
            <a:ext cx="4101964" cy="4101964"/>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en-AU" sz="900">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18" name="Group 17"/>
          <p:cNvGrpSpPr/>
          <p:nvPr/>
        </p:nvGrpSpPr>
        <p:grpSpPr>
          <a:xfrm>
            <a:off x="5540262" y="2301904"/>
            <a:ext cx="1879488" cy="3418438"/>
            <a:chOff x="2777030" y="1276350"/>
            <a:chExt cx="1871170" cy="3403312"/>
          </a:xfrm>
          <a:effectLst>
            <a:outerShdw algn="tl" blurRad="50800" dir="2700000" dist="38100" rotWithShape="0">
              <a:prstClr val="black">
                <a:alpha val="40000"/>
              </a:prstClr>
            </a:outerShdw>
          </a:effectLst>
        </p:grpSpPr>
        <p:pic>
          <p:nvPicPr>
            <p:cNvPr id="19" name="Picture 18"/>
            <p:cNvPicPr>
              <a:picLocks noChangeAspect="1"/>
            </p:cNvPicPr>
            <p:nvPr/>
          </p:nvPicPr>
          <p:blipFill>
            <a:blip r:embed="rId3">
              <a:extLst>
                <a:ext uri="{28A0092B-C50C-407E-A947-70E740481C1C}">
                  <a14:useLocalDpi val="0"/>
                </a:ext>
              </a:extLst>
            </a:blip>
            <a:stretch>
              <a:fillRect/>
            </a:stretch>
          </p:blipFill>
          <p:spPr>
            <a:xfrm>
              <a:off x="2777030" y="1276350"/>
              <a:ext cx="1871170" cy="3403312"/>
            </a:xfrm>
            <a:prstGeom prst="rect">
              <a:avLst/>
            </a:prstGeom>
          </p:spPr>
        </p:pic>
        <p:sp>
          <p:nvSpPr>
            <p:cNvPr id="20" name="Rectangle 19"/>
            <p:cNvSpPr/>
            <p:nvPr/>
          </p:nvSpPr>
          <p:spPr>
            <a:xfrm>
              <a:off x="2961703" y="1874759"/>
              <a:ext cx="1501824" cy="2211466"/>
            </a:xfrm>
            <a:prstGeom prst="rect">
              <a:avLst/>
            </a:prstGeom>
            <a:blipFill dpi="0" rotWithShape="1">
              <a:blip r:embed="rId4">
                <a:grayscl/>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9" name="Group 28"/>
          <p:cNvGrpSpPr/>
          <p:nvPr/>
        </p:nvGrpSpPr>
        <p:grpSpPr>
          <a:xfrm>
            <a:off x="7644771" y="2208822"/>
            <a:ext cx="904654" cy="904657"/>
            <a:chOff x="8197836" y="1898395"/>
            <a:chExt cx="1017919" cy="1017922"/>
          </a:xfrm>
        </p:grpSpPr>
        <p:sp>
          <p:nvSpPr>
            <p:cNvPr id="27" name="Shape 255"/>
            <p:cNvSpPr/>
            <p:nvPr/>
          </p:nvSpPr>
          <p:spPr>
            <a:xfrm>
              <a:off x="8197836" y="1898395"/>
              <a:ext cx="1017919" cy="1017922"/>
            </a:xfrm>
            <a:custGeom>
              <a:cxnLst>
                <a:cxn ang="0">
                  <a:pos x="wd2" y="hd2"/>
                </a:cxn>
                <a:cxn ang="5400000">
                  <a:pos x="wd2" y="hd2"/>
                </a:cxn>
                <a:cxn ang="10800000">
                  <a:pos x="wd2" y="hd2"/>
                </a:cxn>
                <a:cxn ang="16200000">
                  <a:pos x="wd2" y="hd2"/>
                </a:cxn>
              </a:cxnLst>
              <a:rect b="b" l="0" r="r" t="0"/>
              <a:pathLst>
                <a:path extrusionOk="0" h="21600" w="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3"/>
            </a:solidFill>
            <a:ln cap="flat" w="76200">
              <a:solidFill>
                <a:schemeClr val="bg1"/>
              </a:solidFill>
              <a:miter lim="400000"/>
            </a:ln>
            <a:effectLst/>
          </p:spPr>
          <p:txBody>
            <a:bodyPr anchor="ctr" bIns="40181" lIns="40181" numCol="1" rIns="40181" tIns="40181" wrap="square">
              <a:noAutofit/>
            </a:bodyPr>
            <a:lstStyle/>
            <a:p>
              <a:pPr algn="just">
                <a:lnSpc>
                  <a:spcPct val="120000"/>
                </a:lnSpc>
                <a:spcBef>
                  <a:spcPct val="0"/>
                </a:spcBef>
                <a:spcAft>
                  <a:spcPct val="0"/>
                </a:spcAft>
                <a:defRPr sz="3200">
                  <a:solidFill>
                    <a:srgbClr val="FFFFFF"/>
                  </a:solidFill>
                  <a:latin typeface="+mn-lt"/>
                  <a:ea typeface="+mn-ea"/>
                  <a:cs typeface="+mn-cs"/>
                  <a:sym typeface="Helvetica Light"/>
                </a:defRPr>
              </a:pPr>
              <a:endParaRPr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8" name="Shape 256"/>
            <p:cNvSpPr/>
            <p:nvPr/>
          </p:nvSpPr>
          <p:spPr>
            <a:xfrm>
              <a:off x="8505560" y="2180961"/>
              <a:ext cx="402470" cy="452790"/>
            </a:xfrm>
            <a:custGeom>
              <a:cxnLst>
                <a:cxn ang="0">
                  <a:pos x="wd2" y="hd2"/>
                </a:cxn>
                <a:cxn ang="5400000">
                  <a:pos x="wd2" y="hd2"/>
                </a:cxn>
                <a:cxn ang="10800000">
                  <a:pos x="wd2" y="hd2"/>
                </a:cxn>
                <a:cxn ang="16200000">
                  <a:pos x="wd2" y="hd2"/>
                </a:cxn>
              </a:cxnLst>
              <a:rect b="b" l="0" r="r" t="0"/>
              <a:pathLst>
                <a:path extrusionOk="0" h="20960" w="2160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cap="flat" w="12700">
              <a:noFill/>
              <a:miter lim="400000"/>
            </a:ln>
            <a:effectLst/>
          </p:spPr>
          <p:txBody>
            <a:bodyPr anchor="ctr" bIns="46041" lIns="46041" numCol="1" rIns="46041" tIns="46041" wrap="square">
              <a:noAutofit/>
            </a:bodyPr>
            <a:lstStyle/>
            <a:p>
              <a:pPr algn="just">
                <a:lnSpc>
                  <a:spcPct val="120000"/>
                </a:lnSpc>
                <a:spcBef>
                  <a:spcPct val="0"/>
                </a:spcBef>
                <a:spcAft>
                  <a:spcPct val="0"/>
                </a:spcAft>
                <a:defRPr sz="3200">
                  <a:solidFill>
                    <a:srgbClr val="FFFFFF"/>
                  </a:solidFill>
                  <a:latin typeface="+mn-lt"/>
                  <a:ea typeface="+mn-ea"/>
                  <a:cs typeface="+mn-cs"/>
                  <a:sym typeface="Helvetica Light"/>
                </a:defRPr>
              </a:pPr>
              <a:endParaRPr sz="9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1" name="Group 30"/>
          <p:cNvGrpSpPr/>
          <p:nvPr/>
        </p:nvGrpSpPr>
        <p:grpSpPr>
          <a:xfrm>
            <a:off x="4390335" y="2211918"/>
            <a:ext cx="904654" cy="904657"/>
            <a:chOff x="8197836" y="1898395"/>
            <a:chExt cx="1017919" cy="1017922"/>
          </a:xfrm>
        </p:grpSpPr>
        <p:sp>
          <p:nvSpPr>
            <p:cNvPr id="32" name="Shape 255"/>
            <p:cNvSpPr/>
            <p:nvPr/>
          </p:nvSpPr>
          <p:spPr>
            <a:xfrm>
              <a:off x="8197836" y="1898395"/>
              <a:ext cx="1017919" cy="1017922"/>
            </a:xfrm>
            <a:custGeom>
              <a:cxnLst>
                <a:cxn ang="0">
                  <a:pos x="wd2" y="hd2"/>
                </a:cxn>
                <a:cxn ang="5400000">
                  <a:pos x="wd2" y="hd2"/>
                </a:cxn>
                <a:cxn ang="10800000">
                  <a:pos x="wd2" y="hd2"/>
                </a:cxn>
                <a:cxn ang="16200000">
                  <a:pos x="wd2" y="hd2"/>
                </a:cxn>
              </a:cxnLst>
              <a:rect b="b" l="0" r="r" t="0"/>
              <a:pathLst>
                <a:path extrusionOk="0" h="21600" w="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2"/>
            </a:solidFill>
            <a:ln cap="flat" w="76200">
              <a:solidFill>
                <a:schemeClr val="bg1"/>
              </a:solidFill>
              <a:miter lim="400000"/>
            </a:ln>
            <a:effectLst/>
          </p:spPr>
          <p:txBody>
            <a:bodyPr anchor="ctr" bIns="40181" lIns="40181" numCol="1" rIns="40181" tIns="40181" wrap="square">
              <a:noAutofit/>
            </a:bodyPr>
            <a:lstStyle/>
            <a:p>
              <a:pPr algn="just">
                <a:lnSpc>
                  <a:spcPct val="120000"/>
                </a:lnSpc>
                <a:spcBef>
                  <a:spcPct val="0"/>
                </a:spcBef>
                <a:spcAft>
                  <a:spcPct val="0"/>
                </a:spcAft>
                <a:defRPr sz="3200">
                  <a:solidFill>
                    <a:srgbClr val="FFFFFF"/>
                  </a:solidFill>
                  <a:latin typeface="+mn-lt"/>
                  <a:ea typeface="+mn-ea"/>
                  <a:cs typeface="+mn-cs"/>
                  <a:sym typeface="Helvetica Light"/>
                </a:defRPr>
              </a:pPr>
              <a:endParaRPr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3" name="Shape 256"/>
            <p:cNvSpPr/>
            <p:nvPr/>
          </p:nvSpPr>
          <p:spPr>
            <a:xfrm flipH="1">
              <a:off x="8505560" y="2180961"/>
              <a:ext cx="402470" cy="452790"/>
            </a:xfrm>
            <a:custGeom>
              <a:cxnLst>
                <a:cxn ang="0">
                  <a:pos x="wd2" y="hd2"/>
                </a:cxn>
                <a:cxn ang="5400000">
                  <a:pos x="wd2" y="hd2"/>
                </a:cxn>
                <a:cxn ang="10800000">
                  <a:pos x="wd2" y="hd2"/>
                </a:cxn>
                <a:cxn ang="16200000">
                  <a:pos x="wd2" y="hd2"/>
                </a:cxn>
              </a:cxnLst>
              <a:rect b="b" l="0" r="r" t="0"/>
              <a:pathLst>
                <a:path extrusionOk="0" h="20960" w="2160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cap="flat" w="12700">
              <a:noFill/>
              <a:miter lim="400000"/>
            </a:ln>
            <a:effectLst/>
          </p:spPr>
          <p:txBody>
            <a:bodyPr anchor="ctr" bIns="46041" lIns="46041" numCol="1" rIns="46041" tIns="46041" wrap="square">
              <a:noAutofit/>
            </a:bodyPr>
            <a:lstStyle/>
            <a:p>
              <a:pPr algn="just">
                <a:lnSpc>
                  <a:spcPct val="120000"/>
                </a:lnSpc>
                <a:spcBef>
                  <a:spcPct val="0"/>
                </a:spcBef>
                <a:spcAft>
                  <a:spcPct val="0"/>
                </a:spcAft>
                <a:defRPr sz="3200">
                  <a:solidFill>
                    <a:srgbClr val="FFFFFF"/>
                  </a:solidFill>
                  <a:latin typeface="+mn-lt"/>
                  <a:ea typeface="+mn-ea"/>
                  <a:cs typeface="+mn-cs"/>
                  <a:sym typeface="Helvetica Light"/>
                </a:defRPr>
              </a:pPr>
              <a:endParaRPr sz="9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40" name="Group 39"/>
          <p:cNvGrpSpPr/>
          <p:nvPr/>
        </p:nvGrpSpPr>
        <p:grpSpPr>
          <a:xfrm>
            <a:off x="7640402" y="4900513"/>
            <a:ext cx="904654" cy="904657"/>
            <a:chOff x="8197836" y="1898395"/>
            <a:chExt cx="1017919" cy="1017922"/>
          </a:xfrm>
        </p:grpSpPr>
        <p:sp>
          <p:nvSpPr>
            <p:cNvPr id="41" name="Shape 255"/>
            <p:cNvSpPr/>
            <p:nvPr/>
          </p:nvSpPr>
          <p:spPr>
            <a:xfrm>
              <a:off x="8197836" y="1898395"/>
              <a:ext cx="1017919" cy="1017922"/>
            </a:xfrm>
            <a:custGeom>
              <a:cxnLst>
                <a:cxn ang="0">
                  <a:pos x="wd2" y="hd2"/>
                </a:cxn>
                <a:cxn ang="5400000">
                  <a:pos x="wd2" y="hd2"/>
                </a:cxn>
                <a:cxn ang="10800000">
                  <a:pos x="wd2" y="hd2"/>
                </a:cxn>
                <a:cxn ang="16200000">
                  <a:pos x="wd2" y="hd2"/>
                </a:cxn>
              </a:cxnLst>
              <a:rect b="b" l="0" r="r" t="0"/>
              <a:pathLst>
                <a:path extrusionOk="0" h="21600" w="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5"/>
            </a:solidFill>
            <a:ln cap="flat" w="76200">
              <a:solidFill>
                <a:schemeClr val="bg1"/>
              </a:solidFill>
              <a:miter lim="400000"/>
            </a:ln>
            <a:effectLst/>
          </p:spPr>
          <p:txBody>
            <a:bodyPr anchor="ctr" bIns="40181" lIns="40181" numCol="1" rIns="40181" tIns="40181" wrap="square">
              <a:noAutofit/>
            </a:bodyPr>
            <a:lstStyle/>
            <a:p>
              <a:pPr algn="just">
                <a:lnSpc>
                  <a:spcPct val="120000"/>
                </a:lnSpc>
                <a:spcBef>
                  <a:spcPct val="0"/>
                </a:spcBef>
                <a:spcAft>
                  <a:spcPct val="0"/>
                </a:spcAft>
                <a:defRPr sz="3200">
                  <a:solidFill>
                    <a:srgbClr val="FFFFFF"/>
                  </a:solidFill>
                  <a:latin typeface="+mn-lt"/>
                  <a:ea typeface="+mn-ea"/>
                  <a:cs typeface="+mn-cs"/>
                  <a:sym typeface="Helvetica Light"/>
                </a:defRPr>
              </a:pPr>
              <a:endParaRPr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2" name="Shape 256"/>
            <p:cNvSpPr/>
            <p:nvPr/>
          </p:nvSpPr>
          <p:spPr>
            <a:xfrm>
              <a:off x="8505560" y="2180961"/>
              <a:ext cx="402470" cy="452790"/>
            </a:xfrm>
            <a:custGeom>
              <a:cxnLst>
                <a:cxn ang="0">
                  <a:pos x="wd2" y="hd2"/>
                </a:cxn>
                <a:cxn ang="5400000">
                  <a:pos x="wd2" y="hd2"/>
                </a:cxn>
                <a:cxn ang="10800000">
                  <a:pos x="wd2" y="hd2"/>
                </a:cxn>
                <a:cxn ang="16200000">
                  <a:pos x="wd2" y="hd2"/>
                </a:cxn>
              </a:cxnLst>
              <a:rect b="b" l="0" r="r" t="0"/>
              <a:pathLst>
                <a:path extrusionOk="0" h="20960" w="2160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cap="flat" w="12700">
              <a:noFill/>
              <a:miter lim="400000"/>
            </a:ln>
            <a:effectLst/>
          </p:spPr>
          <p:txBody>
            <a:bodyPr anchor="ctr" bIns="46041" lIns="46041" numCol="1" rIns="46041" tIns="46041" wrap="square">
              <a:noAutofit/>
            </a:bodyPr>
            <a:lstStyle/>
            <a:p>
              <a:pPr algn="just">
                <a:lnSpc>
                  <a:spcPct val="120000"/>
                </a:lnSpc>
                <a:spcBef>
                  <a:spcPct val="0"/>
                </a:spcBef>
                <a:spcAft>
                  <a:spcPct val="0"/>
                </a:spcAft>
                <a:defRPr sz="3200">
                  <a:solidFill>
                    <a:srgbClr val="FFFFFF"/>
                  </a:solidFill>
                  <a:latin typeface="+mn-lt"/>
                  <a:ea typeface="+mn-ea"/>
                  <a:cs typeface="+mn-cs"/>
                  <a:sym typeface="Helvetica Light"/>
                </a:defRPr>
              </a:pPr>
              <a:endParaRPr sz="9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43" name="Group 42"/>
          <p:cNvGrpSpPr/>
          <p:nvPr/>
        </p:nvGrpSpPr>
        <p:grpSpPr>
          <a:xfrm>
            <a:off x="4422891" y="4904695"/>
            <a:ext cx="904654" cy="904657"/>
            <a:chOff x="8197836" y="1898395"/>
            <a:chExt cx="1017919" cy="1017922"/>
          </a:xfrm>
        </p:grpSpPr>
        <p:sp>
          <p:nvSpPr>
            <p:cNvPr id="44" name="Shape 255"/>
            <p:cNvSpPr/>
            <p:nvPr/>
          </p:nvSpPr>
          <p:spPr>
            <a:xfrm>
              <a:off x="8197836" y="1898395"/>
              <a:ext cx="1017919" cy="1017922"/>
            </a:xfrm>
            <a:custGeom>
              <a:cxnLst>
                <a:cxn ang="0">
                  <a:pos x="wd2" y="hd2"/>
                </a:cxn>
                <a:cxn ang="5400000">
                  <a:pos x="wd2" y="hd2"/>
                </a:cxn>
                <a:cxn ang="10800000">
                  <a:pos x="wd2" y="hd2"/>
                </a:cxn>
                <a:cxn ang="16200000">
                  <a:pos x="wd2" y="hd2"/>
                </a:cxn>
              </a:cxnLst>
              <a:rect b="b" l="0" r="r" t="0"/>
              <a:pathLst>
                <a:path extrusionOk="0" h="21600" w="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4"/>
            </a:solidFill>
            <a:ln cap="flat" w="76200">
              <a:solidFill>
                <a:schemeClr val="bg1"/>
              </a:solidFill>
              <a:miter lim="400000"/>
            </a:ln>
            <a:effectLst/>
          </p:spPr>
          <p:txBody>
            <a:bodyPr anchor="ctr" bIns="40181" lIns="40181" numCol="1" rIns="40181" tIns="40181" wrap="square">
              <a:noAutofit/>
            </a:bodyPr>
            <a:lstStyle/>
            <a:p>
              <a:pPr algn="just">
                <a:lnSpc>
                  <a:spcPct val="120000"/>
                </a:lnSpc>
                <a:spcBef>
                  <a:spcPct val="0"/>
                </a:spcBef>
                <a:spcAft>
                  <a:spcPct val="0"/>
                </a:spcAft>
                <a:defRPr sz="3200">
                  <a:solidFill>
                    <a:srgbClr val="FFFFFF"/>
                  </a:solidFill>
                  <a:latin typeface="+mn-lt"/>
                  <a:ea typeface="+mn-ea"/>
                  <a:cs typeface="+mn-cs"/>
                  <a:sym typeface="Helvetica Light"/>
                </a:defRPr>
              </a:pPr>
              <a:endParaRPr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5" name="Shape 256"/>
            <p:cNvSpPr/>
            <p:nvPr/>
          </p:nvSpPr>
          <p:spPr>
            <a:xfrm flipH="1">
              <a:off x="8505560" y="2180961"/>
              <a:ext cx="402470" cy="452790"/>
            </a:xfrm>
            <a:custGeom>
              <a:cxnLst>
                <a:cxn ang="0">
                  <a:pos x="wd2" y="hd2"/>
                </a:cxn>
                <a:cxn ang="5400000">
                  <a:pos x="wd2" y="hd2"/>
                </a:cxn>
                <a:cxn ang="10800000">
                  <a:pos x="wd2" y="hd2"/>
                </a:cxn>
                <a:cxn ang="16200000">
                  <a:pos x="wd2" y="hd2"/>
                </a:cxn>
              </a:cxnLst>
              <a:rect b="b" l="0" r="r" t="0"/>
              <a:pathLst>
                <a:path extrusionOk="0" h="20960" w="2160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cap="flat" w="12700">
              <a:noFill/>
              <a:miter lim="400000"/>
            </a:ln>
            <a:effectLst/>
          </p:spPr>
          <p:txBody>
            <a:bodyPr anchor="ctr" bIns="46041" lIns="46041" numCol="1" rIns="46041" tIns="46041" wrap="square">
              <a:noAutofit/>
            </a:bodyPr>
            <a:lstStyle/>
            <a:p>
              <a:pPr algn="just">
                <a:lnSpc>
                  <a:spcPct val="120000"/>
                </a:lnSpc>
                <a:spcBef>
                  <a:spcPct val="0"/>
                </a:spcBef>
                <a:spcAft>
                  <a:spcPct val="0"/>
                </a:spcAft>
                <a:defRPr sz="3200">
                  <a:solidFill>
                    <a:srgbClr val="FFFFFF"/>
                  </a:solidFill>
                  <a:latin typeface="+mn-lt"/>
                  <a:ea typeface="+mn-ea"/>
                  <a:cs typeface="+mn-cs"/>
                  <a:sym typeface="Helvetica Light"/>
                </a:defRPr>
              </a:pPr>
              <a:endParaRPr sz="900">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21" name="Text Placeholder 8"/>
          <p:cNvSpPr txBox="1"/>
          <p:nvPr/>
        </p:nvSpPr>
        <p:spPr>
          <a:xfrm>
            <a:off x="2454434" y="2295525"/>
            <a:ext cx="1770063" cy="298450"/>
          </a:xfrm>
          <a:prstGeom prst="rect">
            <a:avLst/>
          </a:prstGeom>
        </p:spPr>
        <p:txBody>
          <a:bodyPr>
            <a:noAutofit/>
          </a:bodyPr>
          <a:lstStyle>
            <a:lvl1pPr algn="l" defTabSz="914476" eaLnBrk="1" hangingPunct="1" indent="-228620" latinLnBrk="0" marL="22862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fontAlgn="auto" indent="0" marL="0">
              <a:lnSpc>
                <a:spcPct val="120000"/>
              </a:lnSpc>
              <a:spcBef>
                <a:spcPct val="0"/>
              </a:spcBef>
              <a:spcAft>
                <a:spcPct val="0"/>
              </a:spcAft>
              <a:buFont charset="0" panose="020b0604020202020204" pitchFamily="34" typeface="Arial"/>
              <a:buNone/>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2" name="Text Placeholder 9"/>
          <p:cNvSpPr txBox="1"/>
          <p:nvPr/>
        </p:nvSpPr>
        <p:spPr>
          <a:xfrm>
            <a:off x="1949609" y="2547938"/>
            <a:ext cx="2274888" cy="708347"/>
          </a:xfrm>
          <a:prstGeom prst="rect">
            <a:avLst/>
          </a:prstGeom>
        </p:spPr>
        <p:txBody>
          <a:bodyPr>
            <a:noAutofit/>
          </a:bodyPr>
          <a:lstStyle>
            <a:lvl1pPr algn="l" defTabSz="914476" eaLnBrk="1" hangingPunct="1" indent="-228620" latinLnBrk="0" marL="22862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fontAlgn="auto" indent="0" marL="0">
              <a:lnSpc>
                <a:spcPct val="120000"/>
              </a:lnSpc>
              <a:spcBef>
                <a:spcPct val="0"/>
              </a:spcBef>
              <a:spcAft>
                <a:spcPct val="0"/>
              </a:spcAft>
              <a:buNone/>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directly.ent to this directly.</a:t>
            </a:r>
          </a:p>
        </p:txBody>
      </p:sp>
      <p:sp>
        <p:nvSpPr>
          <p:cNvPr id="23" name="Text Placeholder 8"/>
          <p:cNvSpPr txBox="1"/>
          <p:nvPr/>
        </p:nvSpPr>
        <p:spPr>
          <a:xfrm>
            <a:off x="8756809" y="2295525"/>
            <a:ext cx="1770063" cy="298450"/>
          </a:xfrm>
          <a:prstGeom prst="rect">
            <a:avLst/>
          </a:prstGeom>
        </p:spPr>
        <p:txBody>
          <a:bodyPr>
            <a:noAutofit/>
          </a:bodyPr>
          <a:lstStyle>
            <a:lvl1pPr algn="l" defTabSz="914476" eaLnBrk="1" hangingPunct="1" indent="-228620" latinLnBrk="0" marL="22862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indent="0" marL="0">
              <a:lnSpc>
                <a:spcPct val="120000"/>
              </a:lnSpc>
              <a:spcBef>
                <a:spcPct val="0"/>
              </a:spcBef>
              <a:spcAft>
                <a:spcPct val="0"/>
              </a:spcAft>
              <a:buFont charset="0" panose="020b0604020202020204" pitchFamily="34" typeface="Arial"/>
              <a:buNone/>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4" name="Text Placeholder 9"/>
          <p:cNvSpPr txBox="1"/>
          <p:nvPr/>
        </p:nvSpPr>
        <p:spPr>
          <a:xfrm>
            <a:off x="8756809" y="2547938"/>
            <a:ext cx="2274888" cy="708347"/>
          </a:xfrm>
          <a:prstGeom prst="rect">
            <a:avLst/>
          </a:prstGeom>
        </p:spPr>
        <p:txBody>
          <a:bodyPr>
            <a:noAutofit/>
          </a:bodyPr>
          <a:lstStyle>
            <a:lvl1pPr algn="l" defTabSz="914476" eaLnBrk="1" hangingPunct="1" indent="-228620" latinLnBrk="0" marL="22862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fontAlgn="auto" indent="0" marL="0">
              <a:lnSpc>
                <a:spcPct val="120000"/>
              </a:lnSpc>
              <a:spcBef>
                <a:spcPct val="0"/>
              </a:spcBef>
              <a:spcAft>
                <a:spcPct val="0"/>
              </a:spcAft>
              <a:buNone/>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directly.ent to this directly.</a:t>
            </a:r>
          </a:p>
        </p:txBody>
      </p:sp>
      <p:sp>
        <p:nvSpPr>
          <p:cNvPr id="25" name="Text Placeholder 8"/>
          <p:cNvSpPr txBox="1"/>
          <p:nvPr/>
        </p:nvSpPr>
        <p:spPr>
          <a:xfrm>
            <a:off x="2454434" y="4966153"/>
            <a:ext cx="1770063" cy="298450"/>
          </a:xfrm>
          <a:prstGeom prst="rect">
            <a:avLst/>
          </a:prstGeom>
        </p:spPr>
        <p:txBody>
          <a:bodyPr>
            <a:noAutofit/>
          </a:bodyPr>
          <a:lstStyle>
            <a:lvl1pPr algn="l" defTabSz="914476" eaLnBrk="1" hangingPunct="1" indent="-228620" latinLnBrk="0" marL="22862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fontAlgn="auto" indent="0" marL="0">
              <a:lnSpc>
                <a:spcPct val="120000"/>
              </a:lnSpc>
              <a:spcBef>
                <a:spcPct val="0"/>
              </a:spcBef>
              <a:spcAft>
                <a:spcPct val="0"/>
              </a:spcAft>
              <a:buFont charset="0" panose="020b0604020202020204" pitchFamily="34" typeface="Arial"/>
              <a:buNone/>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0" name="Text Placeholder 9"/>
          <p:cNvSpPr txBox="1"/>
          <p:nvPr/>
        </p:nvSpPr>
        <p:spPr>
          <a:xfrm>
            <a:off x="1949609" y="5218566"/>
            <a:ext cx="2274888" cy="708347"/>
          </a:xfrm>
          <a:prstGeom prst="rect">
            <a:avLst/>
          </a:prstGeom>
        </p:spPr>
        <p:txBody>
          <a:bodyPr>
            <a:noAutofit/>
          </a:bodyPr>
          <a:lstStyle>
            <a:lvl1pPr algn="l" defTabSz="914476" eaLnBrk="1" hangingPunct="1" indent="-228620" latinLnBrk="0" marL="22862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fontAlgn="auto" indent="0" marL="0">
              <a:lnSpc>
                <a:spcPct val="120000"/>
              </a:lnSpc>
              <a:spcBef>
                <a:spcPct val="0"/>
              </a:spcBef>
              <a:spcAft>
                <a:spcPct val="0"/>
              </a:spcAft>
              <a:buNone/>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directly.ent to this directly.</a:t>
            </a:r>
          </a:p>
        </p:txBody>
      </p:sp>
      <p:sp>
        <p:nvSpPr>
          <p:cNvPr id="34" name="Text Placeholder 8"/>
          <p:cNvSpPr txBox="1"/>
          <p:nvPr/>
        </p:nvSpPr>
        <p:spPr>
          <a:xfrm>
            <a:off x="8756809" y="4966153"/>
            <a:ext cx="1770063" cy="298450"/>
          </a:xfrm>
          <a:prstGeom prst="rect">
            <a:avLst/>
          </a:prstGeom>
        </p:spPr>
        <p:txBody>
          <a:bodyPr>
            <a:noAutofit/>
          </a:bodyPr>
          <a:lstStyle>
            <a:lvl1pPr algn="l" defTabSz="914476" eaLnBrk="1" hangingPunct="1" indent="-228620" latinLnBrk="0" marL="22862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indent="0" marL="0">
              <a:lnSpc>
                <a:spcPct val="120000"/>
              </a:lnSpc>
              <a:spcBef>
                <a:spcPct val="0"/>
              </a:spcBef>
              <a:spcAft>
                <a:spcPct val="0"/>
              </a:spcAft>
              <a:buFont charset="0" panose="020b0604020202020204" pitchFamily="34" typeface="Arial"/>
              <a:buNone/>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5" name="Text Placeholder 9"/>
          <p:cNvSpPr txBox="1"/>
          <p:nvPr/>
        </p:nvSpPr>
        <p:spPr>
          <a:xfrm>
            <a:off x="8756809" y="5218566"/>
            <a:ext cx="2274888" cy="708347"/>
          </a:xfrm>
          <a:prstGeom prst="rect">
            <a:avLst/>
          </a:prstGeom>
        </p:spPr>
        <p:txBody>
          <a:bodyPr>
            <a:noAutofit/>
          </a:bodyPr>
          <a:lstStyle>
            <a:lvl1pPr algn="l" defTabSz="914476" eaLnBrk="1" hangingPunct="1" indent="-228620" latinLnBrk="0" marL="22862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fontAlgn="auto" indent="0" marL="0">
              <a:lnSpc>
                <a:spcPct val="120000"/>
              </a:lnSpc>
              <a:spcBef>
                <a:spcPct val="0"/>
              </a:spcBef>
              <a:spcAft>
                <a:spcPct val="0"/>
              </a:spcAft>
              <a:buNone/>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directly.ent to this directly.</a:t>
            </a:r>
          </a:p>
        </p:txBody>
      </p:sp>
      <p:sp>
        <p:nvSpPr>
          <p:cNvPr id="36" name="TextBox 8"/>
          <p:cNvSpPr txBox="1"/>
          <p:nvPr/>
        </p:nvSpPr>
        <p:spPr>
          <a:xfrm>
            <a:off x="857250" y="235950"/>
            <a:ext cx="3949155" cy="487680"/>
          </a:xfrm>
          <a:prstGeom prst="rect">
            <a:avLst/>
          </a:prstGeom>
          <a:noFill/>
        </p:spPr>
        <p:txBody>
          <a:bodyPr anchor="ctr" bIns="0" lIns="0" rIns="0" rtlCol="0" tIns="0" wrap="square">
            <a:spAutoFit/>
          </a:bodyPr>
          <a:lstStyle/>
          <a:p>
            <a:r>
              <a:rPr altLang="zh-CN" lang="en-US"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2018年度工作概述</a:t>
            </a:r>
          </a:p>
        </p:txBody>
      </p:sp>
      <p:sp>
        <p:nvSpPr>
          <p:cNvPr id="37"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 ANNUAL WORK SUMMARY</a:t>
            </a:r>
          </a:p>
        </p:txBody>
      </p:sp>
    </p:spTree>
    <p:extLst>
      <p:ext uri="{BB962C8B-B14F-4D97-AF65-F5344CB8AC3E}">
        <p14:creationId val="1165400777"/>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childTnLst>
                          </p:cTn>
                        </p:par>
                        <p:par>
                          <p:cTn fill="hold" id="10" nodeType="afterGroup">
                            <p:stCondLst>
                              <p:cond delay="500"/>
                            </p:stCondLst>
                            <p:childTnLst>
                              <p:par>
                                <p:cTn fill="hold" id="11" nodeType="afterEffect" presetClass="entr" presetID="2" presetSubtype="4">
                                  <p:stCondLst>
                                    <p:cond delay="0"/>
                                  </p:stCondLst>
                                  <p:childTnLst>
                                    <p:set>
                                      <p:cBhvr>
                                        <p:cTn dur="1" fill="hold" id="12">
                                          <p:stCondLst>
                                            <p:cond delay="0"/>
                                          </p:stCondLst>
                                        </p:cTn>
                                        <p:tgtEl>
                                          <p:spTgt spid="18"/>
                                        </p:tgtEl>
                                        <p:attrNameLst>
                                          <p:attrName>style.visibility</p:attrName>
                                        </p:attrNameLst>
                                      </p:cBhvr>
                                      <p:to>
                                        <p:strVal val="visible"/>
                                      </p:to>
                                    </p:set>
                                    <p:anim calcmode="lin" valueType="num">
                                      <p:cBhvr additive="base">
                                        <p:cTn dur="500" fill="hold" id="13"/>
                                        <p:tgtEl>
                                          <p:spTgt spid="18"/>
                                        </p:tgtEl>
                                        <p:attrNameLst>
                                          <p:attrName>ppt_x</p:attrName>
                                        </p:attrNameLst>
                                      </p:cBhvr>
                                      <p:tavLst>
                                        <p:tav tm="0">
                                          <p:val>
                                            <p:strVal val="#ppt_x"/>
                                          </p:val>
                                        </p:tav>
                                        <p:tav tm="100000">
                                          <p:val>
                                            <p:strVal val="#ppt_x"/>
                                          </p:val>
                                        </p:tav>
                                      </p:tavLst>
                                    </p:anim>
                                    <p:anim calcmode="lin" valueType="num">
                                      <p:cBhvr additive="base">
                                        <p:cTn dur="500" fill="hold" id="14"/>
                                        <p:tgtEl>
                                          <p:spTgt spid="18"/>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000"/>
                            </p:stCondLst>
                            <p:childTnLst>
                              <p:par>
                                <p:cTn decel="100000" fill="hold" id="16" nodeType="afterEffect" presetClass="entr" presetID="49" presetSubtype="0">
                                  <p:stCondLst>
                                    <p:cond delay="0"/>
                                  </p:stCondLst>
                                  <p:childTnLst>
                                    <p:set>
                                      <p:cBhvr>
                                        <p:cTn dur="1" fill="hold" id="17">
                                          <p:stCondLst>
                                            <p:cond delay="0"/>
                                          </p:stCondLst>
                                        </p:cTn>
                                        <p:tgtEl>
                                          <p:spTgt spid="31"/>
                                        </p:tgtEl>
                                        <p:attrNameLst>
                                          <p:attrName>style.visibility</p:attrName>
                                        </p:attrNameLst>
                                      </p:cBhvr>
                                      <p:to>
                                        <p:strVal val="visible"/>
                                      </p:to>
                                    </p:set>
                                    <p:anim calcmode="lin" valueType="num">
                                      <p:cBhvr>
                                        <p:cTn dur="500" fill="hold" id="18"/>
                                        <p:tgtEl>
                                          <p:spTgt spid="31"/>
                                        </p:tgtEl>
                                        <p:attrNameLst>
                                          <p:attrName>ppt_w</p:attrName>
                                        </p:attrNameLst>
                                      </p:cBhvr>
                                      <p:tavLst>
                                        <p:tav tm="0">
                                          <p:val>
                                            <p:fltVal val="0"/>
                                          </p:val>
                                        </p:tav>
                                        <p:tav tm="100000">
                                          <p:val>
                                            <p:strVal val="#ppt_w"/>
                                          </p:val>
                                        </p:tav>
                                      </p:tavLst>
                                    </p:anim>
                                    <p:anim calcmode="lin" valueType="num">
                                      <p:cBhvr>
                                        <p:cTn dur="500" fill="hold" id="19"/>
                                        <p:tgtEl>
                                          <p:spTgt spid="31"/>
                                        </p:tgtEl>
                                        <p:attrNameLst>
                                          <p:attrName>ppt_h</p:attrName>
                                        </p:attrNameLst>
                                      </p:cBhvr>
                                      <p:tavLst>
                                        <p:tav tm="0">
                                          <p:val>
                                            <p:fltVal val="0"/>
                                          </p:val>
                                        </p:tav>
                                        <p:tav tm="100000">
                                          <p:val>
                                            <p:strVal val="#ppt_h"/>
                                          </p:val>
                                        </p:tav>
                                      </p:tavLst>
                                    </p:anim>
                                    <p:anim calcmode="lin" valueType="num">
                                      <p:cBhvr>
                                        <p:cTn dur="500" fill="hold" id="20"/>
                                        <p:tgtEl>
                                          <p:spTgt spid="31"/>
                                        </p:tgtEl>
                                        <p:attrNameLst>
                                          <p:attrName>style.rotation</p:attrName>
                                        </p:attrNameLst>
                                      </p:cBhvr>
                                      <p:tavLst>
                                        <p:tav tm="0">
                                          <p:val>
                                            <p:fltVal val="360"/>
                                          </p:val>
                                        </p:tav>
                                        <p:tav tm="100000">
                                          <p:val>
                                            <p:fltVal val="0"/>
                                          </p:val>
                                        </p:tav>
                                      </p:tavLst>
                                    </p:anim>
                                    <p:animEffect filter="fade" transition="in">
                                      <p:cBhvr>
                                        <p:cTn dur="500" id="21"/>
                                        <p:tgtEl>
                                          <p:spTgt spid="31"/>
                                        </p:tgtEl>
                                      </p:cBhvr>
                                    </p:animEffect>
                                  </p:childTnLst>
                                </p:cTn>
                              </p:par>
                            </p:childTnLst>
                          </p:cTn>
                        </p:par>
                        <p:par>
                          <p:cTn fill="hold" id="22" nodeType="afterGroup">
                            <p:stCondLst>
                              <p:cond delay="1500"/>
                            </p:stCondLst>
                            <p:childTnLst>
                              <p:par>
                                <p:cTn decel="100000" fill="hold" id="23" nodeType="afterEffect" presetClass="entr" presetID="49" presetSubtype="0">
                                  <p:stCondLst>
                                    <p:cond delay="0"/>
                                  </p:stCondLst>
                                  <p:childTnLst>
                                    <p:set>
                                      <p:cBhvr>
                                        <p:cTn dur="1" fill="hold" id="24">
                                          <p:stCondLst>
                                            <p:cond delay="0"/>
                                          </p:stCondLst>
                                        </p:cTn>
                                        <p:tgtEl>
                                          <p:spTgt spid="29"/>
                                        </p:tgtEl>
                                        <p:attrNameLst>
                                          <p:attrName>style.visibility</p:attrName>
                                        </p:attrNameLst>
                                      </p:cBhvr>
                                      <p:to>
                                        <p:strVal val="visible"/>
                                      </p:to>
                                    </p:set>
                                    <p:anim calcmode="lin" valueType="num">
                                      <p:cBhvr>
                                        <p:cTn dur="500" fill="hold" id="25"/>
                                        <p:tgtEl>
                                          <p:spTgt spid="29"/>
                                        </p:tgtEl>
                                        <p:attrNameLst>
                                          <p:attrName>ppt_w</p:attrName>
                                        </p:attrNameLst>
                                      </p:cBhvr>
                                      <p:tavLst>
                                        <p:tav tm="0">
                                          <p:val>
                                            <p:fltVal val="0"/>
                                          </p:val>
                                        </p:tav>
                                        <p:tav tm="100000">
                                          <p:val>
                                            <p:strVal val="#ppt_w"/>
                                          </p:val>
                                        </p:tav>
                                      </p:tavLst>
                                    </p:anim>
                                    <p:anim calcmode="lin" valueType="num">
                                      <p:cBhvr>
                                        <p:cTn dur="500" fill="hold" id="26"/>
                                        <p:tgtEl>
                                          <p:spTgt spid="29"/>
                                        </p:tgtEl>
                                        <p:attrNameLst>
                                          <p:attrName>ppt_h</p:attrName>
                                        </p:attrNameLst>
                                      </p:cBhvr>
                                      <p:tavLst>
                                        <p:tav tm="0">
                                          <p:val>
                                            <p:fltVal val="0"/>
                                          </p:val>
                                        </p:tav>
                                        <p:tav tm="100000">
                                          <p:val>
                                            <p:strVal val="#ppt_h"/>
                                          </p:val>
                                        </p:tav>
                                      </p:tavLst>
                                    </p:anim>
                                    <p:anim calcmode="lin" valueType="num">
                                      <p:cBhvr>
                                        <p:cTn dur="500" fill="hold" id="27"/>
                                        <p:tgtEl>
                                          <p:spTgt spid="29"/>
                                        </p:tgtEl>
                                        <p:attrNameLst>
                                          <p:attrName>style.rotation</p:attrName>
                                        </p:attrNameLst>
                                      </p:cBhvr>
                                      <p:tavLst>
                                        <p:tav tm="0">
                                          <p:val>
                                            <p:fltVal val="360"/>
                                          </p:val>
                                        </p:tav>
                                        <p:tav tm="100000">
                                          <p:val>
                                            <p:fltVal val="0"/>
                                          </p:val>
                                        </p:tav>
                                      </p:tavLst>
                                    </p:anim>
                                    <p:animEffect filter="fade" transition="in">
                                      <p:cBhvr>
                                        <p:cTn dur="500" id="28"/>
                                        <p:tgtEl>
                                          <p:spTgt spid="29"/>
                                        </p:tgtEl>
                                      </p:cBhvr>
                                    </p:animEffect>
                                  </p:childTnLst>
                                </p:cTn>
                              </p:par>
                            </p:childTnLst>
                          </p:cTn>
                        </p:par>
                        <p:par>
                          <p:cTn fill="hold" id="29" nodeType="afterGroup">
                            <p:stCondLst>
                              <p:cond delay="2000"/>
                            </p:stCondLst>
                            <p:childTnLst>
                              <p:par>
                                <p:cTn decel="100000" fill="hold" id="30" nodeType="afterEffect" presetClass="entr" presetID="49" presetSubtype="0">
                                  <p:stCondLst>
                                    <p:cond delay="0"/>
                                  </p:stCondLst>
                                  <p:childTnLst>
                                    <p:set>
                                      <p:cBhvr>
                                        <p:cTn dur="1" fill="hold" id="31">
                                          <p:stCondLst>
                                            <p:cond delay="0"/>
                                          </p:stCondLst>
                                        </p:cTn>
                                        <p:tgtEl>
                                          <p:spTgt spid="43"/>
                                        </p:tgtEl>
                                        <p:attrNameLst>
                                          <p:attrName>style.visibility</p:attrName>
                                        </p:attrNameLst>
                                      </p:cBhvr>
                                      <p:to>
                                        <p:strVal val="visible"/>
                                      </p:to>
                                    </p:set>
                                    <p:anim calcmode="lin" valueType="num">
                                      <p:cBhvr>
                                        <p:cTn dur="500" fill="hold" id="32"/>
                                        <p:tgtEl>
                                          <p:spTgt spid="43"/>
                                        </p:tgtEl>
                                        <p:attrNameLst>
                                          <p:attrName>ppt_w</p:attrName>
                                        </p:attrNameLst>
                                      </p:cBhvr>
                                      <p:tavLst>
                                        <p:tav tm="0">
                                          <p:val>
                                            <p:fltVal val="0"/>
                                          </p:val>
                                        </p:tav>
                                        <p:tav tm="100000">
                                          <p:val>
                                            <p:strVal val="#ppt_w"/>
                                          </p:val>
                                        </p:tav>
                                      </p:tavLst>
                                    </p:anim>
                                    <p:anim calcmode="lin" valueType="num">
                                      <p:cBhvr>
                                        <p:cTn dur="500" fill="hold" id="33"/>
                                        <p:tgtEl>
                                          <p:spTgt spid="43"/>
                                        </p:tgtEl>
                                        <p:attrNameLst>
                                          <p:attrName>ppt_h</p:attrName>
                                        </p:attrNameLst>
                                      </p:cBhvr>
                                      <p:tavLst>
                                        <p:tav tm="0">
                                          <p:val>
                                            <p:fltVal val="0"/>
                                          </p:val>
                                        </p:tav>
                                        <p:tav tm="100000">
                                          <p:val>
                                            <p:strVal val="#ppt_h"/>
                                          </p:val>
                                        </p:tav>
                                      </p:tavLst>
                                    </p:anim>
                                    <p:anim calcmode="lin" valueType="num">
                                      <p:cBhvr>
                                        <p:cTn dur="500" fill="hold" id="34"/>
                                        <p:tgtEl>
                                          <p:spTgt spid="43"/>
                                        </p:tgtEl>
                                        <p:attrNameLst>
                                          <p:attrName>style.rotation</p:attrName>
                                        </p:attrNameLst>
                                      </p:cBhvr>
                                      <p:tavLst>
                                        <p:tav tm="0">
                                          <p:val>
                                            <p:fltVal val="360"/>
                                          </p:val>
                                        </p:tav>
                                        <p:tav tm="100000">
                                          <p:val>
                                            <p:fltVal val="0"/>
                                          </p:val>
                                        </p:tav>
                                      </p:tavLst>
                                    </p:anim>
                                    <p:animEffect filter="fade" transition="in">
                                      <p:cBhvr>
                                        <p:cTn dur="500" id="35"/>
                                        <p:tgtEl>
                                          <p:spTgt spid="43"/>
                                        </p:tgtEl>
                                      </p:cBhvr>
                                    </p:animEffect>
                                  </p:childTnLst>
                                </p:cTn>
                              </p:par>
                            </p:childTnLst>
                          </p:cTn>
                        </p:par>
                        <p:par>
                          <p:cTn fill="hold" id="36" nodeType="afterGroup">
                            <p:stCondLst>
                              <p:cond delay="2500"/>
                            </p:stCondLst>
                            <p:childTnLst>
                              <p:par>
                                <p:cTn decel="100000" fill="hold" id="37" nodeType="afterEffect" presetClass="entr" presetID="49" presetSubtype="0">
                                  <p:stCondLst>
                                    <p:cond delay="0"/>
                                  </p:stCondLst>
                                  <p:childTnLst>
                                    <p:set>
                                      <p:cBhvr>
                                        <p:cTn dur="1" fill="hold" id="38">
                                          <p:stCondLst>
                                            <p:cond delay="0"/>
                                          </p:stCondLst>
                                        </p:cTn>
                                        <p:tgtEl>
                                          <p:spTgt spid="40"/>
                                        </p:tgtEl>
                                        <p:attrNameLst>
                                          <p:attrName>style.visibility</p:attrName>
                                        </p:attrNameLst>
                                      </p:cBhvr>
                                      <p:to>
                                        <p:strVal val="visible"/>
                                      </p:to>
                                    </p:set>
                                    <p:anim calcmode="lin" valueType="num">
                                      <p:cBhvr>
                                        <p:cTn dur="500" fill="hold" id="39"/>
                                        <p:tgtEl>
                                          <p:spTgt spid="40"/>
                                        </p:tgtEl>
                                        <p:attrNameLst>
                                          <p:attrName>ppt_w</p:attrName>
                                        </p:attrNameLst>
                                      </p:cBhvr>
                                      <p:tavLst>
                                        <p:tav tm="0">
                                          <p:val>
                                            <p:fltVal val="0"/>
                                          </p:val>
                                        </p:tav>
                                        <p:tav tm="100000">
                                          <p:val>
                                            <p:strVal val="#ppt_w"/>
                                          </p:val>
                                        </p:tav>
                                      </p:tavLst>
                                    </p:anim>
                                    <p:anim calcmode="lin" valueType="num">
                                      <p:cBhvr>
                                        <p:cTn dur="500" fill="hold" id="40"/>
                                        <p:tgtEl>
                                          <p:spTgt spid="40"/>
                                        </p:tgtEl>
                                        <p:attrNameLst>
                                          <p:attrName>ppt_h</p:attrName>
                                        </p:attrNameLst>
                                      </p:cBhvr>
                                      <p:tavLst>
                                        <p:tav tm="0">
                                          <p:val>
                                            <p:fltVal val="0"/>
                                          </p:val>
                                        </p:tav>
                                        <p:tav tm="100000">
                                          <p:val>
                                            <p:strVal val="#ppt_h"/>
                                          </p:val>
                                        </p:tav>
                                      </p:tavLst>
                                    </p:anim>
                                    <p:anim calcmode="lin" valueType="num">
                                      <p:cBhvr>
                                        <p:cTn dur="500" fill="hold" id="41"/>
                                        <p:tgtEl>
                                          <p:spTgt spid="40"/>
                                        </p:tgtEl>
                                        <p:attrNameLst>
                                          <p:attrName>style.rotation</p:attrName>
                                        </p:attrNameLst>
                                      </p:cBhvr>
                                      <p:tavLst>
                                        <p:tav tm="0">
                                          <p:val>
                                            <p:fltVal val="360"/>
                                          </p:val>
                                        </p:tav>
                                        <p:tav tm="100000">
                                          <p:val>
                                            <p:fltVal val="0"/>
                                          </p:val>
                                        </p:tav>
                                      </p:tavLst>
                                    </p:anim>
                                    <p:animEffect filter="fade" transition="in">
                                      <p:cBhvr>
                                        <p:cTn dur="500" id="42"/>
                                        <p:tgtEl>
                                          <p:spTgt spid="40"/>
                                        </p:tgtEl>
                                      </p:cBhvr>
                                    </p:animEffect>
                                  </p:childTnLst>
                                </p:cTn>
                              </p:par>
                            </p:childTnLst>
                          </p:cTn>
                        </p:par>
                        <p:par>
                          <p:cTn fill="hold" id="43" nodeType="afterGroup">
                            <p:stCondLst>
                              <p:cond delay="3000"/>
                            </p:stCondLst>
                            <p:childTnLst>
                              <p:par>
                                <p:cTn fill="hold" grpId="0" id="44" nodeType="afterEffect" presetClass="entr" presetID="53" presetSubtype="0">
                                  <p:stCondLst>
                                    <p:cond delay="0"/>
                                  </p:stCondLst>
                                  <p:childTnLst>
                                    <p:set>
                                      <p:cBhvr>
                                        <p:cTn dur="1" fill="hold" id="45">
                                          <p:stCondLst>
                                            <p:cond delay="0"/>
                                          </p:stCondLst>
                                        </p:cTn>
                                        <p:tgtEl>
                                          <p:spTgt spid="21">
                                            <p:txEl>
                                              <p:pRg end="0" st="0"/>
                                            </p:txEl>
                                          </p:spTgt>
                                        </p:tgtEl>
                                        <p:attrNameLst>
                                          <p:attrName>style.visibility</p:attrName>
                                        </p:attrNameLst>
                                      </p:cBhvr>
                                      <p:to>
                                        <p:strVal val="visible"/>
                                      </p:to>
                                    </p:set>
                                    <p:anim calcmode="lin" valueType="num">
                                      <p:cBhvr>
                                        <p:cTn dur="500" fill="hold" id="46"/>
                                        <p:tgtEl>
                                          <p:spTgt spid="21">
                                            <p:txEl>
                                              <p:pRg end="0" st="0"/>
                                            </p:txEl>
                                          </p:spTgt>
                                        </p:tgtEl>
                                        <p:attrNameLst>
                                          <p:attrName>ppt_w</p:attrName>
                                        </p:attrNameLst>
                                      </p:cBhvr>
                                      <p:tavLst>
                                        <p:tav tm="0">
                                          <p:val>
                                            <p:fltVal val="0"/>
                                          </p:val>
                                        </p:tav>
                                        <p:tav tm="100000">
                                          <p:val>
                                            <p:strVal val="#ppt_w"/>
                                          </p:val>
                                        </p:tav>
                                      </p:tavLst>
                                    </p:anim>
                                    <p:anim calcmode="lin" valueType="num">
                                      <p:cBhvr>
                                        <p:cTn dur="500" fill="hold" id="47"/>
                                        <p:tgtEl>
                                          <p:spTgt spid="21">
                                            <p:txEl>
                                              <p:pRg end="0" st="0"/>
                                            </p:txEl>
                                          </p:spTgt>
                                        </p:tgtEl>
                                        <p:attrNameLst>
                                          <p:attrName>ppt_h</p:attrName>
                                        </p:attrNameLst>
                                      </p:cBhvr>
                                      <p:tavLst>
                                        <p:tav tm="0">
                                          <p:val>
                                            <p:fltVal val="0"/>
                                          </p:val>
                                        </p:tav>
                                        <p:tav tm="100000">
                                          <p:val>
                                            <p:strVal val="#ppt_h"/>
                                          </p:val>
                                        </p:tav>
                                      </p:tavLst>
                                    </p:anim>
                                    <p:animEffect filter="fade" transition="in">
                                      <p:cBhvr>
                                        <p:cTn dur="500" id="48"/>
                                        <p:tgtEl>
                                          <p:spTgt spid="21">
                                            <p:txEl>
                                              <p:pRg end="0" st="0"/>
                                            </p:txEl>
                                          </p:spTgt>
                                        </p:tgtEl>
                                      </p:cBhvr>
                                    </p:animEffect>
                                  </p:childTnLst>
                                </p:cTn>
                              </p:par>
                            </p:childTnLst>
                          </p:cTn>
                        </p:par>
                        <p:par>
                          <p:cTn fill="hold" id="49" nodeType="afterGroup">
                            <p:stCondLst>
                              <p:cond delay="3500"/>
                            </p:stCondLst>
                            <p:childTnLst>
                              <p:par>
                                <p:cTn fill="hold" grpId="0" id="50" nodeType="afterEffect" presetClass="entr" presetID="22" presetSubtype="4">
                                  <p:stCondLst>
                                    <p:cond delay="0"/>
                                  </p:stCondLst>
                                  <p:childTnLst>
                                    <p:set>
                                      <p:cBhvr>
                                        <p:cTn dur="1" fill="hold" id="51">
                                          <p:stCondLst>
                                            <p:cond delay="0"/>
                                          </p:stCondLst>
                                        </p:cTn>
                                        <p:tgtEl>
                                          <p:spTgt spid="22">
                                            <p:txEl>
                                              <p:pRg end="0" st="0"/>
                                            </p:txEl>
                                          </p:spTgt>
                                        </p:tgtEl>
                                        <p:attrNameLst>
                                          <p:attrName>style.visibility</p:attrName>
                                        </p:attrNameLst>
                                      </p:cBhvr>
                                      <p:to>
                                        <p:strVal val="visible"/>
                                      </p:to>
                                    </p:set>
                                    <p:animEffect filter="wipe(down)" transition="in">
                                      <p:cBhvr>
                                        <p:cTn dur="500" id="52"/>
                                        <p:tgtEl>
                                          <p:spTgt spid="22">
                                            <p:txEl>
                                              <p:pRg end="0" st="0"/>
                                            </p:txEl>
                                          </p:spTgt>
                                        </p:tgtEl>
                                      </p:cBhvr>
                                    </p:animEffect>
                                  </p:childTnLst>
                                </p:cTn>
                              </p:par>
                            </p:childTnLst>
                          </p:cTn>
                        </p:par>
                        <p:par>
                          <p:cTn fill="hold" id="53" nodeType="afterGroup">
                            <p:stCondLst>
                              <p:cond delay="4000"/>
                            </p:stCondLst>
                            <p:childTnLst>
                              <p:par>
                                <p:cTn fill="hold" grpId="0" id="54" nodeType="afterEffect" presetClass="entr" presetID="53" presetSubtype="0">
                                  <p:stCondLst>
                                    <p:cond delay="0"/>
                                  </p:stCondLst>
                                  <p:childTnLst>
                                    <p:set>
                                      <p:cBhvr>
                                        <p:cTn dur="1" fill="hold" id="55">
                                          <p:stCondLst>
                                            <p:cond delay="0"/>
                                          </p:stCondLst>
                                        </p:cTn>
                                        <p:tgtEl>
                                          <p:spTgt spid="23">
                                            <p:txEl>
                                              <p:pRg end="0" st="0"/>
                                            </p:txEl>
                                          </p:spTgt>
                                        </p:tgtEl>
                                        <p:attrNameLst>
                                          <p:attrName>style.visibility</p:attrName>
                                        </p:attrNameLst>
                                      </p:cBhvr>
                                      <p:to>
                                        <p:strVal val="visible"/>
                                      </p:to>
                                    </p:set>
                                    <p:anim calcmode="lin" valueType="num">
                                      <p:cBhvr>
                                        <p:cTn dur="500" fill="hold" id="56"/>
                                        <p:tgtEl>
                                          <p:spTgt spid="23">
                                            <p:txEl>
                                              <p:pRg end="0" st="0"/>
                                            </p:txEl>
                                          </p:spTgt>
                                        </p:tgtEl>
                                        <p:attrNameLst>
                                          <p:attrName>ppt_w</p:attrName>
                                        </p:attrNameLst>
                                      </p:cBhvr>
                                      <p:tavLst>
                                        <p:tav tm="0">
                                          <p:val>
                                            <p:fltVal val="0"/>
                                          </p:val>
                                        </p:tav>
                                        <p:tav tm="100000">
                                          <p:val>
                                            <p:strVal val="#ppt_w"/>
                                          </p:val>
                                        </p:tav>
                                      </p:tavLst>
                                    </p:anim>
                                    <p:anim calcmode="lin" valueType="num">
                                      <p:cBhvr>
                                        <p:cTn dur="500" fill="hold" id="57"/>
                                        <p:tgtEl>
                                          <p:spTgt spid="23">
                                            <p:txEl>
                                              <p:pRg end="0" st="0"/>
                                            </p:txEl>
                                          </p:spTgt>
                                        </p:tgtEl>
                                        <p:attrNameLst>
                                          <p:attrName>ppt_h</p:attrName>
                                        </p:attrNameLst>
                                      </p:cBhvr>
                                      <p:tavLst>
                                        <p:tav tm="0">
                                          <p:val>
                                            <p:fltVal val="0"/>
                                          </p:val>
                                        </p:tav>
                                        <p:tav tm="100000">
                                          <p:val>
                                            <p:strVal val="#ppt_h"/>
                                          </p:val>
                                        </p:tav>
                                      </p:tavLst>
                                    </p:anim>
                                    <p:animEffect filter="fade" transition="in">
                                      <p:cBhvr>
                                        <p:cTn dur="500" id="58"/>
                                        <p:tgtEl>
                                          <p:spTgt spid="23">
                                            <p:txEl>
                                              <p:pRg end="0" st="0"/>
                                            </p:txEl>
                                          </p:spTgt>
                                        </p:tgtEl>
                                      </p:cBhvr>
                                    </p:animEffect>
                                  </p:childTnLst>
                                </p:cTn>
                              </p:par>
                            </p:childTnLst>
                          </p:cTn>
                        </p:par>
                        <p:par>
                          <p:cTn fill="hold" id="59" nodeType="afterGroup">
                            <p:stCondLst>
                              <p:cond delay="4500"/>
                            </p:stCondLst>
                            <p:childTnLst>
                              <p:par>
                                <p:cTn fill="hold" grpId="0" id="60" nodeType="afterEffect" presetClass="entr" presetID="22" presetSubtype="4">
                                  <p:stCondLst>
                                    <p:cond delay="0"/>
                                  </p:stCondLst>
                                  <p:childTnLst>
                                    <p:set>
                                      <p:cBhvr>
                                        <p:cTn dur="1" fill="hold" id="61">
                                          <p:stCondLst>
                                            <p:cond delay="0"/>
                                          </p:stCondLst>
                                        </p:cTn>
                                        <p:tgtEl>
                                          <p:spTgt spid="24">
                                            <p:txEl>
                                              <p:pRg end="0" st="0"/>
                                            </p:txEl>
                                          </p:spTgt>
                                        </p:tgtEl>
                                        <p:attrNameLst>
                                          <p:attrName>style.visibility</p:attrName>
                                        </p:attrNameLst>
                                      </p:cBhvr>
                                      <p:to>
                                        <p:strVal val="visible"/>
                                      </p:to>
                                    </p:set>
                                    <p:animEffect filter="wipe(down)" transition="in">
                                      <p:cBhvr>
                                        <p:cTn dur="500" id="62"/>
                                        <p:tgtEl>
                                          <p:spTgt spid="24">
                                            <p:txEl>
                                              <p:pRg end="0" st="0"/>
                                            </p:txEl>
                                          </p:spTgt>
                                        </p:tgtEl>
                                      </p:cBhvr>
                                    </p:animEffect>
                                  </p:childTnLst>
                                </p:cTn>
                              </p:par>
                            </p:childTnLst>
                          </p:cTn>
                        </p:par>
                        <p:par>
                          <p:cTn fill="hold" id="63" nodeType="afterGroup">
                            <p:stCondLst>
                              <p:cond delay="5000"/>
                            </p:stCondLst>
                            <p:childTnLst>
                              <p:par>
                                <p:cTn fill="hold" grpId="0" id="64" nodeType="afterEffect" presetClass="entr" presetID="53" presetSubtype="0">
                                  <p:stCondLst>
                                    <p:cond delay="0"/>
                                  </p:stCondLst>
                                  <p:childTnLst>
                                    <p:set>
                                      <p:cBhvr>
                                        <p:cTn dur="1" fill="hold" id="65">
                                          <p:stCondLst>
                                            <p:cond delay="0"/>
                                          </p:stCondLst>
                                        </p:cTn>
                                        <p:tgtEl>
                                          <p:spTgt spid="25">
                                            <p:txEl>
                                              <p:pRg end="0" st="0"/>
                                            </p:txEl>
                                          </p:spTgt>
                                        </p:tgtEl>
                                        <p:attrNameLst>
                                          <p:attrName>style.visibility</p:attrName>
                                        </p:attrNameLst>
                                      </p:cBhvr>
                                      <p:to>
                                        <p:strVal val="visible"/>
                                      </p:to>
                                    </p:set>
                                    <p:anim calcmode="lin" valueType="num">
                                      <p:cBhvr>
                                        <p:cTn dur="500" fill="hold" id="66"/>
                                        <p:tgtEl>
                                          <p:spTgt spid="25">
                                            <p:txEl>
                                              <p:pRg end="0" st="0"/>
                                            </p:txEl>
                                          </p:spTgt>
                                        </p:tgtEl>
                                        <p:attrNameLst>
                                          <p:attrName>ppt_w</p:attrName>
                                        </p:attrNameLst>
                                      </p:cBhvr>
                                      <p:tavLst>
                                        <p:tav tm="0">
                                          <p:val>
                                            <p:fltVal val="0"/>
                                          </p:val>
                                        </p:tav>
                                        <p:tav tm="100000">
                                          <p:val>
                                            <p:strVal val="#ppt_w"/>
                                          </p:val>
                                        </p:tav>
                                      </p:tavLst>
                                    </p:anim>
                                    <p:anim calcmode="lin" valueType="num">
                                      <p:cBhvr>
                                        <p:cTn dur="500" fill="hold" id="67"/>
                                        <p:tgtEl>
                                          <p:spTgt spid="25">
                                            <p:txEl>
                                              <p:pRg end="0" st="0"/>
                                            </p:txEl>
                                          </p:spTgt>
                                        </p:tgtEl>
                                        <p:attrNameLst>
                                          <p:attrName>ppt_h</p:attrName>
                                        </p:attrNameLst>
                                      </p:cBhvr>
                                      <p:tavLst>
                                        <p:tav tm="0">
                                          <p:val>
                                            <p:fltVal val="0"/>
                                          </p:val>
                                        </p:tav>
                                        <p:tav tm="100000">
                                          <p:val>
                                            <p:strVal val="#ppt_h"/>
                                          </p:val>
                                        </p:tav>
                                      </p:tavLst>
                                    </p:anim>
                                    <p:animEffect filter="fade" transition="in">
                                      <p:cBhvr>
                                        <p:cTn dur="500" id="68"/>
                                        <p:tgtEl>
                                          <p:spTgt spid="25">
                                            <p:txEl>
                                              <p:pRg end="0" st="0"/>
                                            </p:txEl>
                                          </p:spTgt>
                                        </p:tgtEl>
                                      </p:cBhvr>
                                    </p:animEffect>
                                  </p:childTnLst>
                                </p:cTn>
                              </p:par>
                            </p:childTnLst>
                          </p:cTn>
                        </p:par>
                        <p:par>
                          <p:cTn fill="hold" id="69" nodeType="afterGroup">
                            <p:stCondLst>
                              <p:cond delay="5500"/>
                            </p:stCondLst>
                            <p:childTnLst>
                              <p:par>
                                <p:cTn fill="hold" grpId="0" id="70" nodeType="afterEffect" presetClass="entr" presetID="22" presetSubtype="4">
                                  <p:stCondLst>
                                    <p:cond delay="0"/>
                                  </p:stCondLst>
                                  <p:childTnLst>
                                    <p:set>
                                      <p:cBhvr>
                                        <p:cTn dur="1" fill="hold" id="71">
                                          <p:stCondLst>
                                            <p:cond delay="0"/>
                                          </p:stCondLst>
                                        </p:cTn>
                                        <p:tgtEl>
                                          <p:spTgt spid="30">
                                            <p:txEl>
                                              <p:pRg end="0" st="0"/>
                                            </p:txEl>
                                          </p:spTgt>
                                        </p:tgtEl>
                                        <p:attrNameLst>
                                          <p:attrName>style.visibility</p:attrName>
                                        </p:attrNameLst>
                                      </p:cBhvr>
                                      <p:to>
                                        <p:strVal val="visible"/>
                                      </p:to>
                                    </p:set>
                                    <p:animEffect filter="wipe(down)" transition="in">
                                      <p:cBhvr>
                                        <p:cTn dur="500" id="72"/>
                                        <p:tgtEl>
                                          <p:spTgt spid="30">
                                            <p:txEl>
                                              <p:pRg end="0" st="0"/>
                                            </p:txEl>
                                          </p:spTgt>
                                        </p:tgtEl>
                                      </p:cBhvr>
                                    </p:animEffect>
                                  </p:childTnLst>
                                </p:cTn>
                              </p:par>
                            </p:childTnLst>
                          </p:cTn>
                        </p:par>
                        <p:par>
                          <p:cTn fill="hold" id="73" nodeType="afterGroup">
                            <p:stCondLst>
                              <p:cond delay="6000"/>
                            </p:stCondLst>
                            <p:childTnLst>
                              <p:par>
                                <p:cTn fill="hold" grpId="0" id="74" nodeType="afterEffect" presetClass="entr" presetID="53" presetSubtype="0">
                                  <p:stCondLst>
                                    <p:cond delay="0"/>
                                  </p:stCondLst>
                                  <p:childTnLst>
                                    <p:set>
                                      <p:cBhvr>
                                        <p:cTn dur="1" fill="hold" id="75">
                                          <p:stCondLst>
                                            <p:cond delay="0"/>
                                          </p:stCondLst>
                                        </p:cTn>
                                        <p:tgtEl>
                                          <p:spTgt spid="34">
                                            <p:txEl>
                                              <p:pRg end="0" st="0"/>
                                            </p:txEl>
                                          </p:spTgt>
                                        </p:tgtEl>
                                        <p:attrNameLst>
                                          <p:attrName>style.visibility</p:attrName>
                                        </p:attrNameLst>
                                      </p:cBhvr>
                                      <p:to>
                                        <p:strVal val="visible"/>
                                      </p:to>
                                    </p:set>
                                    <p:anim calcmode="lin" valueType="num">
                                      <p:cBhvr>
                                        <p:cTn dur="500" fill="hold" id="76"/>
                                        <p:tgtEl>
                                          <p:spTgt spid="34">
                                            <p:txEl>
                                              <p:pRg end="0" st="0"/>
                                            </p:txEl>
                                          </p:spTgt>
                                        </p:tgtEl>
                                        <p:attrNameLst>
                                          <p:attrName>ppt_w</p:attrName>
                                        </p:attrNameLst>
                                      </p:cBhvr>
                                      <p:tavLst>
                                        <p:tav tm="0">
                                          <p:val>
                                            <p:fltVal val="0"/>
                                          </p:val>
                                        </p:tav>
                                        <p:tav tm="100000">
                                          <p:val>
                                            <p:strVal val="#ppt_w"/>
                                          </p:val>
                                        </p:tav>
                                      </p:tavLst>
                                    </p:anim>
                                    <p:anim calcmode="lin" valueType="num">
                                      <p:cBhvr>
                                        <p:cTn dur="500" fill="hold" id="77"/>
                                        <p:tgtEl>
                                          <p:spTgt spid="34">
                                            <p:txEl>
                                              <p:pRg end="0" st="0"/>
                                            </p:txEl>
                                          </p:spTgt>
                                        </p:tgtEl>
                                        <p:attrNameLst>
                                          <p:attrName>ppt_h</p:attrName>
                                        </p:attrNameLst>
                                      </p:cBhvr>
                                      <p:tavLst>
                                        <p:tav tm="0">
                                          <p:val>
                                            <p:fltVal val="0"/>
                                          </p:val>
                                        </p:tav>
                                        <p:tav tm="100000">
                                          <p:val>
                                            <p:strVal val="#ppt_h"/>
                                          </p:val>
                                        </p:tav>
                                      </p:tavLst>
                                    </p:anim>
                                    <p:animEffect filter="fade" transition="in">
                                      <p:cBhvr>
                                        <p:cTn dur="500" id="78"/>
                                        <p:tgtEl>
                                          <p:spTgt spid="34">
                                            <p:txEl>
                                              <p:pRg end="0" st="0"/>
                                            </p:txEl>
                                          </p:spTgt>
                                        </p:tgtEl>
                                      </p:cBhvr>
                                    </p:animEffect>
                                  </p:childTnLst>
                                </p:cTn>
                              </p:par>
                            </p:childTnLst>
                          </p:cTn>
                        </p:par>
                        <p:par>
                          <p:cTn fill="hold" id="79" nodeType="afterGroup">
                            <p:stCondLst>
                              <p:cond delay="6500"/>
                            </p:stCondLst>
                            <p:childTnLst>
                              <p:par>
                                <p:cTn fill="hold" grpId="0" id="80" nodeType="afterEffect" presetClass="entr" presetID="22" presetSubtype="4">
                                  <p:stCondLst>
                                    <p:cond delay="0"/>
                                  </p:stCondLst>
                                  <p:childTnLst>
                                    <p:set>
                                      <p:cBhvr>
                                        <p:cTn dur="1" fill="hold" id="81">
                                          <p:stCondLst>
                                            <p:cond delay="0"/>
                                          </p:stCondLst>
                                        </p:cTn>
                                        <p:tgtEl>
                                          <p:spTgt spid="35">
                                            <p:txEl>
                                              <p:pRg end="0" st="0"/>
                                            </p:txEl>
                                          </p:spTgt>
                                        </p:tgtEl>
                                        <p:attrNameLst>
                                          <p:attrName>style.visibility</p:attrName>
                                        </p:attrNameLst>
                                      </p:cBhvr>
                                      <p:to>
                                        <p:strVal val="visible"/>
                                      </p:to>
                                    </p:set>
                                    <p:animEffect filter="wipe(down)" transition="in">
                                      <p:cBhvr>
                                        <p:cTn dur="500" id="82"/>
                                        <p:tgtEl>
                                          <p:spTgt spid="35">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build="p" grpId="0" spid="21"/>
      <p:bldP build="p" grpId="0" spid="22"/>
      <p:bldP build="p" grpId="0" spid="23"/>
      <p:bldP build="p" grpId="0" spid="24"/>
      <p:bldP build="p" grpId="0" spid="25"/>
      <p:bldP build="p" grpId="0" spid="30"/>
      <p:bldP build="p" grpId="0" spid="34"/>
      <p:bldP build="p" grpId="0" spid="3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770" name="MH_Other_1"/>
          <p:cNvSpPr>
            <a:spLocks noChangeArrowheads="1"/>
          </p:cNvSpPr>
          <p:nvPr/>
        </p:nvSpPr>
        <p:spPr bwMode="auto">
          <a:xfrm>
            <a:off x="2977939" y="2952568"/>
            <a:ext cx="2541334" cy="2543007"/>
          </a:xfrm>
          <a:prstGeom prst="ellipse">
            <a:avLst/>
          </a:prstGeom>
          <a:noFill/>
          <a:ln w="6350">
            <a:solidFill>
              <a:schemeClr val="bg1">
                <a:lumMod val="65000"/>
              </a:schemeClr>
            </a:solidFill>
            <a:round/>
          </a:ln>
          <a:extLst>
            <a:ext uri="{909E8E84-426E-40DD-AFC4-6F175D3DCCD1}">
              <a14:hiddenFill>
                <a:solidFill>
                  <a:srgbClr val="FFFFFF"/>
                </a:solidFill>
              </a14:hiddenFill>
            </a:ext>
          </a:extLst>
        </p:spPr>
        <p:txBody>
          <a:bodyPr anchor="ctr" bIns="49554" lIns="95091" rIns="95091" tIns="49554"/>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20000"/>
              </a:lnSpc>
            </a:pPr>
            <a:endParaRPr altLang="zh-CN" lang="en-US" sz="1400">
              <a:solidFill>
                <a:srgbClr val="FFFFFF"/>
              </a:solidFill>
              <a:ea charset="-122" panose="020b0503020204020204" pitchFamily="34" typeface="微软雅黑"/>
              <a:cs typeface="+mn-ea"/>
              <a:sym charset="0" panose="020b0604020202020204" pitchFamily="34" typeface="Arial"/>
            </a:endParaRPr>
          </a:p>
        </p:txBody>
      </p:sp>
      <p:sp>
        <p:nvSpPr>
          <p:cNvPr id="32771" name="MH_Title_1"/>
          <p:cNvSpPr>
            <a:spLocks noChangeArrowheads="1"/>
          </p:cNvSpPr>
          <p:nvPr/>
        </p:nvSpPr>
        <p:spPr bwMode="auto">
          <a:xfrm>
            <a:off x="4926628" y="3739410"/>
            <a:ext cx="1089862" cy="1088186"/>
          </a:xfrm>
          <a:prstGeom prst="ellipse">
            <a:avLst/>
          </a:prstGeom>
          <a:solidFill>
            <a:schemeClr val="accent2"/>
          </a:solidFill>
          <a:ln w="38100">
            <a:noFill/>
            <a:round/>
          </a:ln>
        </p:spPr>
        <p:txBody>
          <a:bodyPr anchor="ctr" bIns="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20000"/>
              </a:lnSpc>
            </a:pPr>
            <a:r>
              <a:rPr altLang="en-US" lang="zh-CN" smtClean="0" sz="1400">
                <a:solidFill>
                  <a:srgbClr val="FFFFFF"/>
                </a:solidFill>
                <a:ea charset="-122" panose="020b0503020204020204" pitchFamily="34" typeface="微软雅黑"/>
                <a:cs typeface="+mn-ea"/>
                <a:sym charset="0" panose="020b0604020202020204" pitchFamily="34" typeface="Arial"/>
              </a:rPr>
              <a:t>请替换文字内容</a:t>
            </a:r>
          </a:p>
        </p:txBody>
      </p:sp>
      <p:sp>
        <p:nvSpPr>
          <p:cNvPr id="32772" name="MH_SubTitle_3"/>
          <p:cNvSpPr>
            <a:spLocks noChangeArrowheads="1"/>
          </p:cNvSpPr>
          <p:nvPr/>
        </p:nvSpPr>
        <p:spPr bwMode="auto">
          <a:xfrm>
            <a:off x="2638089" y="3927751"/>
            <a:ext cx="711506" cy="711507"/>
          </a:xfrm>
          <a:prstGeom prst="ellipse">
            <a:avLst/>
          </a:prstGeom>
          <a:solidFill>
            <a:schemeClr val="accent1"/>
          </a:solidFill>
          <a:ln w="25400">
            <a:noFill/>
            <a:round/>
          </a:ln>
        </p:spPr>
        <p:txBody>
          <a:bodyPr anchor="ctr" bIns="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20000"/>
              </a:lnSpc>
            </a:pPr>
            <a:r>
              <a:rPr altLang="en-US" lang="zh-CN" smtClean="0" sz="1100">
                <a:solidFill>
                  <a:srgbClr val="FFFFFF"/>
                </a:solidFill>
                <a:ea charset="-122" panose="020b0503020204020204" pitchFamily="34" typeface="微软雅黑"/>
                <a:cs typeface="+mn-ea"/>
                <a:sym charset="0" panose="020b0604020202020204" pitchFamily="34" typeface="Arial"/>
              </a:rPr>
              <a:t>请替换文字内容</a:t>
            </a:r>
          </a:p>
        </p:txBody>
      </p:sp>
      <p:sp>
        <p:nvSpPr>
          <p:cNvPr id="32773" name="MH_SubTitle_1"/>
          <p:cNvSpPr>
            <a:spLocks noChangeArrowheads="1"/>
          </p:cNvSpPr>
          <p:nvPr/>
        </p:nvSpPr>
        <p:spPr bwMode="auto">
          <a:xfrm>
            <a:off x="3893690" y="2597653"/>
            <a:ext cx="709832" cy="711506"/>
          </a:xfrm>
          <a:prstGeom prst="ellipse">
            <a:avLst/>
          </a:prstGeom>
          <a:solidFill>
            <a:schemeClr val="accent5"/>
          </a:solidFill>
          <a:ln w="25400">
            <a:noFill/>
            <a:round/>
          </a:ln>
        </p:spPr>
        <p:txBody>
          <a:bodyPr anchor="ctr" bIns="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20000"/>
              </a:lnSpc>
            </a:pPr>
            <a:r>
              <a:rPr altLang="en-US" lang="zh-CN" smtClean="0" sz="1100">
                <a:solidFill>
                  <a:srgbClr val="FFFFFF"/>
                </a:solidFill>
                <a:ea charset="-122" panose="020b0503020204020204" pitchFamily="34" typeface="微软雅黑"/>
                <a:cs typeface="+mn-ea"/>
                <a:sym charset="0" panose="020b0604020202020204" pitchFamily="34" typeface="Arial"/>
              </a:rPr>
              <a:t>请替换文字内容</a:t>
            </a:r>
          </a:p>
        </p:txBody>
      </p:sp>
      <p:sp>
        <p:nvSpPr>
          <p:cNvPr id="32774" name="MH_SubTitle_5"/>
          <p:cNvSpPr>
            <a:spLocks noChangeArrowheads="1"/>
          </p:cNvSpPr>
          <p:nvPr/>
        </p:nvSpPr>
        <p:spPr bwMode="auto">
          <a:xfrm>
            <a:off x="3783195" y="5030166"/>
            <a:ext cx="711506" cy="711507"/>
          </a:xfrm>
          <a:prstGeom prst="ellipse">
            <a:avLst/>
          </a:prstGeom>
          <a:solidFill>
            <a:schemeClr val="accent5"/>
          </a:solidFill>
          <a:ln w="25400">
            <a:noFill/>
            <a:round/>
          </a:ln>
        </p:spPr>
        <p:txBody>
          <a:bodyPr anchor="ctr" bIns="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20000"/>
              </a:lnSpc>
            </a:pPr>
            <a:r>
              <a:rPr altLang="en-US" lang="zh-CN" smtClean="0" sz="1100">
                <a:solidFill>
                  <a:srgbClr val="FFFFFF"/>
                </a:solidFill>
                <a:ea charset="-122" panose="020b0503020204020204" pitchFamily="34" typeface="微软雅黑"/>
                <a:cs typeface="+mn-ea"/>
                <a:sym charset="0" panose="020b0604020202020204" pitchFamily="34" typeface="Arial"/>
              </a:rPr>
              <a:t>请替换文字内容</a:t>
            </a:r>
          </a:p>
        </p:txBody>
      </p:sp>
      <p:sp>
        <p:nvSpPr>
          <p:cNvPr id="32775" name="MH_Other_2"/>
          <p:cNvSpPr>
            <a:spLocks noChangeArrowheads="1"/>
          </p:cNvSpPr>
          <p:nvPr/>
        </p:nvSpPr>
        <p:spPr bwMode="auto">
          <a:xfrm flipH="1">
            <a:off x="7226887" y="2952568"/>
            <a:ext cx="2543008" cy="2543007"/>
          </a:xfrm>
          <a:prstGeom prst="ellipse">
            <a:avLst/>
          </a:prstGeom>
          <a:noFill/>
          <a:ln w="6350">
            <a:solidFill>
              <a:schemeClr val="bg1">
                <a:lumMod val="65000"/>
              </a:schemeClr>
            </a:solidFill>
            <a:round/>
          </a:ln>
          <a:extLst>
            <a:ext uri="{909E8E84-426E-40DD-AFC4-6F175D3DCCD1}">
              <a14:hiddenFill>
                <a:solidFill>
                  <a:srgbClr val="FFFFFF"/>
                </a:solidFill>
              </a14:hiddenFill>
            </a:ext>
          </a:extLst>
        </p:spPr>
        <p:txBody>
          <a:bodyPr anchor="ctr" bIns="49554" lIns="95091" rIns="95091" tIns="49554"/>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20000"/>
              </a:lnSpc>
            </a:pPr>
            <a:endParaRPr altLang="zh-CN" lang="en-US" sz="1400">
              <a:solidFill>
                <a:srgbClr val="FFFFFF"/>
              </a:solidFill>
              <a:ea charset="-122" panose="020b0503020204020204" pitchFamily="34" typeface="微软雅黑"/>
              <a:cs typeface="+mn-ea"/>
              <a:sym charset="0" panose="020b0604020202020204" pitchFamily="34" typeface="Arial"/>
            </a:endParaRPr>
          </a:p>
        </p:txBody>
      </p:sp>
      <p:sp>
        <p:nvSpPr>
          <p:cNvPr id="32776" name="MH_Title_2"/>
          <p:cNvSpPr>
            <a:spLocks noChangeArrowheads="1"/>
          </p:cNvSpPr>
          <p:nvPr/>
        </p:nvSpPr>
        <p:spPr bwMode="auto">
          <a:xfrm flipH="1">
            <a:off x="6731343" y="3739410"/>
            <a:ext cx="1088186" cy="1088186"/>
          </a:xfrm>
          <a:prstGeom prst="ellipse">
            <a:avLst/>
          </a:prstGeom>
          <a:solidFill>
            <a:schemeClr val="accent3"/>
          </a:solidFill>
          <a:ln w="38100">
            <a:noFill/>
            <a:round/>
          </a:ln>
        </p:spPr>
        <p:txBody>
          <a:bodyPr anchor="ctr" bIns="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20000"/>
              </a:lnSpc>
            </a:pPr>
            <a:r>
              <a:rPr altLang="en-US" lang="zh-CN" smtClean="0" sz="1400">
                <a:solidFill>
                  <a:srgbClr val="FFFFFF"/>
                </a:solidFill>
                <a:ea charset="-122" panose="020b0503020204020204" pitchFamily="34" typeface="微软雅黑"/>
                <a:cs typeface="+mn-ea"/>
                <a:sym charset="0" panose="020b0604020202020204" pitchFamily="34" typeface="Arial"/>
              </a:rPr>
              <a:t>请替换文字内容</a:t>
            </a:r>
          </a:p>
        </p:txBody>
      </p:sp>
      <p:sp>
        <p:nvSpPr>
          <p:cNvPr id="32777" name="MH_SubTitle_4"/>
          <p:cNvSpPr>
            <a:spLocks noChangeArrowheads="1"/>
          </p:cNvSpPr>
          <p:nvPr/>
        </p:nvSpPr>
        <p:spPr bwMode="auto">
          <a:xfrm flipH="1">
            <a:off x="9398237" y="3927751"/>
            <a:ext cx="709832" cy="711507"/>
          </a:xfrm>
          <a:prstGeom prst="ellipse">
            <a:avLst/>
          </a:prstGeom>
          <a:solidFill>
            <a:schemeClr val="accent4"/>
          </a:solidFill>
          <a:ln w="25400">
            <a:noFill/>
            <a:round/>
          </a:ln>
        </p:spPr>
        <p:txBody>
          <a:bodyPr anchor="ctr" bIns="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20000"/>
              </a:lnSpc>
            </a:pPr>
            <a:r>
              <a:rPr altLang="en-US" lang="zh-CN" smtClean="0" sz="1100">
                <a:solidFill>
                  <a:srgbClr val="FFFFFF"/>
                </a:solidFill>
                <a:ea charset="-122" panose="020b0503020204020204" pitchFamily="34" typeface="微软雅黑"/>
                <a:cs typeface="+mn-ea"/>
                <a:sym charset="0" panose="020b0604020202020204" pitchFamily="34" typeface="Arial"/>
              </a:rPr>
              <a:t>请替换文字内容</a:t>
            </a:r>
          </a:p>
        </p:txBody>
      </p:sp>
      <p:sp>
        <p:nvSpPr>
          <p:cNvPr id="32778" name="MH_SubTitle_2"/>
          <p:cNvSpPr>
            <a:spLocks noChangeArrowheads="1"/>
          </p:cNvSpPr>
          <p:nvPr/>
        </p:nvSpPr>
        <p:spPr bwMode="auto">
          <a:xfrm flipH="1">
            <a:off x="8142638" y="2597653"/>
            <a:ext cx="711506" cy="711506"/>
          </a:xfrm>
          <a:prstGeom prst="ellipse">
            <a:avLst/>
          </a:prstGeom>
          <a:solidFill>
            <a:schemeClr val="accent6"/>
          </a:solidFill>
          <a:ln w="25400">
            <a:noFill/>
            <a:round/>
          </a:ln>
        </p:spPr>
        <p:txBody>
          <a:bodyPr anchor="ctr" bIns="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20000"/>
              </a:lnSpc>
            </a:pPr>
            <a:r>
              <a:rPr altLang="en-US" lang="zh-CN" smtClean="0" sz="1100">
                <a:solidFill>
                  <a:srgbClr val="FFFFFF"/>
                </a:solidFill>
                <a:ea charset="-122" panose="020b0503020204020204" pitchFamily="34" typeface="微软雅黑"/>
                <a:cs typeface="+mn-ea"/>
                <a:sym charset="0" panose="020b0604020202020204" pitchFamily="34" typeface="Arial"/>
              </a:rPr>
              <a:t>请替换文字内容</a:t>
            </a:r>
          </a:p>
        </p:txBody>
      </p:sp>
      <p:sp>
        <p:nvSpPr>
          <p:cNvPr id="32779" name="MH_SubTitle_6"/>
          <p:cNvSpPr>
            <a:spLocks noChangeArrowheads="1"/>
          </p:cNvSpPr>
          <p:nvPr/>
        </p:nvSpPr>
        <p:spPr bwMode="auto">
          <a:xfrm flipH="1">
            <a:off x="8253131" y="5030166"/>
            <a:ext cx="709832" cy="711507"/>
          </a:xfrm>
          <a:prstGeom prst="ellipse">
            <a:avLst/>
          </a:prstGeom>
          <a:solidFill>
            <a:schemeClr val="accent6"/>
          </a:solidFill>
          <a:ln w="25400">
            <a:noFill/>
            <a:round/>
          </a:ln>
        </p:spPr>
        <p:txBody>
          <a:bodyPr anchor="ctr" bIns="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20000"/>
              </a:lnSpc>
            </a:pPr>
            <a:r>
              <a:rPr altLang="en-US" lang="zh-CN" smtClean="0" sz="1100">
                <a:solidFill>
                  <a:srgbClr val="FFFFFF"/>
                </a:solidFill>
                <a:ea charset="-122" panose="020b0503020204020204" pitchFamily="34" typeface="微软雅黑"/>
                <a:cs typeface="+mn-ea"/>
                <a:sym charset="0" panose="020b0604020202020204" pitchFamily="34" typeface="Arial"/>
              </a:rPr>
              <a:t>请替换文字内容</a:t>
            </a:r>
          </a:p>
        </p:txBody>
      </p:sp>
      <p:sp>
        <p:nvSpPr>
          <p:cNvPr id="32782" name="MH_Other_3"/>
          <p:cNvSpPr/>
          <p:nvPr/>
        </p:nvSpPr>
        <p:spPr bwMode="auto">
          <a:xfrm rot="-2644669">
            <a:off x="5212906" y="3332595"/>
            <a:ext cx="2338762" cy="2338764"/>
          </a:xfrm>
          <a:custGeom>
            <a:gdLst>
              <a:gd fmla="*/ 1108868 w 2217737" name="T0"/>
              <a:gd fmla="*/ 0 h 2217738" name="T1"/>
              <a:gd fmla="*/ 2217737 w 2217737" name="T2"/>
              <a:gd fmla="*/ 1108869 h 2217738" name="T3"/>
              <a:gd fmla="*/ 1108869 w 2217737" name="T4"/>
              <a:gd fmla="*/ 1108869 h 2217738" name="T5"/>
              <a:gd fmla="*/ 1108868 w 2217737" name="T6"/>
              <a:gd fmla="*/ 0 h 2217738" name="T7"/>
              <a:gd fmla="*/ 1108868 w 2217737" name="T8"/>
              <a:gd fmla="*/ 0 h 2217738" name="T9"/>
              <a:gd fmla="*/ 2217737 w 2217737" name="T10"/>
              <a:gd fmla="*/ 1108869 h 221773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217738" stroke="0" w="2217737">
                <a:moveTo>
                  <a:pt x="1108868" y="0"/>
                </a:moveTo>
                <a:cubicBezTo>
                  <a:pt x="1721279" y="0"/>
                  <a:pt x="2217737" y="496458"/>
                  <a:pt x="2217737" y="1108869"/>
                </a:cubicBezTo>
                <a:lnTo>
                  <a:pt x="1108869" y="1108869"/>
                </a:lnTo>
                <a:cubicBezTo>
                  <a:pt x="1108869" y="739246"/>
                  <a:pt x="1108868" y="369623"/>
                  <a:pt x="1108868" y="0"/>
                </a:cubicBezTo>
                <a:close/>
              </a:path>
              <a:path fill="none" h="2217738" w="2217737">
                <a:moveTo>
                  <a:pt x="1108868" y="0"/>
                </a:moveTo>
                <a:cubicBezTo>
                  <a:pt x="1721279" y="0"/>
                  <a:pt x="2217737" y="496458"/>
                  <a:pt x="2217737" y="1108869"/>
                </a:cubicBezTo>
              </a:path>
            </a:pathLst>
          </a:custGeom>
          <a:noFill/>
          <a:ln cap="flat" cmpd="sng" w="9525">
            <a:solidFill>
              <a:schemeClr val="bg1">
                <a:lumMod val="65000"/>
              </a:schemeClr>
            </a:solidFill>
            <a:round/>
            <a:headEnd len="med" type="oval" w="med"/>
            <a:tailEnd len="med" type="triangle" w="med"/>
          </a:ln>
          <a:extLst>
            <a:ext uri="{909E8E84-426E-40DD-AFC4-6F175D3DCCD1}">
              <a14:hiddenFill>
                <a:solidFill>
                  <a:srgbClr val="FFFFFF"/>
                </a:solidFill>
              </a14:hiddenFill>
            </a:ext>
          </a:extLst>
        </p:spPr>
        <p:txBody>
          <a:bodyPr anchor="ctr"/>
          <a:lstStyle/>
          <a:p>
            <a:pPr>
              <a:lnSpc>
                <a:spcPct val="120000"/>
              </a:lnSpc>
            </a:pPr>
            <a:endParaRPr altLang="en-US" lang="zh-CN" sz="14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2783" name="MH_Other_4"/>
          <p:cNvSpPr/>
          <p:nvPr/>
        </p:nvSpPr>
        <p:spPr bwMode="auto">
          <a:xfrm flipH="1" flipV="1" rot="-2644669">
            <a:off x="5196165" y="2893973"/>
            <a:ext cx="2340437" cy="2338764"/>
          </a:xfrm>
          <a:custGeom>
            <a:gdLst>
              <a:gd fmla="*/ 1109662 w 2219325" name="T0"/>
              <a:gd fmla="*/ 0 h 2217738" name="T1"/>
              <a:gd fmla="*/ 2219325 w 2219325" name="T2"/>
              <a:gd fmla="*/ 1108869 h 2217738" name="T3"/>
              <a:gd fmla="*/ 1109663 w 2219325" name="T4"/>
              <a:gd fmla="*/ 1108869 h 2217738" name="T5"/>
              <a:gd fmla="*/ 1109662 w 2219325" name="T6"/>
              <a:gd fmla="*/ 0 h 2217738" name="T7"/>
              <a:gd fmla="*/ 1109662 w 2219325" name="T8"/>
              <a:gd fmla="*/ 0 h 2217738" name="T9"/>
              <a:gd fmla="*/ 2219325 w 2219325" name="T10"/>
              <a:gd fmla="*/ 1108869 h 221773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217738" stroke="0" w="2219325">
                <a:moveTo>
                  <a:pt x="1109662" y="0"/>
                </a:moveTo>
                <a:cubicBezTo>
                  <a:pt x="1722512" y="0"/>
                  <a:pt x="2219325" y="496458"/>
                  <a:pt x="2219325" y="1108869"/>
                </a:cubicBezTo>
                <a:lnTo>
                  <a:pt x="1109663" y="1108869"/>
                </a:lnTo>
                <a:cubicBezTo>
                  <a:pt x="1109663" y="739246"/>
                  <a:pt x="1109662" y="369623"/>
                  <a:pt x="1109662" y="0"/>
                </a:cubicBezTo>
                <a:close/>
              </a:path>
              <a:path fill="none" h="2217738" w="2219325">
                <a:moveTo>
                  <a:pt x="1109662" y="0"/>
                </a:moveTo>
                <a:cubicBezTo>
                  <a:pt x="1722512" y="0"/>
                  <a:pt x="2219325" y="496458"/>
                  <a:pt x="2219325" y="1108869"/>
                </a:cubicBezTo>
              </a:path>
            </a:pathLst>
          </a:custGeom>
          <a:noFill/>
          <a:ln cap="flat" cmpd="sng" w="6350">
            <a:solidFill>
              <a:schemeClr val="bg1">
                <a:lumMod val="65000"/>
              </a:schemeClr>
            </a:solidFill>
            <a:round/>
            <a:headEnd len="med" type="oval" w="med"/>
            <a:tailEnd len="med" type="triangle" w="med"/>
          </a:ln>
          <a:extLst>
            <a:ext uri="{909E8E84-426E-40DD-AFC4-6F175D3DCCD1}">
              <a14:hiddenFill>
                <a:solidFill>
                  <a:srgbClr val="FFFFFF"/>
                </a:solidFill>
              </a14:hiddenFill>
            </a:ext>
          </a:extLst>
        </p:spPr>
        <p:txBody>
          <a:bodyPr anchor="ctr"/>
          <a:lstStyle/>
          <a:p>
            <a:pPr>
              <a:lnSpc>
                <a:spcPct val="120000"/>
              </a:lnSpc>
            </a:pPr>
            <a:endParaRPr altLang="en-US" lang="zh-CN" sz="14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TextBox 23"/>
          <p:cNvSpPr txBox="1"/>
          <p:nvPr/>
        </p:nvSpPr>
        <p:spPr>
          <a:xfrm>
            <a:off x="4708766" y="5766590"/>
            <a:ext cx="2360168" cy="438912"/>
          </a:xfrm>
          <a:prstGeom prst="rect">
            <a:avLst/>
          </a:prstGeom>
          <a:noFill/>
        </p:spPr>
        <p:txBody>
          <a:bodyPr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17" name="TextBox 24"/>
          <p:cNvSpPr txBox="1"/>
          <p:nvPr/>
        </p:nvSpPr>
        <p:spPr>
          <a:xfrm>
            <a:off x="4708765" y="5493358"/>
            <a:ext cx="1244600" cy="256032"/>
          </a:xfrm>
          <a:prstGeom prst="rect">
            <a:avLst/>
          </a:prstGeom>
          <a:noFill/>
        </p:spPr>
        <p:txBody>
          <a:bodyPr bIns="0" lIns="0" rIns="0" rtlCol="0" tIns="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8" name="TextBox 23"/>
          <p:cNvSpPr txBox="1"/>
          <p:nvPr/>
        </p:nvSpPr>
        <p:spPr>
          <a:xfrm>
            <a:off x="9062812" y="5766590"/>
            <a:ext cx="2360168" cy="438912"/>
          </a:xfrm>
          <a:prstGeom prst="rect">
            <a:avLst/>
          </a:prstGeom>
          <a:noFill/>
        </p:spPr>
        <p:txBody>
          <a:bodyPr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19" name="TextBox 24"/>
          <p:cNvSpPr txBox="1"/>
          <p:nvPr/>
        </p:nvSpPr>
        <p:spPr>
          <a:xfrm>
            <a:off x="9062811" y="5493358"/>
            <a:ext cx="1244600" cy="256032"/>
          </a:xfrm>
          <a:prstGeom prst="rect">
            <a:avLst/>
          </a:prstGeom>
          <a:noFill/>
        </p:spPr>
        <p:txBody>
          <a:bodyPr bIns="0" lIns="0" rIns="0" rtlCol="0" tIns="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0" name="TextBox 23"/>
          <p:cNvSpPr txBox="1"/>
          <p:nvPr/>
        </p:nvSpPr>
        <p:spPr>
          <a:xfrm>
            <a:off x="1501285" y="2152731"/>
            <a:ext cx="2360168" cy="438912"/>
          </a:xfrm>
          <a:prstGeom prst="rect">
            <a:avLst/>
          </a:prstGeom>
          <a:noFill/>
        </p:spPr>
        <p:txBody>
          <a:bodyPr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1" name="TextBox 24"/>
          <p:cNvSpPr txBox="1"/>
          <p:nvPr/>
        </p:nvSpPr>
        <p:spPr>
          <a:xfrm>
            <a:off x="1501284" y="1879498"/>
            <a:ext cx="1244600" cy="256032"/>
          </a:xfrm>
          <a:prstGeom prst="rect">
            <a:avLst/>
          </a:prstGeom>
          <a:noFill/>
        </p:spPr>
        <p:txBody>
          <a:bodyPr bIns="0" lIns="0" rIns="0" rtlCol="0" tIns="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2" name="TextBox 23"/>
          <p:cNvSpPr txBox="1"/>
          <p:nvPr/>
        </p:nvSpPr>
        <p:spPr>
          <a:xfrm>
            <a:off x="5855331" y="2152731"/>
            <a:ext cx="2360168" cy="438912"/>
          </a:xfrm>
          <a:prstGeom prst="rect">
            <a:avLst/>
          </a:prstGeom>
          <a:noFill/>
        </p:spPr>
        <p:txBody>
          <a:bodyPr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3" name="TextBox 24"/>
          <p:cNvSpPr txBox="1"/>
          <p:nvPr/>
        </p:nvSpPr>
        <p:spPr>
          <a:xfrm>
            <a:off x="5855330" y="1879498"/>
            <a:ext cx="1244600" cy="256032"/>
          </a:xfrm>
          <a:prstGeom prst="rect">
            <a:avLst/>
          </a:prstGeom>
          <a:noFill/>
        </p:spPr>
        <p:txBody>
          <a:bodyPr bIns="0" lIns="0" rIns="0" rtlCol="0" tIns="0" wrap="non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4" name="TextBox 8"/>
          <p:cNvSpPr txBox="1"/>
          <p:nvPr/>
        </p:nvSpPr>
        <p:spPr>
          <a:xfrm>
            <a:off x="857250" y="235950"/>
            <a:ext cx="3949155" cy="487680"/>
          </a:xfrm>
          <a:prstGeom prst="rect">
            <a:avLst/>
          </a:prstGeom>
          <a:noFill/>
        </p:spPr>
        <p:txBody>
          <a:bodyPr anchor="ctr" bIns="0" lIns="0" rIns="0" rtlCol="0" tIns="0" wrap="square">
            <a:spAutoFit/>
          </a:bodyPr>
          <a:lstStyle/>
          <a:p>
            <a:r>
              <a:rPr altLang="zh-CN" lang="en-US"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2018年度工作概述</a:t>
            </a:r>
          </a:p>
        </p:txBody>
      </p:sp>
      <p:sp>
        <p:nvSpPr>
          <p:cNvPr id="25"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 ANNUAL WORK SUMMARY</a:t>
            </a:r>
          </a:p>
        </p:txBody>
      </p:sp>
    </p:spTree>
    <p:extLst>
      <p:ext uri="{BB962C8B-B14F-4D97-AF65-F5344CB8AC3E}">
        <p14:creationId val="148119533"/>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31" presetSubtype="0">
                                  <p:stCondLst>
                                    <p:cond delay="0"/>
                                  </p:stCondLst>
                                  <p:childTnLst>
                                    <p:set>
                                      <p:cBhvr>
                                        <p:cTn dur="1" fill="hold" id="6">
                                          <p:stCondLst>
                                            <p:cond delay="0"/>
                                          </p:stCondLst>
                                        </p:cTn>
                                        <p:tgtEl>
                                          <p:spTgt spid="32770"/>
                                        </p:tgtEl>
                                        <p:attrNameLst>
                                          <p:attrName>style.visibility</p:attrName>
                                        </p:attrNameLst>
                                      </p:cBhvr>
                                      <p:to>
                                        <p:strVal val="visible"/>
                                      </p:to>
                                    </p:set>
                                    <p:anim calcmode="lin" valueType="num">
                                      <p:cBhvr>
                                        <p:cTn dur="1000" fill="hold" id="7"/>
                                        <p:tgtEl>
                                          <p:spTgt spid="32770"/>
                                        </p:tgtEl>
                                        <p:attrNameLst>
                                          <p:attrName>ppt_w</p:attrName>
                                        </p:attrNameLst>
                                      </p:cBhvr>
                                      <p:tavLst>
                                        <p:tav tm="0">
                                          <p:val>
                                            <p:fltVal val="0"/>
                                          </p:val>
                                        </p:tav>
                                        <p:tav tm="100000">
                                          <p:val>
                                            <p:strVal val="#ppt_w"/>
                                          </p:val>
                                        </p:tav>
                                      </p:tavLst>
                                    </p:anim>
                                    <p:anim calcmode="lin" valueType="num">
                                      <p:cBhvr>
                                        <p:cTn dur="1000" fill="hold" id="8"/>
                                        <p:tgtEl>
                                          <p:spTgt spid="32770"/>
                                        </p:tgtEl>
                                        <p:attrNameLst>
                                          <p:attrName>ppt_h</p:attrName>
                                        </p:attrNameLst>
                                      </p:cBhvr>
                                      <p:tavLst>
                                        <p:tav tm="0">
                                          <p:val>
                                            <p:fltVal val="0"/>
                                          </p:val>
                                        </p:tav>
                                        <p:tav tm="100000">
                                          <p:val>
                                            <p:strVal val="#ppt_h"/>
                                          </p:val>
                                        </p:tav>
                                      </p:tavLst>
                                    </p:anim>
                                    <p:anim calcmode="lin" valueType="num">
                                      <p:cBhvr>
                                        <p:cTn dur="1000" fill="hold" id="9"/>
                                        <p:tgtEl>
                                          <p:spTgt spid="32770"/>
                                        </p:tgtEl>
                                        <p:attrNameLst>
                                          <p:attrName>style.rotation</p:attrName>
                                        </p:attrNameLst>
                                      </p:cBhvr>
                                      <p:tavLst>
                                        <p:tav tm="0">
                                          <p:val>
                                            <p:fltVal val="90"/>
                                          </p:val>
                                        </p:tav>
                                        <p:tav tm="100000">
                                          <p:val>
                                            <p:fltVal val="0"/>
                                          </p:val>
                                        </p:tav>
                                      </p:tavLst>
                                    </p:anim>
                                    <p:animEffect filter="fade" transition="in">
                                      <p:cBhvr>
                                        <p:cTn dur="1000" id="10"/>
                                        <p:tgtEl>
                                          <p:spTgt spid="32770"/>
                                        </p:tgtEl>
                                      </p:cBhvr>
                                    </p:animEffect>
                                  </p:childTnLst>
                                </p:cTn>
                              </p:par>
                              <p:par>
                                <p:cTn fill="hold" grpId="0" id="11" nodeType="withEffect" presetClass="entr" presetID="31" presetSubtype="0">
                                  <p:stCondLst>
                                    <p:cond delay="0"/>
                                  </p:stCondLst>
                                  <p:childTnLst>
                                    <p:set>
                                      <p:cBhvr>
                                        <p:cTn dur="1" fill="hold" id="12">
                                          <p:stCondLst>
                                            <p:cond delay="0"/>
                                          </p:stCondLst>
                                        </p:cTn>
                                        <p:tgtEl>
                                          <p:spTgt spid="32775"/>
                                        </p:tgtEl>
                                        <p:attrNameLst>
                                          <p:attrName>style.visibility</p:attrName>
                                        </p:attrNameLst>
                                      </p:cBhvr>
                                      <p:to>
                                        <p:strVal val="visible"/>
                                      </p:to>
                                    </p:set>
                                    <p:anim calcmode="lin" valueType="num">
                                      <p:cBhvr>
                                        <p:cTn dur="1000" fill="hold" id="13"/>
                                        <p:tgtEl>
                                          <p:spTgt spid="32775"/>
                                        </p:tgtEl>
                                        <p:attrNameLst>
                                          <p:attrName>ppt_w</p:attrName>
                                        </p:attrNameLst>
                                      </p:cBhvr>
                                      <p:tavLst>
                                        <p:tav tm="0">
                                          <p:val>
                                            <p:fltVal val="0"/>
                                          </p:val>
                                        </p:tav>
                                        <p:tav tm="100000">
                                          <p:val>
                                            <p:strVal val="#ppt_w"/>
                                          </p:val>
                                        </p:tav>
                                      </p:tavLst>
                                    </p:anim>
                                    <p:anim calcmode="lin" valueType="num">
                                      <p:cBhvr>
                                        <p:cTn dur="1000" fill="hold" id="14"/>
                                        <p:tgtEl>
                                          <p:spTgt spid="32775"/>
                                        </p:tgtEl>
                                        <p:attrNameLst>
                                          <p:attrName>ppt_h</p:attrName>
                                        </p:attrNameLst>
                                      </p:cBhvr>
                                      <p:tavLst>
                                        <p:tav tm="0">
                                          <p:val>
                                            <p:fltVal val="0"/>
                                          </p:val>
                                        </p:tav>
                                        <p:tav tm="100000">
                                          <p:val>
                                            <p:strVal val="#ppt_h"/>
                                          </p:val>
                                        </p:tav>
                                      </p:tavLst>
                                    </p:anim>
                                    <p:anim calcmode="lin" valueType="num">
                                      <p:cBhvr>
                                        <p:cTn dur="1000" fill="hold" id="15"/>
                                        <p:tgtEl>
                                          <p:spTgt spid="32775"/>
                                        </p:tgtEl>
                                        <p:attrNameLst>
                                          <p:attrName>style.rotation</p:attrName>
                                        </p:attrNameLst>
                                      </p:cBhvr>
                                      <p:tavLst>
                                        <p:tav tm="0">
                                          <p:val>
                                            <p:fltVal val="90"/>
                                          </p:val>
                                        </p:tav>
                                        <p:tav tm="100000">
                                          <p:val>
                                            <p:fltVal val="0"/>
                                          </p:val>
                                        </p:tav>
                                      </p:tavLst>
                                    </p:anim>
                                    <p:animEffect filter="fade" transition="in">
                                      <p:cBhvr>
                                        <p:cTn dur="1000" id="16"/>
                                        <p:tgtEl>
                                          <p:spTgt spid="32775"/>
                                        </p:tgtEl>
                                      </p:cBhvr>
                                    </p:animEffect>
                                  </p:childTnLst>
                                </p:cTn>
                              </p:par>
                            </p:childTnLst>
                          </p:cTn>
                        </p:par>
                        <p:par>
                          <p:cTn fill="hold" id="17" nodeType="afterGroup">
                            <p:stCondLst>
                              <p:cond delay="1000"/>
                            </p:stCondLst>
                            <p:childTnLst>
                              <p:par>
                                <p:cTn fill="hold" grpId="0" id="18" nodeType="afterEffect" presetClass="entr" presetID="15" presetSubtype="0">
                                  <p:stCondLst>
                                    <p:cond delay="0"/>
                                  </p:stCondLst>
                                  <p:childTnLst>
                                    <p:set>
                                      <p:cBhvr>
                                        <p:cTn dur="1" fill="hold" id="19">
                                          <p:stCondLst>
                                            <p:cond delay="0"/>
                                          </p:stCondLst>
                                        </p:cTn>
                                        <p:tgtEl>
                                          <p:spTgt spid="32772"/>
                                        </p:tgtEl>
                                        <p:attrNameLst>
                                          <p:attrName>style.visibility</p:attrName>
                                        </p:attrNameLst>
                                      </p:cBhvr>
                                      <p:to>
                                        <p:strVal val="visible"/>
                                      </p:to>
                                    </p:set>
                                    <p:anim calcmode="lin" valueType="num">
                                      <p:cBhvr>
                                        <p:cTn dur="1000" fill="hold" id="20"/>
                                        <p:tgtEl>
                                          <p:spTgt spid="32772"/>
                                        </p:tgtEl>
                                        <p:attrNameLst>
                                          <p:attrName>ppt_w</p:attrName>
                                        </p:attrNameLst>
                                      </p:cBhvr>
                                      <p:tavLst>
                                        <p:tav tm="0">
                                          <p:val>
                                            <p:fltVal val="0"/>
                                          </p:val>
                                        </p:tav>
                                        <p:tav tm="100000">
                                          <p:val>
                                            <p:strVal val="#ppt_w"/>
                                          </p:val>
                                        </p:tav>
                                      </p:tavLst>
                                    </p:anim>
                                    <p:anim calcmode="lin" valueType="num">
                                      <p:cBhvr>
                                        <p:cTn dur="1000" fill="hold" id="21"/>
                                        <p:tgtEl>
                                          <p:spTgt spid="32772"/>
                                        </p:tgtEl>
                                        <p:attrNameLst>
                                          <p:attrName>ppt_h</p:attrName>
                                        </p:attrNameLst>
                                      </p:cBhvr>
                                      <p:tavLst>
                                        <p:tav tm="0">
                                          <p:val>
                                            <p:fltVal val="0"/>
                                          </p:val>
                                        </p:tav>
                                        <p:tav tm="100000">
                                          <p:val>
                                            <p:strVal val="#ppt_h"/>
                                          </p:val>
                                        </p:tav>
                                      </p:tavLst>
                                    </p:anim>
                                    <p:anim calcmode="lin" valueType="num">
                                      <p:cBhvr>
                                        <p:cTn dur="1000" fill="hold" id="22"/>
                                        <p:tgtEl>
                                          <p:spTgt spid="32772"/>
                                        </p:tgtEl>
                                        <p:attrNameLst>
                                          <p:attrName>ppt_x</p:attrName>
                                        </p:attrNameLst>
                                      </p:cBhvr>
                                      <p:tavLst>
                                        <p:tav fmla="#ppt_x+(cos(-2*pi*(1-$))*-#ppt_x-sin(-2*pi*(1-$))*(1-#ppt_y))*(1-$)" tm="0">
                                          <p:val>
                                            <p:fltVal val="0"/>
                                          </p:val>
                                        </p:tav>
                                        <p:tav tm="100000">
                                          <p:val>
                                            <p:fltVal val="1"/>
                                          </p:val>
                                        </p:tav>
                                      </p:tavLst>
                                    </p:anim>
                                    <p:anim calcmode="lin" valueType="num">
                                      <p:cBhvr>
                                        <p:cTn dur="1000" fill="hold" id="23"/>
                                        <p:tgtEl>
                                          <p:spTgt spid="32772"/>
                                        </p:tgtEl>
                                        <p:attrNameLst>
                                          <p:attrName>ppt_y</p:attrName>
                                        </p:attrNameLst>
                                      </p:cBhvr>
                                      <p:tavLst>
                                        <p:tav fmla="#ppt_y+(sin(-2*pi*(1-$))*-#ppt_x+cos(-2*pi*(1-$))*(1-#ppt_y))*(1-$)" tm="0">
                                          <p:val>
                                            <p:fltVal val="0"/>
                                          </p:val>
                                        </p:tav>
                                        <p:tav tm="100000">
                                          <p:val>
                                            <p:fltVal val="1"/>
                                          </p:val>
                                        </p:tav>
                                      </p:tavLst>
                                    </p:anim>
                                  </p:childTnLst>
                                </p:cTn>
                              </p:par>
                              <p:par>
                                <p:cTn fill="hold" grpId="0" id="24" nodeType="withEffect" presetClass="entr" presetID="15" presetSubtype="0">
                                  <p:stCondLst>
                                    <p:cond delay="0"/>
                                  </p:stCondLst>
                                  <p:childTnLst>
                                    <p:set>
                                      <p:cBhvr>
                                        <p:cTn dur="1" fill="hold" id="25">
                                          <p:stCondLst>
                                            <p:cond delay="0"/>
                                          </p:stCondLst>
                                        </p:cTn>
                                        <p:tgtEl>
                                          <p:spTgt spid="32773"/>
                                        </p:tgtEl>
                                        <p:attrNameLst>
                                          <p:attrName>style.visibility</p:attrName>
                                        </p:attrNameLst>
                                      </p:cBhvr>
                                      <p:to>
                                        <p:strVal val="visible"/>
                                      </p:to>
                                    </p:set>
                                    <p:anim calcmode="lin" valueType="num">
                                      <p:cBhvr>
                                        <p:cTn dur="1000" fill="hold" id="26"/>
                                        <p:tgtEl>
                                          <p:spTgt spid="32773"/>
                                        </p:tgtEl>
                                        <p:attrNameLst>
                                          <p:attrName>ppt_w</p:attrName>
                                        </p:attrNameLst>
                                      </p:cBhvr>
                                      <p:tavLst>
                                        <p:tav tm="0">
                                          <p:val>
                                            <p:fltVal val="0"/>
                                          </p:val>
                                        </p:tav>
                                        <p:tav tm="100000">
                                          <p:val>
                                            <p:strVal val="#ppt_w"/>
                                          </p:val>
                                        </p:tav>
                                      </p:tavLst>
                                    </p:anim>
                                    <p:anim calcmode="lin" valueType="num">
                                      <p:cBhvr>
                                        <p:cTn dur="1000" fill="hold" id="27"/>
                                        <p:tgtEl>
                                          <p:spTgt spid="32773"/>
                                        </p:tgtEl>
                                        <p:attrNameLst>
                                          <p:attrName>ppt_h</p:attrName>
                                        </p:attrNameLst>
                                      </p:cBhvr>
                                      <p:tavLst>
                                        <p:tav tm="0">
                                          <p:val>
                                            <p:fltVal val="0"/>
                                          </p:val>
                                        </p:tav>
                                        <p:tav tm="100000">
                                          <p:val>
                                            <p:strVal val="#ppt_h"/>
                                          </p:val>
                                        </p:tav>
                                      </p:tavLst>
                                    </p:anim>
                                    <p:anim calcmode="lin" valueType="num">
                                      <p:cBhvr>
                                        <p:cTn dur="1000" fill="hold" id="28"/>
                                        <p:tgtEl>
                                          <p:spTgt spid="32773"/>
                                        </p:tgtEl>
                                        <p:attrNameLst>
                                          <p:attrName>ppt_x</p:attrName>
                                        </p:attrNameLst>
                                      </p:cBhvr>
                                      <p:tavLst>
                                        <p:tav fmla="#ppt_x+(cos(-2*pi*(1-$))*-#ppt_x-sin(-2*pi*(1-$))*(1-#ppt_y))*(1-$)" tm="0">
                                          <p:val>
                                            <p:fltVal val="0"/>
                                          </p:val>
                                        </p:tav>
                                        <p:tav tm="100000">
                                          <p:val>
                                            <p:fltVal val="1"/>
                                          </p:val>
                                        </p:tav>
                                      </p:tavLst>
                                    </p:anim>
                                    <p:anim calcmode="lin" valueType="num">
                                      <p:cBhvr>
                                        <p:cTn dur="1000" fill="hold" id="29"/>
                                        <p:tgtEl>
                                          <p:spTgt spid="32773"/>
                                        </p:tgtEl>
                                        <p:attrNameLst>
                                          <p:attrName>ppt_y</p:attrName>
                                        </p:attrNameLst>
                                      </p:cBhvr>
                                      <p:tavLst>
                                        <p:tav fmla="#ppt_y+(sin(-2*pi*(1-$))*-#ppt_x+cos(-2*pi*(1-$))*(1-#ppt_y))*(1-$)" tm="0">
                                          <p:val>
                                            <p:fltVal val="0"/>
                                          </p:val>
                                        </p:tav>
                                        <p:tav tm="100000">
                                          <p:val>
                                            <p:fltVal val="1"/>
                                          </p:val>
                                        </p:tav>
                                      </p:tavLst>
                                    </p:anim>
                                  </p:childTnLst>
                                </p:cTn>
                              </p:par>
                              <p:par>
                                <p:cTn fill="hold" grpId="0" id="30" nodeType="withEffect" presetClass="entr" presetID="15" presetSubtype="0">
                                  <p:stCondLst>
                                    <p:cond delay="0"/>
                                  </p:stCondLst>
                                  <p:childTnLst>
                                    <p:set>
                                      <p:cBhvr>
                                        <p:cTn dur="1" fill="hold" id="31">
                                          <p:stCondLst>
                                            <p:cond delay="0"/>
                                          </p:stCondLst>
                                        </p:cTn>
                                        <p:tgtEl>
                                          <p:spTgt spid="32774"/>
                                        </p:tgtEl>
                                        <p:attrNameLst>
                                          <p:attrName>style.visibility</p:attrName>
                                        </p:attrNameLst>
                                      </p:cBhvr>
                                      <p:to>
                                        <p:strVal val="visible"/>
                                      </p:to>
                                    </p:set>
                                    <p:anim calcmode="lin" valueType="num">
                                      <p:cBhvr>
                                        <p:cTn dur="1000" fill="hold" id="32"/>
                                        <p:tgtEl>
                                          <p:spTgt spid="32774"/>
                                        </p:tgtEl>
                                        <p:attrNameLst>
                                          <p:attrName>ppt_w</p:attrName>
                                        </p:attrNameLst>
                                      </p:cBhvr>
                                      <p:tavLst>
                                        <p:tav tm="0">
                                          <p:val>
                                            <p:fltVal val="0"/>
                                          </p:val>
                                        </p:tav>
                                        <p:tav tm="100000">
                                          <p:val>
                                            <p:strVal val="#ppt_w"/>
                                          </p:val>
                                        </p:tav>
                                      </p:tavLst>
                                    </p:anim>
                                    <p:anim calcmode="lin" valueType="num">
                                      <p:cBhvr>
                                        <p:cTn dur="1000" fill="hold" id="33"/>
                                        <p:tgtEl>
                                          <p:spTgt spid="32774"/>
                                        </p:tgtEl>
                                        <p:attrNameLst>
                                          <p:attrName>ppt_h</p:attrName>
                                        </p:attrNameLst>
                                      </p:cBhvr>
                                      <p:tavLst>
                                        <p:tav tm="0">
                                          <p:val>
                                            <p:fltVal val="0"/>
                                          </p:val>
                                        </p:tav>
                                        <p:tav tm="100000">
                                          <p:val>
                                            <p:strVal val="#ppt_h"/>
                                          </p:val>
                                        </p:tav>
                                      </p:tavLst>
                                    </p:anim>
                                    <p:anim calcmode="lin" valueType="num">
                                      <p:cBhvr>
                                        <p:cTn dur="1000" fill="hold" id="34"/>
                                        <p:tgtEl>
                                          <p:spTgt spid="32774"/>
                                        </p:tgtEl>
                                        <p:attrNameLst>
                                          <p:attrName>ppt_x</p:attrName>
                                        </p:attrNameLst>
                                      </p:cBhvr>
                                      <p:tavLst>
                                        <p:tav fmla="#ppt_x+(cos(-2*pi*(1-$))*-#ppt_x-sin(-2*pi*(1-$))*(1-#ppt_y))*(1-$)" tm="0">
                                          <p:val>
                                            <p:fltVal val="0"/>
                                          </p:val>
                                        </p:tav>
                                        <p:tav tm="100000">
                                          <p:val>
                                            <p:fltVal val="1"/>
                                          </p:val>
                                        </p:tav>
                                      </p:tavLst>
                                    </p:anim>
                                    <p:anim calcmode="lin" valueType="num">
                                      <p:cBhvr>
                                        <p:cTn dur="1000" fill="hold" id="35"/>
                                        <p:tgtEl>
                                          <p:spTgt spid="32774"/>
                                        </p:tgtEl>
                                        <p:attrNameLst>
                                          <p:attrName>ppt_y</p:attrName>
                                        </p:attrNameLst>
                                      </p:cBhvr>
                                      <p:tavLst>
                                        <p:tav fmla="#ppt_y+(sin(-2*pi*(1-$))*-#ppt_x+cos(-2*pi*(1-$))*(1-#ppt_y))*(1-$)" tm="0">
                                          <p:val>
                                            <p:fltVal val="0"/>
                                          </p:val>
                                        </p:tav>
                                        <p:tav tm="100000">
                                          <p:val>
                                            <p:fltVal val="1"/>
                                          </p:val>
                                        </p:tav>
                                      </p:tavLst>
                                    </p:anim>
                                  </p:childTnLst>
                                </p:cTn>
                              </p:par>
                              <p:par>
                                <p:cTn fill="hold" grpId="0" id="36" nodeType="withEffect" presetClass="entr" presetID="15" presetSubtype="0">
                                  <p:stCondLst>
                                    <p:cond delay="0"/>
                                  </p:stCondLst>
                                  <p:childTnLst>
                                    <p:set>
                                      <p:cBhvr>
                                        <p:cTn dur="1" fill="hold" id="37">
                                          <p:stCondLst>
                                            <p:cond delay="0"/>
                                          </p:stCondLst>
                                        </p:cTn>
                                        <p:tgtEl>
                                          <p:spTgt spid="32771"/>
                                        </p:tgtEl>
                                        <p:attrNameLst>
                                          <p:attrName>style.visibility</p:attrName>
                                        </p:attrNameLst>
                                      </p:cBhvr>
                                      <p:to>
                                        <p:strVal val="visible"/>
                                      </p:to>
                                    </p:set>
                                    <p:anim calcmode="lin" valueType="num">
                                      <p:cBhvr>
                                        <p:cTn dur="1000" fill="hold" id="38"/>
                                        <p:tgtEl>
                                          <p:spTgt spid="32771"/>
                                        </p:tgtEl>
                                        <p:attrNameLst>
                                          <p:attrName>ppt_w</p:attrName>
                                        </p:attrNameLst>
                                      </p:cBhvr>
                                      <p:tavLst>
                                        <p:tav tm="0">
                                          <p:val>
                                            <p:fltVal val="0"/>
                                          </p:val>
                                        </p:tav>
                                        <p:tav tm="100000">
                                          <p:val>
                                            <p:strVal val="#ppt_w"/>
                                          </p:val>
                                        </p:tav>
                                      </p:tavLst>
                                    </p:anim>
                                    <p:anim calcmode="lin" valueType="num">
                                      <p:cBhvr>
                                        <p:cTn dur="1000" fill="hold" id="39"/>
                                        <p:tgtEl>
                                          <p:spTgt spid="32771"/>
                                        </p:tgtEl>
                                        <p:attrNameLst>
                                          <p:attrName>ppt_h</p:attrName>
                                        </p:attrNameLst>
                                      </p:cBhvr>
                                      <p:tavLst>
                                        <p:tav tm="0">
                                          <p:val>
                                            <p:fltVal val="0"/>
                                          </p:val>
                                        </p:tav>
                                        <p:tav tm="100000">
                                          <p:val>
                                            <p:strVal val="#ppt_h"/>
                                          </p:val>
                                        </p:tav>
                                      </p:tavLst>
                                    </p:anim>
                                    <p:anim calcmode="lin" valueType="num">
                                      <p:cBhvr>
                                        <p:cTn dur="1000" fill="hold" id="40"/>
                                        <p:tgtEl>
                                          <p:spTgt spid="32771"/>
                                        </p:tgtEl>
                                        <p:attrNameLst>
                                          <p:attrName>ppt_x</p:attrName>
                                        </p:attrNameLst>
                                      </p:cBhvr>
                                      <p:tavLst>
                                        <p:tav fmla="#ppt_x+(cos(-2*pi*(1-$))*-#ppt_x-sin(-2*pi*(1-$))*(1-#ppt_y))*(1-$)" tm="0">
                                          <p:val>
                                            <p:fltVal val="0"/>
                                          </p:val>
                                        </p:tav>
                                        <p:tav tm="100000">
                                          <p:val>
                                            <p:fltVal val="1"/>
                                          </p:val>
                                        </p:tav>
                                      </p:tavLst>
                                    </p:anim>
                                    <p:anim calcmode="lin" valueType="num">
                                      <p:cBhvr>
                                        <p:cTn dur="1000" fill="hold" id="41"/>
                                        <p:tgtEl>
                                          <p:spTgt spid="32771"/>
                                        </p:tgtEl>
                                        <p:attrNameLst>
                                          <p:attrName>ppt_y</p:attrName>
                                        </p:attrNameLst>
                                      </p:cBhvr>
                                      <p:tavLst>
                                        <p:tav fmla="#ppt_y+(sin(-2*pi*(1-$))*-#ppt_x+cos(-2*pi*(1-$))*(1-#ppt_y))*(1-$)" tm="0">
                                          <p:val>
                                            <p:fltVal val="0"/>
                                          </p:val>
                                        </p:tav>
                                        <p:tav tm="100000">
                                          <p:val>
                                            <p:fltVal val="1"/>
                                          </p:val>
                                        </p:tav>
                                      </p:tavLst>
                                    </p:anim>
                                  </p:childTnLst>
                                </p:cTn>
                              </p:par>
                              <p:par>
                                <p:cTn fill="hold" grpId="0" id="42" nodeType="withEffect" presetClass="entr" presetID="15" presetSubtype="0">
                                  <p:stCondLst>
                                    <p:cond delay="0"/>
                                  </p:stCondLst>
                                  <p:childTnLst>
                                    <p:set>
                                      <p:cBhvr>
                                        <p:cTn dur="1" fill="hold" id="43">
                                          <p:stCondLst>
                                            <p:cond delay="0"/>
                                          </p:stCondLst>
                                        </p:cTn>
                                        <p:tgtEl>
                                          <p:spTgt spid="32776"/>
                                        </p:tgtEl>
                                        <p:attrNameLst>
                                          <p:attrName>style.visibility</p:attrName>
                                        </p:attrNameLst>
                                      </p:cBhvr>
                                      <p:to>
                                        <p:strVal val="visible"/>
                                      </p:to>
                                    </p:set>
                                    <p:anim calcmode="lin" valueType="num">
                                      <p:cBhvr>
                                        <p:cTn dur="1000" fill="hold" id="44"/>
                                        <p:tgtEl>
                                          <p:spTgt spid="32776"/>
                                        </p:tgtEl>
                                        <p:attrNameLst>
                                          <p:attrName>ppt_w</p:attrName>
                                        </p:attrNameLst>
                                      </p:cBhvr>
                                      <p:tavLst>
                                        <p:tav tm="0">
                                          <p:val>
                                            <p:fltVal val="0"/>
                                          </p:val>
                                        </p:tav>
                                        <p:tav tm="100000">
                                          <p:val>
                                            <p:strVal val="#ppt_w"/>
                                          </p:val>
                                        </p:tav>
                                      </p:tavLst>
                                    </p:anim>
                                    <p:anim calcmode="lin" valueType="num">
                                      <p:cBhvr>
                                        <p:cTn dur="1000" fill="hold" id="45"/>
                                        <p:tgtEl>
                                          <p:spTgt spid="32776"/>
                                        </p:tgtEl>
                                        <p:attrNameLst>
                                          <p:attrName>ppt_h</p:attrName>
                                        </p:attrNameLst>
                                      </p:cBhvr>
                                      <p:tavLst>
                                        <p:tav tm="0">
                                          <p:val>
                                            <p:fltVal val="0"/>
                                          </p:val>
                                        </p:tav>
                                        <p:tav tm="100000">
                                          <p:val>
                                            <p:strVal val="#ppt_h"/>
                                          </p:val>
                                        </p:tav>
                                      </p:tavLst>
                                    </p:anim>
                                    <p:anim calcmode="lin" valueType="num">
                                      <p:cBhvr>
                                        <p:cTn dur="1000" fill="hold" id="46"/>
                                        <p:tgtEl>
                                          <p:spTgt spid="32776"/>
                                        </p:tgtEl>
                                        <p:attrNameLst>
                                          <p:attrName>ppt_x</p:attrName>
                                        </p:attrNameLst>
                                      </p:cBhvr>
                                      <p:tavLst>
                                        <p:tav fmla="#ppt_x+(cos(-2*pi*(1-$))*-#ppt_x-sin(-2*pi*(1-$))*(1-#ppt_y))*(1-$)" tm="0">
                                          <p:val>
                                            <p:fltVal val="0"/>
                                          </p:val>
                                        </p:tav>
                                        <p:tav tm="100000">
                                          <p:val>
                                            <p:fltVal val="1"/>
                                          </p:val>
                                        </p:tav>
                                      </p:tavLst>
                                    </p:anim>
                                    <p:anim calcmode="lin" valueType="num">
                                      <p:cBhvr>
                                        <p:cTn dur="1000" fill="hold" id="47"/>
                                        <p:tgtEl>
                                          <p:spTgt spid="32776"/>
                                        </p:tgtEl>
                                        <p:attrNameLst>
                                          <p:attrName>ppt_y</p:attrName>
                                        </p:attrNameLst>
                                      </p:cBhvr>
                                      <p:tavLst>
                                        <p:tav fmla="#ppt_y+(sin(-2*pi*(1-$))*-#ppt_x+cos(-2*pi*(1-$))*(1-#ppt_y))*(1-$)" tm="0">
                                          <p:val>
                                            <p:fltVal val="0"/>
                                          </p:val>
                                        </p:tav>
                                        <p:tav tm="100000">
                                          <p:val>
                                            <p:fltVal val="1"/>
                                          </p:val>
                                        </p:tav>
                                      </p:tavLst>
                                    </p:anim>
                                  </p:childTnLst>
                                </p:cTn>
                              </p:par>
                              <p:par>
                                <p:cTn fill="hold" grpId="0" id="48" nodeType="withEffect" presetClass="entr" presetID="15" presetSubtype="0">
                                  <p:stCondLst>
                                    <p:cond delay="0"/>
                                  </p:stCondLst>
                                  <p:childTnLst>
                                    <p:set>
                                      <p:cBhvr>
                                        <p:cTn dur="1" fill="hold" id="49">
                                          <p:stCondLst>
                                            <p:cond delay="0"/>
                                          </p:stCondLst>
                                        </p:cTn>
                                        <p:tgtEl>
                                          <p:spTgt spid="32778"/>
                                        </p:tgtEl>
                                        <p:attrNameLst>
                                          <p:attrName>style.visibility</p:attrName>
                                        </p:attrNameLst>
                                      </p:cBhvr>
                                      <p:to>
                                        <p:strVal val="visible"/>
                                      </p:to>
                                    </p:set>
                                    <p:anim calcmode="lin" valueType="num">
                                      <p:cBhvr>
                                        <p:cTn dur="1000" fill="hold" id="50"/>
                                        <p:tgtEl>
                                          <p:spTgt spid="32778"/>
                                        </p:tgtEl>
                                        <p:attrNameLst>
                                          <p:attrName>ppt_w</p:attrName>
                                        </p:attrNameLst>
                                      </p:cBhvr>
                                      <p:tavLst>
                                        <p:tav tm="0">
                                          <p:val>
                                            <p:fltVal val="0"/>
                                          </p:val>
                                        </p:tav>
                                        <p:tav tm="100000">
                                          <p:val>
                                            <p:strVal val="#ppt_w"/>
                                          </p:val>
                                        </p:tav>
                                      </p:tavLst>
                                    </p:anim>
                                    <p:anim calcmode="lin" valueType="num">
                                      <p:cBhvr>
                                        <p:cTn dur="1000" fill="hold" id="51"/>
                                        <p:tgtEl>
                                          <p:spTgt spid="32778"/>
                                        </p:tgtEl>
                                        <p:attrNameLst>
                                          <p:attrName>ppt_h</p:attrName>
                                        </p:attrNameLst>
                                      </p:cBhvr>
                                      <p:tavLst>
                                        <p:tav tm="0">
                                          <p:val>
                                            <p:fltVal val="0"/>
                                          </p:val>
                                        </p:tav>
                                        <p:tav tm="100000">
                                          <p:val>
                                            <p:strVal val="#ppt_h"/>
                                          </p:val>
                                        </p:tav>
                                      </p:tavLst>
                                    </p:anim>
                                    <p:anim calcmode="lin" valueType="num">
                                      <p:cBhvr>
                                        <p:cTn dur="1000" fill="hold" id="52"/>
                                        <p:tgtEl>
                                          <p:spTgt spid="32778"/>
                                        </p:tgtEl>
                                        <p:attrNameLst>
                                          <p:attrName>ppt_x</p:attrName>
                                        </p:attrNameLst>
                                      </p:cBhvr>
                                      <p:tavLst>
                                        <p:tav fmla="#ppt_x+(cos(-2*pi*(1-$))*-#ppt_x-sin(-2*pi*(1-$))*(1-#ppt_y))*(1-$)" tm="0">
                                          <p:val>
                                            <p:fltVal val="0"/>
                                          </p:val>
                                        </p:tav>
                                        <p:tav tm="100000">
                                          <p:val>
                                            <p:fltVal val="1"/>
                                          </p:val>
                                        </p:tav>
                                      </p:tavLst>
                                    </p:anim>
                                    <p:anim calcmode="lin" valueType="num">
                                      <p:cBhvr>
                                        <p:cTn dur="1000" fill="hold" id="53"/>
                                        <p:tgtEl>
                                          <p:spTgt spid="32778"/>
                                        </p:tgtEl>
                                        <p:attrNameLst>
                                          <p:attrName>ppt_y</p:attrName>
                                        </p:attrNameLst>
                                      </p:cBhvr>
                                      <p:tavLst>
                                        <p:tav fmla="#ppt_y+(sin(-2*pi*(1-$))*-#ppt_x+cos(-2*pi*(1-$))*(1-#ppt_y))*(1-$)" tm="0">
                                          <p:val>
                                            <p:fltVal val="0"/>
                                          </p:val>
                                        </p:tav>
                                        <p:tav tm="100000">
                                          <p:val>
                                            <p:fltVal val="1"/>
                                          </p:val>
                                        </p:tav>
                                      </p:tavLst>
                                    </p:anim>
                                  </p:childTnLst>
                                </p:cTn>
                              </p:par>
                              <p:par>
                                <p:cTn fill="hold" grpId="0" id="54" nodeType="withEffect" presetClass="entr" presetID="15" presetSubtype="0">
                                  <p:stCondLst>
                                    <p:cond delay="0"/>
                                  </p:stCondLst>
                                  <p:childTnLst>
                                    <p:set>
                                      <p:cBhvr>
                                        <p:cTn dur="1" fill="hold" id="55">
                                          <p:stCondLst>
                                            <p:cond delay="0"/>
                                          </p:stCondLst>
                                        </p:cTn>
                                        <p:tgtEl>
                                          <p:spTgt spid="32777"/>
                                        </p:tgtEl>
                                        <p:attrNameLst>
                                          <p:attrName>style.visibility</p:attrName>
                                        </p:attrNameLst>
                                      </p:cBhvr>
                                      <p:to>
                                        <p:strVal val="visible"/>
                                      </p:to>
                                    </p:set>
                                    <p:anim calcmode="lin" valueType="num">
                                      <p:cBhvr>
                                        <p:cTn dur="1000" fill="hold" id="56"/>
                                        <p:tgtEl>
                                          <p:spTgt spid="32777"/>
                                        </p:tgtEl>
                                        <p:attrNameLst>
                                          <p:attrName>ppt_w</p:attrName>
                                        </p:attrNameLst>
                                      </p:cBhvr>
                                      <p:tavLst>
                                        <p:tav tm="0">
                                          <p:val>
                                            <p:fltVal val="0"/>
                                          </p:val>
                                        </p:tav>
                                        <p:tav tm="100000">
                                          <p:val>
                                            <p:strVal val="#ppt_w"/>
                                          </p:val>
                                        </p:tav>
                                      </p:tavLst>
                                    </p:anim>
                                    <p:anim calcmode="lin" valueType="num">
                                      <p:cBhvr>
                                        <p:cTn dur="1000" fill="hold" id="57"/>
                                        <p:tgtEl>
                                          <p:spTgt spid="32777"/>
                                        </p:tgtEl>
                                        <p:attrNameLst>
                                          <p:attrName>ppt_h</p:attrName>
                                        </p:attrNameLst>
                                      </p:cBhvr>
                                      <p:tavLst>
                                        <p:tav tm="0">
                                          <p:val>
                                            <p:fltVal val="0"/>
                                          </p:val>
                                        </p:tav>
                                        <p:tav tm="100000">
                                          <p:val>
                                            <p:strVal val="#ppt_h"/>
                                          </p:val>
                                        </p:tav>
                                      </p:tavLst>
                                    </p:anim>
                                    <p:anim calcmode="lin" valueType="num">
                                      <p:cBhvr>
                                        <p:cTn dur="1000" fill="hold" id="58"/>
                                        <p:tgtEl>
                                          <p:spTgt spid="32777"/>
                                        </p:tgtEl>
                                        <p:attrNameLst>
                                          <p:attrName>ppt_x</p:attrName>
                                        </p:attrNameLst>
                                      </p:cBhvr>
                                      <p:tavLst>
                                        <p:tav fmla="#ppt_x+(cos(-2*pi*(1-$))*-#ppt_x-sin(-2*pi*(1-$))*(1-#ppt_y))*(1-$)" tm="0">
                                          <p:val>
                                            <p:fltVal val="0"/>
                                          </p:val>
                                        </p:tav>
                                        <p:tav tm="100000">
                                          <p:val>
                                            <p:fltVal val="1"/>
                                          </p:val>
                                        </p:tav>
                                      </p:tavLst>
                                    </p:anim>
                                    <p:anim calcmode="lin" valueType="num">
                                      <p:cBhvr>
                                        <p:cTn dur="1000" fill="hold" id="59"/>
                                        <p:tgtEl>
                                          <p:spTgt spid="32777"/>
                                        </p:tgtEl>
                                        <p:attrNameLst>
                                          <p:attrName>ppt_y</p:attrName>
                                        </p:attrNameLst>
                                      </p:cBhvr>
                                      <p:tavLst>
                                        <p:tav fmla="#ppt_y+(sin(-2*pi*(1-$))*-#ppt_x+cos(-2*pi*(1-$))*(1-#ppt_y))*(1-$)" tm="0">
                                          <p:val>
                                            <p:fltVal val="0"/>
                                          </p:val>
                                        </p:tav>
                                        <p:tav tm="100000">
                                          <p:val>
                                            <p:fltVal val="1"/>
                                          </p:val>
                                        </p:tav>
                                      </p:tavLst>
                                    </p:anim>
                                  </p:childTnLst>
                                </p:cTn>
                              </p:par>
                              <p:par>
                                <p:cTn fill="hold" grpId="0" id="60" nodeType="withEffect" presetClass="entr" presetID="15" presetSubtype="0">
                                  <p:stCondLst>
                                    <p:cond delay="0"/>
                                  </p:stCondLst>
                                  <p:childTnLst>
                                    <p:set>
                                      <p:cBhvr>
                                        <p:cTn dur="1" fill="hold" id="61">
                                          <p:stCondLst>
                                            <p:cond delay="0"/>
                                          </p:stCondLst>
                                        </p:cTn>
                                        <p:tgtEl>
                                          <p:spTgt spid="32779"/>
                                        </p:tgtEl>
                                        <p:attrNameLst>
                                          <p:attrName>style.visibility</p:attrName>
                                        </p:attrNameLst>
                                      </p:cBhvr>
                                      <p:to>
                                        <p:strVal val="visible"/>
                                      </p:to>
                                    </p:set>
                                    <p:anim calcmode="lin" valueType="num">
                                      <p:cBhvr>
                                        <p:cTn dur="1000" fill="hold" id="62"/>
                                        <p:tgtEl>
                                          <p:spTgt spid="32779"/>
                                        </p:tgtEl>
                                        <p:attrNameLst>
                                          <p:attrName>ppt_w</p:attrName>
                                        </p:attrNameLst>
                                      </p:cBhvr>
                                      <p:tavLst>
                                        <p:tav tm="0">
                                          <p:val>
                                            <p:fltVal val="0"/>
                                          </p:val>
                                        </p:tav>
                                        <p:tav tm="100000">
                                          <p:val>
                                            <p:strVal val="#ppt_w"/>
                                          </p:val>
                                        </p:tav>
                                      </p:tavLst>
                                    </p:anim>
                                    <p:anim calcmode="lin" valueType="num">
                                      <p:cBhvr>
                                        <p:cTn dur="1000" fill="hold" id="63"/>
                                        <p:tgtEl>
                                          <p:spTgt spid="32779"/>
                                        </p:tgtEl>
                                        <p:attrNameLst>
                                          <p:attrName>ppt_h</p:attrName>
                                        </p:attrNameLst>
                                      </p:cBhvr>
                                      <p:tavLst>
                                        <p:tav tm="0">
                                          <p:val>
                                            <p:fltVal val="0"/>
                                          </p:val>
                                        </p:tav>
                                        <p:tav tm="100000">
                                          <p:val>
                                            <p:strVal val="#ppt_h"/>
                                          </p:val>
                                        </p:tav>
                                      </p:tavLst>
                                    </p:anim>
                                    <p:anim calcmode="lin" valueType="num">
                                      <p:cBhvr>
                                        <p:cTn dur="1000" fill="hold" id="64"/>
                                        <p:tgtEl>
                                          <p:spTgt spid="32779"/>
                                        </p:tgtEl>
                                        <p:attrNameLst>
                                          <p:attrName>ppt_x</p:attrName>
                                        </p:attrNameLst>
                                      </p:cBhvr>
                                      <p:tavLst>
                                        <p:tav fmla="#ppt_x+(cos(-2*pi*(1-$))*-#ppt_x-sin(-2*pi*(1-$))*(1-#ppt_y))*(1-$)" tm="0">
                                          <p:val>
                                            <p:fltVal val="0"/>
                                          </p:val>
                                        </p:tav>
                                        <p:tav tm="100000">
                                          <p:val>
                                            <p:fltVal val="1"/>
                                          </p:val>
                                        </p:tav>
                                      </p:tavLst>
                                    </p:anim>
                                    <p:anim calcmode="lin" valueType="num">
                                      <p:cBhvr>
                                        <p:cTn dur="1000" fill="hold" id="65"/>
                                        <p:tgtEl>
                                          <p:spTgt spid="32779"/>
                                        </p:tgtEl>
                                        <p:attrNameLst>
                                          <p:attrName>ppt_y</p:attrName>
                                        </p:attrNameLst>
                                      </p:cBhvr>
                                      <p:tavLst>
                                        <p:tav fmla="#ppt_y+(sin(-2*pi*(1-$))*-#ppt_x+cos(-2*pi*(1-$))*(1-#ppt_y))*(1-$)" tm="0">
                                          <p:val>
                                            <p:fltVal val="0"/>
                                          </p:val>
                                        </p:tav>
                                        <p:tav tm="100000">
                                          <p:val>
                                            <p:fltVal val="1"/>
                                          </p:val>
                                        </p:tav>
                                      </p:tavLst>
                                    </p:anim>
                                  </p:childTnLst>
                                </p:cTn>
                              </p:par>
                            </p:childTnLst>
                          </p:cTn>
                        </p:par>
                        <p:par>
                          <p:cTn fill="hold" id="66" nodeType="afterGroup">
                            <p:stCondLst>
                              <p:cond delay="2000"/>
                            </p:stCondLst>
                            <p:childTnLst>
                              <p:par>
                                <p:cTn fill="hold" grpId="0" id="67" nodeType="afterEffect" presetClass="entr" presetID="22" presetSubtype="8">
                                  <p:stCondLst>
                                    <p:cond delay="0"/>
                                  </p:stCondLst>
                                  <p:childTnLst>
                                    <p:set>
                                      <p:cBhvr>
                                        <p:cTn dur="1" fill="hold" id="68">
                                          <p:stCondLst>
                                            <p:cond delay="0"/>
                                          </p:stCondLst>
                                        </p:cTn>
                                        <p:tgtEl>
                                          <p:spTgt spid="32782"/>
                                        </p:tgtEl>
                                        <p:attrNameLst>
                                          <p:attrName>style.visibility</p:attrName>
                                        </p:attrNameLst>
                                      </p:cBhvr>
                                      <p:to>
                                        <p:strVal val="visible"/>
                                      </p:to>
                                    </p:set>
                                    <p:animEffect filter="wipe(left)" transition="in">
                                      <p:cBhvr>
                                        <p:cTn dur="500" id="69"/>
                                        <p:tgtEl>
                                          <p:spTgt spid="32782"/>
                                        </p:tgtEl>
                                      </p:cBhvr>
                                    </p:animEffect>
                                  </p:childTnLst>
                                </p:cTn>
                              </p:par>
                              <p:par>
                                <p:cTn fill="hold" grpId="0" id="70" nodeType="withEffect" presetClass="entr" presetID="22" presetSubtype="2">
                                  <p:stCondLst>
                                    <p:cond delay="0"/>
                                  </p:stCondLst>
                                  <p:childTnLst>
                                    <p:set>
                                      <p:cBhvr>
                                        <p:cTn dur="1" fill="hold" id="71">
                                          <p:stCondLst>
                                            <p:cond delay="0"/>
                                          </p:stCondLst>
                                        </p:cTn>
                                        <p:tgtEl>
                                          <p:spTgt spid="32783"/>
                                        </p:tgtEl>
                                        <p:attrNameLst>
                                          <p:attrName>style.visibility</p:attrName>
                                        </p:attrNameLst>
                                      </p:cBhvr>
                                      <p:to>
                                        <p:strVal val="visible"/>
                                      </p:to>
                                    </p:set>
                                    <p:animEffect filter="wipe(right)" transition="in">
                                      <p:cBhvr>
                                        <p:cTn dur="500" id="72"/>
                                        <p:tgtEl>
                                          <p:spTgt spid="32783"/>
                                        </p:tgtEl>
                                      </p:cBhvr>
                                    </p:animEffect>
                                  </p:childTnLst>
                                </p:cTn>
                              </p:par>
                            </p:childTnLst>
                          </p:cTn>
                        </p:par>
                        <p:par>
                          <p:cTn fill="hold" id="73" nodeType="afterGroup">
                            <p:stCondLst>
                              <p:cond delay="2500"/>
                            </p:stCondLst>
                            <p:childTnLst>
                              <p:par>
                                <p:cTn fill="hold" grpId="0" id="74" nodeType="afterEffect" presetClass="entr" presetID="12" presetSubtype="4">
                                  <p:stCondLst>
                                    <p:cond delay="0"/>
                                  </p:stCondLst>
                                  <p:childTnLst>
                                    <p:set>
                                      <p:cBhvr>
                                        <p:cTn dur="1" fill="hold" id="75">
                                          <p:stCondLst>
                                            <p:cond delay="0"/>
                                          </p:stCondLst>
                                        </p:cTn>
                                        <p:tgtEl>
                                          <p:spTgt spid="16"/>
                                        </p:tgtEl>
                                        <p:attrNameLst>
                                          <p:attrName>style.visibility</p:attrName>
                                        </p:attrNameLst>
                                      </p:cBhvr>
                                      <p:to>
                                        <p:strVal val="visible"/>
                                      </p:to>
                                    </p:set>
                                    <p:anim calcmode="lin" valueType="num">
                                      <p:cBhvr additive="base">
                                        <p:cTn dur="500" id="76"/>
                                        <p:tgtEl>
                                          <p:spTgt spid="16"/>
                                        </p:tgtEl>
                                        <p:attrNameLst>
                                          <p:attrName>ppt_y</p:attrName>
                                        </p:attrNameLst>
                                      </p:cBhvr>
                                      <p:tavLst>
                                        <p:tav tm="0">
                                          <p:val>
                                            <p:strVal val="#ppt_y+#ppt_h*1.125000"/>
                                          </p:val>
                                        </p:tav>
                                        <p:tav tm="100000">
                                          <p:val>
                                            <p:strVal val="#ppt_y"/>
                                          </p:val>
                                        </p:tav>
                                      </p:tavLst>
                                    </p:anim>
                                    <p:animEffect filter="wipe(up)" transition="in">
                                      <p:cBhvr>
                                        <p:cTn dur="500" id="77"/>
                                        <p:tgtEl>
                                          <p:spTgt spid="16"/>
                                        </p:tgtEl>
                                      </p:cBhvr>
                                    </p:animEffect>
                                  </p:childTnLst>
                                </p:cTn>
                              </p:par>
                              <p:par>
                                <p:cTn fill="hold" grpId="0" id="78" nodeType="withEffect" presetClass="entr" presetID="12" presetSubtype="1">
                                  <p:stCondLst>
                                    <p:cond delay="0"/>
                                  </p:stCondLst>
                                  <p:childTnLst>
                                    <p:set>
                                      <p:cBhvr>
                                        <p:cTn dur="1" fill="hold" id="79">
                                          <p:stCondLst>
                                            <p:cond delay="0"/>
                                          </p:stCondLst>
                                        </p:cTn>
                                        <p:tgtEl>
                                          <p:spTgt spid="17"/>
                                        </p:tgtEl>
                                        <p:attrNameLst>
                                          <p:attrName>style.visibility</p:attrName>
                                        </p:attrNameLst>
                                      </p:cBhvr>
                                      <p:to>
                                        <p:strVal val="visible"/>
                                      </p:to>
                                    </p:set>
                                    <p:anim calcmode="lin" valueType="num">
                                      <p:cBhvr additive="base">
                                        <p:cTn dur="500" id="80"/>
                                        <p:tgtEl>
                                          <p:spTgt spid="17"/>
                                        </p:tgtEl>
                                        <p:attrNameLst>
                                          <p:attrName>ppt_y</p:attrName>
                                        </p:attrNameLst>
                                      </p:cBhvr>
                                      <p:tavLst>
                                        <p:tav tm="0">
                                          <p:val>
                                            <p:strVal val="#ppt_y-#ppt_h*1.125000"/>
                                          </p:val>
                                        </p:tav>
                                        <p:tav tm="100000">
                                          <p:val>
                                            <p:strVal val="#ppt_y"/>
                                          </p:val>
                                        </p:tav>
                                      </p:tavLst>
                                    </p:anim>
                                    <p:animEffect filter="wipe(down)" transition="in">
                                      <p:cBhvr>
                                        <p:cTn dur="500" id="81"/>
                                        <p:tgtEl>
                                          <p:spTgt spid="17"/>
                                        </p:tgtEl>
                                      </p:cBhvr>
                                    </p:animEffect>
                                  </p:childTnLst>
                                </p:cTn>
                              </p:par>
                            </p:childTnLst>
                          </p:cTn>
                        </p:par>
                        <p:par>
                          <p:cTn fill="hold" id="82" nodeType="afterGroup">
                            <p:stCondLst>
                              <p:cond delay="3000"/>
                            </p:stCondLst>
                            <p:childTnLst>
                              <p:par>
                                <p:cTn fill="hold" grpId="0" id="83" nodeType="afterEffect" presetClass="entr" presetID="12" presetSubtype="4">
                                  <p:stCondLst>
                                    <p:cond delay="0"/>
                                  </p:stCondLst>
                                  <p:childTnLst>
                                    <p:set>
                                      <p:cBhvr>
                                        <p:cTn dur="1" fill="hold" id="84">
                                          <p:stCondLst>
                                            <p:cond delay="0"/>
                                          </p:stCondLst>
                                        </p:cTn>
                                        <p:tgtEl>
                                          <p:spTgt spid="18"/>
                                        </p:tgtEl>
                                        <p:attrNameLst>
                                          <p:attrName>style.visibility</p:attrName>
                                        </p:attrNameLst>
                                      </p:cBhvr>
                                      <p:to>
                                        <p:strVal val="visible"/>
                                      </p:to>
                                    </p:set>
                                    <p:anim calcmode="lin" valueType="num">
                                      <p:cBhvr additive="base">
                                        <p:cTn dur="500" id="85"/>
                                        <p:tgtEl>
                                          <p:spTgt spid="18"/>
                                        </p:tgtEl>
                                        <p:attrNameLst>
                                          <p:attrName>ppt_y</p:attrName>
                                        </p:attrNameLst>
                                      </p:cBhvr>
                                      <p:tavLst>
                                        <p:tav tm="0">
                                          <p:val>
                                            <p:strVal val="#ppt_y+#ppt_h*1.125000"/>
                                          </p:val>
                                        </p:tav>
                                        <p:tav tm="100000">
                                          <p:val>
                                            <p:strVal val="#ppt_y"/>
                                          </p:val>
                                        </p:tav>
                                      </p:tavLst>
                                    </p:anim>
                                    <p:animEffect filter="wipe(up)" transition="in">
                                      <p:cBhvr>
                                        <p:cTn dur="500" id="86"/>
                                        <p:tgtEl>
                                          <p:spTgt spid="18"/>
                                        </p:tgtEl>
                                      </p:cBhvr>
                                    </p:animEffect>
                                  </p:childTnLst>
                                </p:cTn>
                              </p:par>
                              <p:par>
                                <p:cTn fill="hold" grpId="0" id="87" nodeType="withEffect" presetClass="entr" presetID="12" presetSubtype="1">
                                  <p:stCondLst>
                                    <p:cond delay="0"/>
                                  </p:stCondLst>
                                  <p:childTnLst>
                                    <p:set>
                                      <p:cBhvr>
                                        <p:cTn dur="1" fill="hold" id="88">
                                          <p:stCondLst>
                                            <p:cond delay="0"/>
                                          </p:stCondLst>
                                        </p:cTn>
                                        <p:tgtEl>
                                          <p:spTgt spid="19"/>
                                        </p:tgtEl>
                                        <p:attrNameLst>
                                          <p:attrName>style.visibility</p:attrName>
                                        </p:attrNameLst>
                                      </p:cBhvr>
                                      <p:to>
                                        <p:strVal val="visible"/>
                                      </p:to>
                                    </p:set>
                                    <p:anim calcmode="lin" valueType="num">
                                      <p:cBhvr additive="base">
                                        <p:cTn dur="500" id="89"/>
                                        <p:tgtEl>
                                          <p:spTgt spid="19"/>
                                        </p:tgtEl>
                                        <p:attrNameLst>
                                          <p:attrName>ppt_y</p:attrName>
                                        </p:attrNameLst>
                                      </p:cBhvr>
                                      <p:tavLst>
                                        <p:tav tm="0">
                                          <p:val>
                                            <p:strVal val="#ppt_y-#ppt_h*1.125000"/>
                                          </p:val>
                                        </p:tav>
                                        <p:tav tm="100000">
                                          <p:val>
                                            <p:strVal val="#ppt_y"/>
                                          </p:val>
                                        </p:tav>
                                      </p:tavLst>
                                    </p:anim>
                                    <p:animEffect filter="wipe(down)" transition="in">
                                      <p:cBhvr>
                                        <p:cTn dur="500" id="90"/>
                                        <p:tgtEl>
                                          <p:spTgt spid="19"/>
                                        </p:tgtEl>
                                      </p:cBhvr>
                                    </p:animEffect>
                                  </p:childTnLst>
                                </p:cTn>
                              </p:par>
                            </p:childTnLst>
                          </p:cTn>
                        </p:par>
                        <p:par>
                          <p:cTn fill="hold" id="91" nodeType="afterGroup">
                            <p:stCondLst>
                              <p:cond delay="3500"/>
                            </p:stCondLst>
                            <p:childTnLst>
                              <p:par>
                                <p:cTn fill="hold" grpId="0" id="92" nodeType="afterEffect" presetClass="entr" presetID="12" presetSubtype="4">
                                  <p:stCondLst>
                                    <p:cond delay="0"/>
                                  </p:stCondLst>
                                  <p:childTnLst>
                                    <p:set>
                                      <p:cBhvr>
                                        <p:cTn dur="1" fill="hold" id="93">
                                          <p:stCondLst>
                                            <p:cond delay="0"/>
                                          </p:stCondLst>
                                        </p:cTn>
                                        <p:tgtEl>
                                          <p:spTgt spid="20"/>
                                        </p:tgtEl>
                                        <p:attrNameLst>
                                          <p:attrName>style.visibility</p:attrName>
                                        </p:attrNameLst>
                                      </p:cBhvr>
                                      <p:to>
                                        <p:strVal val="visible"/>
                                      </p:to>
                                    </p:set>
                                    <p:anim calcmode="lin" valueType="num">
                                      <p:cBhvr additive="base">
                                        <p:cTn dur="500" id="94"/>
                                        <p:tgtEl>
                                          <p:spTgt spid="20"/>
                                        </p:tgtEl>
                                        <p:attrNameLst>
                                          <p:attrName>ppt_y</p:attrName>
                                        </p:attrNameLst>
                                      </p:cBhvr>
                                      <p:tavLst>
                                        <p:tav tm="0">
                                          <p:val>
                                            <p:strVal val="#ppt_y+#ppt_h*1.125000"/>
                                          </p:val>
                                        </p:tav>
                                        <p:tav tm="100000">
                                          <p:val>
                                            <p:strVal val="#ppt_y"/>
                                          </p:val>
                                        </p:tav>
                                      </p:tavLst>
                                    </p:anim>
                                    <p:animEffect filter="wipe(up)" transition="in">
                                      <p:cBhvr>
                                        <p:cTn dur="500" id="95"/>
                                        <p:tgtEl>
                                          <p:spTgt spid="20"/>
                                        </p:tgtEl>
                                      </p:cBhvr>
                                    </p:animEffect>
                                  </p:childTnLst>
                                </p:cTn>
                              </p:par>
                              <p:par>
                                <p:cTn fill="hold" grpId="0" id="96" nodeType="withEffect" presetClass="entr" presetID="12" presetSubtype="1">
                                  <p:stCondLst>
                                    <p:cond delay="0"/>
                                  </p:stCondLst>
                                  <p:childTnLst>
                                    <p:set>
                                      <p:cBhvr>
                                        <p:cTn dur="1" fill="hold" id="97">
                                          <p:stCondLst>
                                            <p:cond delay="0"/>
                                          </p:stCondLst>
                                        </p:cTn>
                                        <p:tgtEl>
                                          <p:spTgt spid="21"/>
                                        </p:tgtEl>
                                        <p:attrNameLst>
                                          <p:attrName>style.visibility</p:attrName>
                                        </p:attrNameLst>
                                      </p:cBhvr>
                                      <p:to>
                                        <p:strVal val="visible"/>
                                      </p:to>
                                    </p:set>
                                    <p:anim calcmode="lin" valueType="num">
                                      <p:cBhvr additive="base">
                                        <p:cTn dur="500" id="98"/>
                                        <p:tgtEl>
                                          <p:spTgt spid="21"/>
                                        </p:tgtEl>
                                        <p:attrNameLst>
                                          <p:attrName>ppt_y</p:attrName>
                                        </p:attrNameLst>
                                      </p:cBhvr>
                                      <p:tavLst>
                                        <p:tav tm="0">
                                          <p:val>
                                            <p:strVal val="#ppt_y-#ppt_h*1.125000"/>
                                          </p:val>
                                        </p:tav>
                                        <p:tav tm="100000">
                                          <p:val>
                                            <p:strVal val="#ppt_y"/>
                                          </p:val>
                                        </p:tav>
                                      </p:tavLst>
                                    </p:anim>
                                    <p:animEffect filter="wipe(down)" transition="in">
                                      <p:cBhvr>
                                        <p:cTn dur="500" id="99"/>
                                        <p:tgtEl>
                                          <p:spTgt spid="21"/>
                                        </p:tgtEl>
                                      </p:cBhvr>
                                    </p:animEffect>
                                  </p:childTnLst>
                                </p:cTn>
                              </p:par>
                            </p:childTnLst>
                          </p:cTn>
                        </p:par>
                        <p:par>
                          <p:cTn fill="hold" id="100" nodeType="afterGroup">
                            <p:stCondLst>
                              <p:cond delay="4000"/>
                            </p:stCondLst>
                            <p:childTnLst>
                              <p:par>
                                <p:cTn fill="hold" grpId="0" id="101" nodeType="afterEffect" presetClass="entr" presetID="12" presetSubtype="4">
                                  <p:stCondLst>
                                    <p:cond delay="0"/>
                                  </p:stCondLst>
                                  <p:childTnLst>
                                    <p:set>
                                      <p:cBhvr>
                                        <p:cTn dur="1" fill="hold" id="102">
                                          <p:stCondLst>
                                            <p:cond delay="0"/>
                                          </p:stCondLst>
                                        </p:cTn>
                                        <p:tgtEl>
                                          <p:spTgt spid="22"/>
                                        </p:tgtEl>
                                        <p:attrNameLst>
                                          <p:attrName>style.visibility</p:attrName>
                                        </p:attrNameLst>
                                      </p:cBhvr>
                                      <p:to>
                                        <p:strVal val="visible"/>
                                      </p:to>
                                    </p:set>
                                    <p:anim calcmode="lin" valueType="num">
                                      <p:cBhvr additive="base">
                                        <p:cTn dur="500" id="103"/>
                                        <p:tgtEl>
                                          <p:spTgt spid="22"/>
                                        </p:tgtEl>
                                        <p:attrNameLst>
                                          <p:attrName>ppt_y</p:attrName>
                                        </p:attrNameLst>
                                      </p:cBhvr>
                                      <p:tavLst>
                                        <p:tav tm="0">
                                          <p:val>
                                            <p:strVal val="#ppt_y+#ppt_h*1.125000"/>
                                          </p:val>
                                        </p:tav>
                                        <p:tav tm="100000">
                                          <p:val>
                                            <p:strVal val="#ppt_y"/>
                                          </p:val>
                                        </p:tav>
                                      </p:tavLst>
                                    </p:anim>
                                    <p:animEffect filter="wipe(up)" transition="in">
                                      <p:cBhvr>
                                        <p:cTn dur="500" id="104"/>
                                        <p:tgtEl>
                                          <p:spTgt spid="22"/>
                                        </p:tgtEl>
                                      </p:cBhvr>
                                    </p:animEffect>
                                  </p:childTnLst>
                                </p:cTn>
                              </p:par>
                              <p:par>
                                <p:cTn fill="hold" grpId="0" id="105" nodeType="withEffect" presetClass="entr" presetID="12" presetSubtype="1">
                                  <p:stCondLst>
                                    <p:cond delay="0"/>
                                  </p:stCondLst>
                                  <p:childTnLst>
                                    <p:set>
                                      <p:cBhvr>
                                        <p:cTn dur="1" fill="hold" id="106">
                                          <p:stCondLst>
                                            <p:cond delay="0"/>
                                          </p:stCondLst>
                                        </p:cTn>
                                        <p:tgtEl>
                                          <p:spTgt spid="23"/>
                                        </p:tgtEl>
                                        <p:attrNameLst>
                                          <p:attrName>style.visibility</p:attrName>
                                        </p:attrNameLst>
                                      </p:cBhvr>
                                      <p:to>
                                        <p:strVal val="visible"/>
                                      </p:to>
                                    </p:set>
                                    <p:anim calcmode="lin" valueType="num">
                                      <p:cBhvr additive="base">
                                        <p:cTn dur="500" id="107"/>
                                        <p:tgtEl>
                                          <p:spTgt spid="23"/>
                                        </p:tgtEl>
                                        <p:attrNameLst>
                                          <p:attrName>ppt_y</p:attrName>
                                        </p:attrNameLst>
                                      </p:cBhvr>
                                      <p:tavLst>
                                        <p:tav tm="0">
                                          <p:val>
                                            <p:strVal val="#ppt_y-#ppt_h*1.125000"/>
                                          </p:val>
                                        </p:tav>
                                        <p:tav tm="100000">
                                          <p:val>
                                            <p:strVal val="#ppt_y"/>
                                          </p:val>
                                        </p:tav>
                                      </p:tavLst>
                                    </p:anim>
                                    <p:animEffect filter="wipe(down)" transition="in">
                                      <p:cBhvr>
                                        <p:cTn dur="500" id="108"/>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770"/>
      <p:bldP grpId="0" spid="32771"/>
      <p:bldP grpId="0" spid="32772"/>
      <p:bldP grpId="0" spid="32773"/>
      <p:bldP grpId="0" spid="32774"/>
      <p:bldP grpId="0" spid="32775"/>
      <p:bldP grpId="0" spid="32776"/>
      <p:bldP grpId="0" spid="32777"/>
      <p:bldP grpId="0" spid="32778"/>
      <p:bldP grpId="0" spid="32779"/>
      <p:bldP grpId="0" spid="32782"/>
      <p:bldP grpId="0" spid="32783"/>
      <p:bldP grpId="0" spid="16"/>
      <p:bldP grpId="0" spid="17"/>
      <p:bldP grpId="0" spid="18"/>
      <p:bldP grpId="0" spid="19"/>
      <p:bldP grpId="0" spid="20"/>
      <p:bldP grpId="0" spid="21"/>
      <p:bldP grpId="0" spid="22"/>
      <p:bldP grpId="0" spid="2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文本框 11"/>
          <p:cNvSpPr txBox="1"/>
          <p:nvPr>
            <p:custDataLst>
              <p:tags r:id="rId3"/>
            </p:custDataLst>
          </p:nvPr>
        </p:nvSpPr>
        <p:spPr>
          <a:xfrm>
            <a:off x="3482334" y="3456687"/>
            <a:ext cx="785812" cy="514350"/>
          </a:xfrm>
          <a:prstGeom prst="rect">
            <a:avLst/>
          </a:prstGeom>
          <a:noFill/>
        </p:spPr>
        <p:txBody>
          <a:bodyPr bIns="0" lIns="0" rIns="0" tIns="0" wrap="none">
            <a:spAutoFit/>
          </a:bodyPr>
          <a:lstStyle/>
          <a:p>
            <a:pPr>
              <a:defRPr/>
            </a:pPr>
            <a:r>
              <a:rPr altLang="zh-CN" lang="en-US" sz="3375">
                <a:solidFill>
                  <a:schemeClr val="accent4"/>
                </a:solidFill>
                <a:latin charset="0" panose="020b0604020202020204" pitchFamily="34" typeface="Arial"/>
                <a:ea charset="-122" panose="020b0503020204020204" pitchFamily="34" typeface="微软雅黑"/>
                <a:sym charset="0" panose="020b0604020202020204" pitchFamily="34" typeface="Arial"/>
              </a:rPr>
              <a:t>Part</a:t>
            </a:r>
          </a:p>
        </p:txBody>
      </p:sp>
      <p:sp>
        <p:nvSpPr>
          <p:cNvPr id="13" name="矩形 12"/>
          <p:cNvSpPr/>
          <p:nvPr>
            <p:custDataLst>
              <p:tags r:id="rId4"/>
            </p:custDataLst>
          </p:nvPr>
        </p:nvSpPr>
        <p:spPr>
          <a:xfrm>
            <a:off x="6225120" y="3003559"/>
            <a:ext cx="6633630" cy="1205442"/>
          </a:xfrm>
          <a:prstGeom prst="rect">
            <a:avLst/>
          </a:prstGeom>
          <a:solidFill>
            <a:schemeClr val="accent4"/>
          </a:solidFill>
          <a:ln algn="ctr" cap="flat" cmpd="sng" w="12700">
            <a:noFill/>
            <a:prstDash val="solid"/>
            <a:miter lim="800000"/>
          </a:ln>
          <a:effectLst/>
        </p:spPr>
        <p:txBody>
          <a:bodyPr anchor="ctr" lIns="341700" rIns="949167"/>
          <a:lstStyle/>
          <a:p>
            <a:pPr>
              <a:lnSpc>
                <a:spcPct val="130000"/>
              </a:lnSpc>
              <a:defRPr/>
            </a:pPr>
            <a:endParaRPr altLang="en-US" kern="0" lang="zh-CN" sz="1476">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2052" name="文本框 13"/>
          <p:cNvSpPr txBox="1">
            <a:spLocks noChangeArrowheads="1"/>
          </p:cNvSpPr>
          <p:nvPr>
            <p:custDataLst>
              <p:tags r:id="rId5"/>
            </p:custDataLst>
          </p:nvPr>
        </p:nvSpPr>
        <p:spPr bwMode="auto">
          <a:xfrm>
            <a:off x="3622516" y="3285915"/>
            <a:ext cx="639762" cy="3375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mtClean="0" sz="2215">
                <a:solidFill>
                  <a:schemeClr val="accent4"/>
                </a:solidFill>
                <a:latin charset="0" panose="020b0604020202020204" pitchFamily="34" typeface="Arial"/>
                <a:ea charset="-122" panose="020b0503020204020204" pitchFamily="34" typeface="微软雅黑"/>
                <a:sym charset="0" panose="020b0604020202020204" pitchFamily="34" typeface="Arial"/>
              </a:rPr>
              <a:t>章 节</a:t>
            </a:r>
          </a:p>
        </p:txBody>
      </p:sp>
      <p:sp>
        <p:nvSpPr>
          <p:cNvPr id="2053" name="文本框 14"/>
          <p:cNvSpPr txBox="1">
            <a:spLocks noChangeArrowheads="1"/>
          </p:cNvSpPr>
          <p:nvPr>
            <p:custDataLst>
              <p:tags r:id="rId6"/>
            </p:custDataLst>
          </p:nvPr>
        </p:nvSpPr>
        <p:spPr bwMode="auto">
          <a:xfrm>
            <a:off x="4573974" y="2808761"/>
            <a:ext cx="1428750" cy="15428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mtClean="0" sz="10124">
                <a:solidFill>
                  <a:schemeClr val="accent4"/>
                </a:solidFill>
                <a:latin charset="0" panose="020b0604020202020204" pitchFamily="34" typeface="Arial"/>
                <a:ea charset="-122" panose="020b0503020204020204" pitchFamily="34" typeface="微软雅黑"/>
                <a:sym charset="0" panose="020b0604020202020204" pitchFamily="34" typeface="Arial"/>
              </a:rPr>
              <a:t>04</a:t>
            </a:r>
          </a:p>
        </p:txBody>
      </p:sp>
      <p:sp>
        <p:nvSpPr>
          <p:cNvPr id="6" name="标题 5"/>
          <p:cNvSpPr txBox="1"/>
          <p:nvPr>
            <p:custDataLst>
              <p:tags r:id="rId7"/>
            </p:custDataLst>
          </p:nvPr>
        </p:nvSpPr>
        <p:spPr>
          <a:xfrm>
            <a:off x="6631409" y="3236724"/>
            <a:ext cx="4258194" cy="548640"/>
          </a:xfrm>
          <a:prstGeom prst="rect">
            <a:avLst/>
          </a:prstGeom>
          <a:noFill/>
        </p:spPr>
        <p:txBody>
          <a:bodyPr anchor="t" anchorCtr="0" bIns="0" lIns="0" rIns="0" tIns="0" wrap="square">
            <a:spAutoFit/>
          </a:bodyPr>
          <a:lstStyle>
            <a:lvl1pPr algn="ctr">
              <a:lnSpc>
                <a:spcPct val="90000"/>
              </a:lnSpc>
              <a:spcBef>
                <a:spcPct val="0"/>
              </a:spcBef>
              <a:buNone/>
              <a:defRPr sz="4000">
                <a:latin typeface="+mj-lt"/>
                <a:ea typeface="+mj-ea"/>
                <a:cs typeface="+mj-cs"/>
              </a:defRPr>
            </a:lvl1pPr>
          </a:lstStyle>
          <a:p>
            <a:pPr algn="l">
              <a:defRPr/>
            </a:pPr>
            <a:r>
              <a:rPr altLang="en-US" kern="0" lang="zh-CN">
                <a:solidFill>
                  <a:schemeClr val="bg1"/>
                </a:solidFill>
                <a:latin charset="0" panose="020b0604020202020204" pitchFamily="34" typeface="Arial"/>
                <a:ea charset="-122" panose="020b0503020204020204" pitchFamily="34" typeface="微软雅黑"/>
                <a:sym charset="0" panose="020b0604020202020204" pitchFamily="34" typeface="Arial"/>
              </a:rPr>
              <a:t>明年工作计划</a:t>
            </a:r>
          </a:p>
        </p:txBody>
      </p:sp>
      <p:sp>
        <p:nvSpPr>
          <p:cNvPr id="7" name="文本占位符 6"/>
          <p:cNvSpPr txBox="1"/>
          <p:nvPr>
            <p:custDataLst>
              <p:tags r:id="rId8"/>
            </p:custDataLst>
          </p:nvPr>
        </p:nvSpPr>
        <p:spPr>
          <a:xfrm>
            <a:off x="6631409" y="3813929"/>
            <a:ext cx="4258194" cy="219456"/>
          </a:xfrm>
          <a:prstGeom prst="rect">
            <a:avLst/>
          </a:prstGeom>
          <a:noFill/>
        </p:spPr>
        <p:txBody>
          <a:bodyPr anchor="t" anchorCtr="0" bIns="0" lIns="0" rIns="0" tIns="0" wrap="square">
            <a:spAutoFit/>
          </a:bodyPr>
          <a:lstStyle>
            <a:lvl1pPr algn="ctr" indent="0">
              <a:lnSpc>
                <a:spcPct val="90000"/>
              </a:lnSpc>
              <a:spcBef>
                <a:spcPts val="1000"/>
              </a:spcBef>
              <a:buFont charset="0" panose="020b0604020202020204" pitchFamily="34" typeface="Arial"/>
              <a:buNone/>
              <a:defRPr baseline="0" sz="1600">
                <a:solidFill>
                  <a:schemeClr val="bg1">
                    <a:lumMod val="50000"/>
                  </a:schemeClr>
                </a:solidFill>
              </a:defRPr>
            </a:lvl1pPr>
            <a:lvl2pPr indent="0">
              <a:lnSpc>
                <a:spcPct val="90000"/>
              </a:lnSpc>
              <a:spcBef>
                <a:spcPts val="500"/>
              </a:spcBef>
              <a:buFont charset="0" panose="020b0604020202020204" pitchFamily="34" typeface="Arial"/>
              <a:buNone/>
              <a:defRPr sz="2000">
                <a:solidFill>
                  <a:schemeClr val="tx1">
                    <a:tint val="75000"/>
                  </a:schemeClr>
                </a:solidFill>
              </a:defRPr>
            </a:lvl2pPr>
            <a:lvl3pPr indent="0">
              <a:lnSpc>
                <a:spcPct val="90000"/>
              </a:lnSpc>
              <a:spcBef>
                <a:spcPts val="500"/>
              </a:spcBef>
              <a:buFont charset="0" panose="020b0604020202020204" pitchFamily="34" typeface="Arial"/>
              <a:buNone/>
              <a:defRPr>
                <a:solidFill>
                  <a:schemeClr val="tx1">
                    <a:tint val="75000"/>
                  </a:schemeClr>
                </a:solidFill>
              </a:defRPr>
            </a:lvl3pPr>
            <a:lvl4pPr indent="0">
              <a:lnSpc>
                <a:spcPct val="90000"/>
              </a:lnSpc>
              <a:spcBef>
                <a:spcPts val="500"/>
              </a:spcBef>
              <a:buFont charset="0" panose="020b0604020202020204" pitchFamily="34" typeface="Arial"/>
              <a:buNone/>
              <a:defRPr sz="1600">
                <a:solidFill>
                  <a:schemeClr val="tx1">
                    <a:tint val="75000"/>
                  </a:schemeClr>
                </a:solidFill>
              </a:defRPr>
            </a:lvl4pPr>
            <a:lvl5pPr indent="0">
              <a:lnSpc>
                <a:spcPct val="90000"/>
              </a:lnSpc>
              <a:spcBef>
                <a:spcPts val="500"/>
              </a:spcBef>
              <a:buFont charset="0" panose="020b0604020202020204" pitchFamily="34" typeface="Arial"/>
              <a:buNone/>
              <a:defRPr sz="1600">
                <a:solidFill>
                  <a:schemeClr val="tx1">
                    <a:tint val="75000"/>
                  </a:schemeClr>
                </a:solidFill>
              </a:defRPr>
            </a:lvl5pPr>
            <a:lvl6pPr indent="0">
              <a:lnSpc>
                <a:spcPct val="90000"/>
              </a:lnSpc>
              <a:spcBef>
                <a:spcPts val="500"/>
              </a:spcBef>
              <a:buFont charset="0" panose="020b0604020202020204" pitchFamily="34" typeface="Arial"/>
              <a:buNone/>
              <a:defRPr sz="1600">
                <a:solidFill>
                  <a:schemeClr val="tx1">
                    <a:tint val="75000"/>
                  </a:schemeClr>
                </a:solidFill>
              </a:defRPr>
            </a:lvl6pPr>
            <a:lvl7pPr indent="0">
              <a:lnSpc>
                <a:spcPct val="90000"/>
              </a:lnSpc>
              <a:spcBef>
                <a:spcPts val="500"/>
              </a:spcBef>
              <a:buFont charset="0" panose="020b0604020202020204" pitchFamily="34" typeface="Arial"/>
              <a:buNone/>
              <a:defRPr sz="1600">
                <a:solidFill>
                  <a:schemeClr val="tx1">
                    <a:tint val="75000"/>
                  </a:schemeClr>
                </a:solidFill>
              </a:defRPr>
            </a:lvl7pPr>
            <a:lvl8pPr indent="0">
              <a:lnSpc>
                <a:spcPct val="90000"/>
              </a:lnSpc>
              <a:spcBef>
                <a:spcPts val="500"/>
              </a:spcBef>
              <a:buFont charset="0" panose="020b0604020202020204" pitchFamily="34" typeface="Arial"/>
              <a:buNone/>
              <a:defRPr sz="1600">
                <a:solidFill>
                  <a:schemeClr val="tx1">
                    <a:tint val="75000"/>
                  </a:schemeClr>
                </a:solidFill>
              </a:defRPr>
            </a:lvl8pPr>
            <a:lvl9pPr indent="0">
              <a:lnSpc>
                <a:spcPct val="90000"/>
              </a:lnSpc>
              <a:spcBef>
                <a:spcPts val="500"/>
              </a:spcBef>
              <a:buFont charset="0" panose="020b0604020202020204" pitchFamily="34" typeface="Arial"/>
              <a:buNone/>
              <a:defRPr sz="1600">
                <a:solidFill>
                  <a:schemeClr val="tx1">
                    <a:tint val="75000"/>
                  </a:schemeClr>
                </a:solidFill>
              </a:defRPr>
            </a:lvl9pPr>
          </a:lstStyle>
          <a:p>
            <a:pPr algn="l">
              <a:defRPr/>
            </a:pPr>
            <a:r>
              <a:rPr altLang="zh-CN" kern="0" lang="en-US" smtClean="0">
                <a:solidFill>
                  <a:schemeClr val="bg1"/>
                </a:solidFill>
                <a:latin charset="0" panose="020b0604020202020204" pitchFamily="34" typeface="Arial"/>
                <a:ea charset="-122" panose="020b0503020204020204" pitchFamily="34" typeface="微软雅黑"/>
                <a:sym charset="0" panose="020b0604020202020204" pitchFamily="34" typeface="Arial"/>
              </a:rPr>
              <a:t>CLICK TO ADD CAPTION TEXT</a:t>
            </a:r>
          </a:p>
        </p:txBody>
      </p:sp>
    </p:spTree>
    <p:custDataLst>
      <p:tags r:id="rId9"/>
    </p:custDataLst>
    <p:extLst>
      <p:ext uri="{BB962C8B-B14F-4D97-AF65-F5344CB8AC3E}">
        <p14:creationId val="2886829680"/>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6" presetSubtype="0">
                                  <p:stCondLst>
                                    <p:cond delay="0"/>
                                  </p:stCondLst>
                                  <p:iterate type="lt">
                                    <p:tmPct val="10000"/>
                                  </p:iterate>
                                  <p:childTnLst>
                                    <p:set>
                                      <p:cBhvr>
                                        <p:cTn dur="1" fill="hold" id="6">
                                          <p:stCondLst>
                                            <p:cond delay="0"/>
                                          </p:stCondLst>
                                        </p:cTn>
                                        <p:tgtEl>
                                          <p:spTgt spid="12"/>
                                        </p:tgtEl>
                                        <p:attrNameLst>
                                          <p:attrName>style.visibility</p:attrName>
                                        </p:attrNameLst>
                                      </p:cBhvr>
                                      <p:to>
                                        <p:strVal val="visible"/>
                                      </p:to>
                                    </p:set>
                                    <p:anim by="(-#ppt_w*2)" calcmode="lin" valueType="num">
                                      <p:cBhvr rctx="PPT">
                                        <p:cTn autoRev="1" dur="500" fill="hold" id="7">
                                          <p:stCondLst>
                                            <p:cond delay="0"/>
                                          </p:stCondLst>
                                        </p:cTn>
                                        <p:tgtEl>
                                          <p:spTgt spid="12"/>
                                        </p:tgtEl>
                                        <p:attrNameLst>
                                          <p:attrName>ppt_w</p:attrName>
                                        </p:attrNameLst>
                                      </p:cBhvr>
                                    </p:anim>
                                    <p:anim by="(#ppt_w*0.50)" calcmode="lin" valueType="num">
                                      <p:cBhvr>
                                        <p:cTn autoRev="1" decel="50000" dur="500" fill="hold" id="8">
                                          <p:stCondLst>
                                            <p:cond delay="0"/>
                                          </p:stCondLst>
                                        </p:cTn>
                                        <p:tgtEl>
                                          <p:spTgt spid="12"/>
                                        </p:tgtEl>
                                        <p:attrNameLst>
                                          <p:attrName>ppt_x</p:attrName>
                                        </p:attrNameLst>
                                      </p:cBhvr>
                                    </p:anim>
                                    <p:anim calcmode="lin" from="(-#ppt_h/2)" to="(#ppt_y)" valueType="num">
                                      <p:cBhvr>
                                        <p:cTn dur="1000" fill="hold" id="9">
                                          <p:stCondLst>
                                            <p:cond delay="0"/>
                                          </p:stCondLst>
                                        </p:cTn>
                                        <p:tgtEl>
                                          <p:spTgt spid="12"/>
                                        </p:tgtEl>
                                        <p:attrNameLst>
                                          <p:attrName>ppt_y</p:attrName>
                                        </p:attrNameLst>
                                      </p:cBhvr>
                                    </p:anim>
                                    <p:animRot by="21600000">
                                      <p:cBhvr>
                                        <p:cTn dur="1000" fill="hold" id="10">
                                          <p:stCondLst>
                                            <p:cond delay="0"/>
                                          </p:stCondLst>
                                        </p:cTn>
                                        <p:tgtEl>
                                          <p:spTgt spid="12"/>
                                        </p:tgtEl>
                                        <p:attrNameLst>
                                          <p:attrName>r</p:attrName>
                                        </p:attrNameLst>
                                      </p:cBhvr>
                                    </p:animRot>
                                  </p:childTnLst>
                                </p:cTn>
                              </p:par>
                              <p:par>
                                <p:cTn fill="hold" grpId="0" id="11" nodeType="withEffect" presetClass="entr" presetID="56" presetSubtype="0">
                                  <p:stCondLst>
                                    <p:cond delay="0"/>
                                  </p:stCondLst>
                                  <p:iterate type="lt">
                                    <p:tmPct val="10000"/>
                                  </p:iterate>
                                  <p:childTnLst>
                                    <p:set>
                                      <p:cBhvr>
                                        <p:cTn dur="1" fill="hold" id="12">
                                          <p:stCondLst>
                                            <p:cond delay="0"/>
                                          </p:stCondLst>
                                        </p:cTn>
                                        <p:tgtEl>
                                          <p:spTgt spid="2052"/>
                                        </p:tgtEl>
                                        <p:attrNameLst>
                                          <p:attrName>style.visibility</p:attrName>
                                        </p:attrNameLst>
                                      </p:cBhvr>
                                      <p:to>
                                        <p:strVal val="visible"/>
                                      </p:to>
                                    </p:set>
                                    <p:anim by="(-#ppt_w*2)" calcmode="lin" valueType="num">
                                      <p:cBhvr rctx="PPT">
                                        <p:cTn autoRev="1" dur="500" fill="hold" id="13">
                                          <p:stCondLst>
                                            <p:cond delay="0"/>
                                          </p:stCondLst>
                                        </p:cTn>
                                        <p:tgtEl>
                                          <p:spTgt spid="2052"/>
                                        </p:tgtEl>
                                        <p:attrNameLst>
                                          <p:attrName>ppt_w</p:attrName>
                                        </p:attrNameLst>
                                      </p:cBhvr>
                                    </p:anim>
                                    <p:anim by="(#ppt_w*0.50)" calcmode="lin" valueType="num">
                                      <p:cBhvr>
                                        <p:cTn autoRev="1" decel="50000" dur="500" fill="hold" id="14">
                                          <p:stCondLst>
                                            <p:cond delay="0"/>
                                          </p:stCondLst>
                                        </p:cTn>
                                        <p:tgtEl>
                                          <p:spTgt spid="2052"/>
                                        </p:tgtEl>
                                        <p:attrNameLst>
                                          <p:attrName>ppt_x</p:attrName>
                                        </p:attrNameLst>
                                      </p:cBhvr>
                                    </p:anim>
                                    <p:anim calcmode="lin" from="(-#ppt_h/2)" to="(#ppt_y)" valueType="num">
                                      <p:cBhvr>
                                        <p:cTn dur="1000" fill="hold" id="15">
                                          <p:stCondLst>
                                            <p:cond delay="0"/>
                                          </p:stCondLst>
                                        </p:cTn>
                                        <p:tgtEl>
                                          <p:spTgt spid="2052"/>
                                        </p:tgtEl>
                                        <p:attrNameLst>
                                          <p:attrName>ppt_y</p:attrName>
                                        </p:attrNameLst>
                                      </p:cBhvr>
                                    </p:anim>
                                    <p:animRot by="21600000">
                                      <p:cBhvr>
                                        <p:cTn dur="1000" fill="hold" id="16">
                                          <p:stCondLst>
                                            <p:cond delay="0"/>
                                          </p:stCondLst>
                                        </p:cTn>
                                        <p:tgtEl>
                                          <p:spTgt spid="2052"/>
                                        </p:tgtEl>
                                        <p:attrNameLst>
                                          <p:attrName>r</p:attrName>
                                        </p:attrNameLst>
                                      </p:cBhvr>
                                    </p:animRot>
                                  </p:childTnLst>
                                </p:cTn>
                              </p:par>
                              <p:par>
                                <p:cTn fill="hold" grpId="0" id="17" nodeType="withEffect" presetClass="entr" presetID="56" presetSubtype="0">
                                  <p:stCondLst>
                                    <p:cond delay="0"/>
                                  </p:stCondLst>
                                  <p:iterate type="lt">
                                    <p:tmPct val="10000"/>
                                  </p:iterate>
                                  <p:childTnLst>
                                    <p:set>
                                      <p:cBhvr>
                                        <p:cTn dur="1" fill="hold" id="18">
                                          <p:stCondLst>
                                            <p:cond delay="0"/>
                                          </p:stCondLst>
                                        </p:cTn>
                                        <p:tgtEl>
                                          <p:spTgt spid="2053"/>
                                        </p:tgtEl>
                                        <p:attrNameLst>
                                          <p:attrName>style.visibility</p:attrName>
                                        </p:attrNameLst>
                                      </p:cBhvr>
                                      <p:to>
                                        <p:strVal val="visible"/>
                                      </p:to>
                                    </p:set>
                                    <p:anim by="(-#ppt_w*2)" calcmode="lin" valueType="num">
                                      <p:cBhvr rctx="PPT">
                                        <p:cTn autoRev="1" dur="500" fill="hold" id="19">
                                          <p:stCondLst>
                                            <p:cond delay="0"/>
                                          </p:stCondLst>
                                        </p:cTn>
                                        <p:tgtEl>
                                          <p:spTgt spid="2053"/>
                                        </p:tgtEl>
                                        <p:attrNameLst>
                                          <p:attrName>ppt_w</p:attrName>
                                        </p:attrNameLst>
                                      </p:cBhvr>
                                    </p:anim>
                                    <p:anim by="(#ppt_w*0.50)" calcmode="lin" valueType="num">
                                      <p:cBhvr>
                                        <p:cTn autoRev="1" decel="50000" dur="500" fill="hold" id="20">
                                          <p:stCondLst>
                                            <p:cond delay="0"/>
                                          </p:stCondLst>
                                        </p:cTn>
                                        <p:tgtEl>
                                          <p:spTgt spid="2053"/>
                                        </p:tgtEl>
                                        <p:attrNameLst>
                                          <p:attrName>ppt_x</p:attrName>
                                        </p:attrNameLst>
                                      </p:cBhvr>
                                    </p:anim>
                                    <p:anim calcmode="lin" from="(-#ppt_h/2)" to="(#ppt_y)" valueType="num">
                                      <p:cBhvr>
                                        <p:cTn dur="1000" fill="hold" id="21">
                                          <p:stCondLst>
                                            <p:cond delay="0"/>
                                          </p:stCondLst>
                                        </p:cTn>
                                        <p:tgtEl>
                                          <p:spTgt spid="2053"/>
                                        </p:tgtEl>
                                        <p:attrNameLst>
                                          <p:attrName>ppt_y</p:attrName>
                                        </p:attrNameLst>
                                      </p:cBhvr>
                                    </p:anim>
                                    <p:animRot by="21600000">
                                      <p:cBhvr>
                                        <p:cTn dur="1000" fill="hold" id="22">
                                          <p:stCondLst>
                                            <p:cond delay="0"/>
                                          </p:stCondLst>
                                        </p:cTn>
                                        <p:tgtEl>
                                          <p:spTgt spid="2053"/>
                                        </p:tgtEl>
                                        <p:attrNameLst>
                                          <p:attrName>r</p:attrName>
                                        </p:attrNameLst>
                                      </p:cBhvr>
                                    </p:animRo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 presetSubtype="8">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additive="base">
                                        <p:cTn dur="500" fill="hold" id="27"/>
                                        <p:tgtEl>
                                          <p:spTgt spid="13"/>
                                        </p:tgtEl>
                                        <p:attrNameLst>
                                          <p:attrName>ppt_x</p:attrName>
                                        </p:attrNameLst>
                                      </p:cBhvr>
                                      <p:tavLst>
                                        <p:tav tm="0">
                                          <p:val>
                                            <p:strVal val="0-#ppt_w/2"/>
                                          </p:val>
                                        </p:tav>
                                        <p:tav tm="100000">
                                          <p:val>
                                            <p:strVal val="#ppt_x"/>
                                          </p:val>
                                        </p:tav>
                                      </p:tavLst>
                                    </p:anim>
                                    <p:anim calcmode="lin" valueType="num">
                                      <p:cBhvr additive="base">
                                        <p:cTn dur="500" fill="hold" id="28"/>
                                        <p:tgtEl>
                                          <p:spTgt spid="13"/>
                                        </p:tgtEl>
                                        <p:attrNameLst>
                                          <p:attrName>ppt_y</p:attrName>
                                        </p:attrNameLst>
                                      </p:cBhvr>
                                      <p:tavLst>
                                        <p:tav tm="0">
                                          <p:val>
                                            <p:strVal val="#ppt_y"/>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56" presetSubtype="0">
                                  <p:stCondLst>
                                    <p:cond delay="0"/>
                                  </p:stCondLst>
                                  <p:iterate type="lt">
                                    <p:tmPct val="10000"/>
                                  </p:iterate>
                                  <p:childTnLst>
                                    <p:set>
                                      <p:cBhvr>
                                        <p:cTn dur="1" fill="hold" id="32">
                                          <p:stCondLst>
                                            <p:cond delay="0"/>
                                          </p:stCondLst>
                                        </p:cTn>
                                        <p:tgtEl>
                                          <p:spTgt spid="6"/>
                                        </p:tgtEl>
                                        <p:attrNameLst>
                                          <p:attrName>style.visibility</p:attrName>
                                        </p:attrNameLst>
                                      </p:cBhvr>
                                      <p:to>
                                        <p:strVal val="visible"/>
                                      </p:to>
                                    </p:set>
                                    <p:anim by="(-#ppt_w*2)" calcmode="lin" valueType="num">
                                      <p:cBhvr rctx="PPT">
                                        <p:cTn autoRev="1" dur="500" fill="hold" id="33">
                                          <p:stCondLst>
                                            <p:cond delay="0"/>
                                          </p:stCondLst>
                                        </p:cTn>
                                        <p:tgtEl>
                                          <p:spTgt spid="6"/>
                                        </p:tgtEl>
                                        <p:attrNameLst>
                                          <p:attrName>ppt_w</p:attrName>
                                        </p:attrNameLst>
                                      </p:cBhvr>
                                    </p:anim>
                                    <p:anim by="(#ppt_w*0.50)" calcmode="lin" valueType="num">
                                      <p:cBhvr>
                                        <p:cTn autoRev="1" decel="50000" dur="500" fill="hold" id="34">
                                          <p:stCondLst>
                                            <p:cond delay="0"/>
                                          </p:stCondLst>
                                        </p:cTn>
                                        <p:tgtEl>
                                          <p:spTgt spid="6"/>
                                        </p:tgtEl>
                                        <p:attrNameLst>
                                          <p:attrName>ppt_x</p:attrName>
                                        </p:attrNameLst>
                                      </p:cBhvr>
                                    </p:anim>
                                    <p:anim calcmode="lin" from="(-#ppt_h/2)" to="(#ppt_y)" valueType="num">
                                      <p:cBhvr>
                                        <p:cTn dur="1000" fill="hold" id="35">
                                          <p:stCondLst>
                                            <p:cond delay="0"/>
                                          </p:stCondLst>
                                        </p:cTn>
                                        <p:tgtEl>
                                          <p:spTgt spid="6"/>
                                        </p:tgtEl>
                                        <p:attrNameLst>
                                          <p:attrName>ppt_y</p:attrName>
                                        </p:attrNameLst>
                                      </p:cBhvr>
                                    </p:anim>
                                    <p:animRot by="21600000">
                                      <p:cBhvr>
                                        <p:cTn dur="1000" fill="hold" id="36">
                                          <p:stCondLst>
                                            <p:cond delay="0"/>
                                          </p:stCondLst>
                                        </p:cTn>
                                        <p:tgtEl>
                                          <p:spTgt spid="6"/>
                                        </p:tgtEl>
                                        <p:attrNameLst>
                                          <p:attrName>r</p:attrName>
                                        </p:attrNameLst>
                                      </p:cBhvr>
                                    </p:animRot>
                                  </p:childTnLst>
                                </p:cTn>
                              </p:par>
                              <p:par>
                                <p:cTn fill="hold" grpId="0" id="37" nodeType="withEffect" presetClass="entr" presetID="56" presetSubtype="0">
                                  <p:stCondLst>
                                    <p:cond delay="0"/>
                                  </p:stCondLst>
                                  <p:iterate type="lt">
                                    <p:tmPct val="10000"/>
                                  </p:iterate>
                                  <p:childTnLst>
                                    <p:set>
                                      <p:cBhvr>
                                        <p:cTn dur="1" fill="hold" id="38">
                                          <p:stCondLst>
                                            <p:cond delay="0"/>
                                          </p:stCondLst>
                                        </p:cTn>
                                        <p:tgtEl>
                                          <p:spTgt spid="7"/>
                                        </p:tgtEl>
                                        <p:attrNameLst>
                                          <p:attrName>style.visibility</p:attrName>
                                        </p:attrNameLst>
                                      </p:cBhvr>
                                      <p:to>
                                        <p:strVal val="visible"/>
                                      </p:to>
                                    </p:set>
                                    <p:anim by="(-#ppt_w*2)" calcmode="lin" valueType="num">
                                      <p:cBhvr rctx="PPT">
                                        <p:cTn autoRev="1" dur="500" fill="hold" id="39">
                                          <p:stCondLst>
                                            <p:cond delay="0"/>
                                          </p:stCondLst>
                                        </p:cTn>
                                        <p:tgtEl>
                                          <p:spTgt spid="7"/>
                                        </p:tgtEl>
                                        <p:attrNameLst>
                                          <p:attrName>ppt_w</p:attrName>
                                        </p:attrNameLst>
                                      </p:cBhvr>
                                    </p:anim>
                                    <p:anim by="(#ppt_w*0.50)" calcmode="lin" valueType="num">
                                      <p:cBhvr>
                                        <p:cTn autoRev="1" decel="50000" dur="500" fill="hold" id="40">
                                          <p:stCondLst>
                                            <p:cond delay="0"/>
                                          </p:stCondLst>
                                        </p:cTn>
                                        <p:tgtEl>
                                          <p:spTgt spid="7"/>
                                        </p:tgtEl>
                                        <p:attrNameLst>
                                          <p:attrName>ppt_x</p:attrName>
                                        </p:attrNameLst>
                                      </p:cBhvr>
                                    </p:anim>
                                    <p:anim calcmode="lin" from="(-#ppt_h/2)" to="(#ppt_y)" valueType="num">
                                      <p:cBhvr>
                                        <p:cTn dur="1000" fill="hold" id="41">
                                          <p:stCondLst>
                                            <p:cond delay="0"/>
                                          </p:stCondLst>
                                        </p:cTn>
                                        <p:tgtEl>
                                          <p:spTgt spid="7"/>
                                        </p:tgtEl>
                                        <p:attrNameLst>
                                          <p:attrName>ppt_y</p:attrName>
                                        </p:attrNameLst>
                                      </p:cBhvr>
                                    </p:anim>
                                    <p:animRot by="21600000">
                                      <p:cBhvr>
                                        <p:cTn dur="1000" fill="hold" id="42">
                                          <p:stCondLst>
                                            <p:cond delay="0"/>
                                          </p:stCondLst>
                                        </p:cTn>
                                        <p:tgtEl>
                                          <p:spTgt spid="7"/>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2052"/>
      <p:bldP grpId="0" spid="2053"/>
      <p:bldP grpId="0" spid="6"/>
      <p:bldP grpId="0" spid="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Rectangle 4"/>
          <p:cNvSpPr/>
          <p:nvPr/>
        </p:nvSpPr>
        <p:spPr>
          <a:xfrm>
            <a:off x="812800" y="1374769"/>
            <a:ext cx="5579623" cy="3069997"/>
          </a:xfrm>
          <a:prstGeom prst="rect">
            <a:avLst/>
          </a:prstGeom>
          <a:blipFill dpi="0" rotWithShape="1">
            <a:blip r:embed="rId3">
              <a:grayscl/>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78">
              <a:latin charset="0" panose="020b0604020202020204" pitchFamily="34" typeface="Arial"/>
              <a:ea charset="-122" panose="020b0503020204020204" pitchFamily="34" typeface="微软雅黑"/>
              <a:sym charset="0" panose="020b0604020202020204" pitchFamily="34" typeface="Arial"/>
            </a:endParaRPr>
          </a:p>
        </p:txBody>
      </p:sp>
      <p:sp>
        <p:nvSpPr>
          <p:cNvPr id="6" name="Rectangle 5"/>
          <p:cNvSpPr/>
          <p:nvPr/>
        </p:nvSpPr>
        <p:spPr>
          <a:xfrm>
            <a:off x="812800" y="4511230"/>
            <a:ext cx="5579623" cy="1299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78">
              <a:latin charset="0" panose="020b0604020202020204" pitchFamily="34" typeface="Arial"/>
              <a:ea charset="-122" panose="020b0503020204020204" pitchFamily="34" typeface="微软雅黑"/>
              <a:sym charset="0" panose="020b0604020202020204" pitchFamily="34" typeface="Arial"/>
            </a:endParaRPr>
          </a:p>
        </p:txBody>
      </p:sp>
      <p:sp>
        <p:nvSpPr>
          <p:cNvPr id="7" name="Rectangle 6"/>
          <p:cNvSpPr/>
          <p:nvPr/>
        </p:nvSpPr>
        <p:spPr>
          <a:xfrm>
            <a:off x="6471167" y="1374769"/>
            <a:ext cx="5574784" cy="3069997"/>
          </a:xfrm>
          <a:prstGeom prst="rect">
            <a:avLst/>
          </a:prstGeom>
          <a:blipFill dpi="0" rotWithShape="1">
            <a:blip r:embed="rId4">
              <a:grayscl/>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78">
              <a:latin charset="0" panose="020b0604020202020204" pitchFamily="34" typeface="Arial"/>
              <a:ea charset="-122" panose="020b0503020204020204" pitchFamily="34" typeface="微软雅黑"/>
              <a:sym charset="0" panose="020b0604020202020204" pitchFamily="34" typeface="Arial"/>
            </a:endParaRPr>
          </a:p>
        </p:txBody>
      </p:sp>
      <p:sp>
        <p:nvSpPr>
          <p:cNvPr id="8" name="Rectangle 7"/>
          <p:cNvSpPr/>
          <p:nvPr/>
        </p:nvSpPr>
        <p:spPr>
          <a:xfrm>
            <a:off x="6464973" y="4511227"/>
            <a:ext cx="5580588" cy="13038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78">
              <a:latin charset="0" panose="020b0604020202020204" pitchFamily="34" typeface="Arial"/>
              <a:ea charset="-122" panose="020b0503020204020204" pitchFamily="34" typeface="微软雅黑"/>
              <a:sym charset="0" panose="020b0604020202020204" pitchFamily="34" typeface="Arial"/>
            </a:endParaRPr>
          </a:p>
        </p:txBody>
      </p:sp>
      <p:sp>
        <p:nvSpPr>
          <p:cNvPr id="14" name="TextBox 13"/>
          <p:cNvSpPr txBox="1"/>
          <p:nvPr/>
        </p:nvSpPr>
        <p:spPr>
          <a:xfrm>
            <a:off x="812800" y="5985566"/>
            <a:ext cx="11233149" cy="365760"/>
          </a:xfrm>
          <a:prstGeom prst="rect">
            <a:avLst/>
          </a:prstGeom>
          <a:noFill/>
        </p:spPr>
        <p:txBody>
          <a:bodyPr bIns="0" lIns="0" numCol="1" rIns="0" spcCol="360000" tIns="0" wrap="square">
            <a:spAutoFit/>
          </a:bodyPr>
          <a:lstStyle/>
          <a:p>
            <a:pPr algn="just">
              <a:lnSpc>
                <a:spcPct val="150000"/>
              </a:lnSpc>
            </a:pPr>
            <a:r>
              <a:rPr altLang="en-US" lang="zh-CN"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9" name="TextBox 15"/>
          <p:cNvSpPr txBox="1"/>
          <p:nvPr/>
        </p:nvSpPr>
        <p:spPr>
          <a:xfrm>
            <a:off x="1130938" y="5063856"/>
            <a:ext cx="4896544" cy="548640"/>
          </a:xfrm>
          <a:prstGeom prst="rect">
            <a:avLst/>
          </a:prstGeom>
          <a:noFill/>
        </p:spPr>
        <p:txBody>
          <a:bodyPr bIns="0" lIns="0" rIns="0" rtlCol="0" tIns="0" wrap="square">
            <a:spAutoFit/>
          </a:bodyPr>
          <a:lstStyle/>
          <a:p>
            <a:pPr>
              <a:lnSpc>
                <a:spcPct val="150000"/>
              </a:lnSpc>
            </a:pPr>
            <a:r>
              <a:rPr altLang="en-US" lang="zh-CN" sz="8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0" name="TextBox 16"/>
          <p:cNvSpPr txBox="1"/>
          <p:nvPr/>
        </p:nvSpPr>
        <p:spPr>
          <a:xfrm>
            <a:off x="1130938" y="4743125"/>
            <a:ext cx="1600200" cy="213360"/>
          </a:xfrm>
          <a:prstGeom prst="rect">
            <a:avLst/>
          </a:prstGeom>
          <a:noFill/>
        </p:spPr>
        <p:txBody>
          <a:bodyPr bIns="0" lIns="0" rIns="0" rtlCol="0" tIns="0" wrap="none">
            <a:spAutoFit/>
          </a:bodyPr>
          <a:lstStyle/>
          <a:p>
            <a:r>
              <a:rPr altLang="en-US" lang="zh-CN" smtClean="0" sz="14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11" name="TextBox 15"/>
          <p:cNvSpPr txBox="1"/>
          <p:nvPr/>
        </p:nvSpPr>
        <p:spPr>
          <a:xfrm>
            <a:off x="6861423" y="5068779"/>
            <a:ext cx="4896544" cy="548640"/>
          </a:xfrm>
          <a:prstGeom prst="rect">
            <a:avLst/>
          </a:prstGeom>
          <a:noFill/>
        </p:spPr>
        <p:txBody>
          <a:bodyPr bIns="0" lIns="0" rIns="0" rtlCol="0" tIns="0" wrap="square">
            <a:spAutoFit/>
          </a:bodyPr>
          <a:lstStyle/>
          <a:p>
            <a:pPr>
              <a:lnSpc>
                <a:spcPct val="150000"/>
              </a:lnSpc>
            </a:pPr>
            <a:r>
              <a:rPr altLang="en-US" lang="zh-CN" sz="8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2" name="TextBox 16"/>
          <p:cNvSpPr txBox="1"/>
          <p:nvPr/>
        </p:nvSpPr>
        <p:spPr>
          <a:xfrm>
            <a:off x="6861423" y="4748048"/>
            <a:ext cx="1600200" cy="213360"/>
          </a:xfrm>
          <a:prstGeom prst="rect">
            <a:avLst/>
          </a:prstGeom>
          <a:noFill/>
        </p:spPr>
        <p:txBody>
          <a:bodyPr bIns="0" lIns="0" rIns="0" rtlCol="0" tIns="0" wrap="none">
            <a:spAutoFit/>
          </a:bodyPr>
          <a:lstStyle/>
          <a:p>
            <a:r>
              <a:rPr altLang="en-US" lang="zh-CN" smtClean="0" sz="14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13" name="TextBox 8"/>
          <p:cNvSpPr txBox="1"/>
          <p:nvPr/>
        </p:nvSpPr>
        <p:spPr>
          <a:xfrm>
            <a:off x="857250" y="235950"/>
            <a:ext cx="3949155" cy="487680"/>
          </a:xfrm>
          <a:prstGeom prst="rect">
            <a:avLst/>
          </a:prstGeom>
          <a:noFill/>
        </p:spPr>
        <p:txBody>
          <a:bodyPr anchor="ctr" bIns="0" lIns="0" rIns="0" rtlCol="0" tIns="0" wrap="square">
            <a:spAutoFit/>
          </a:bodyPr>
          <a:lstStyle/>
          <a:p>
            <a:r>
              <a:rPr altLang="zh-CN" lang="en-US"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2018年度工作概述</a:t>
            </a:r>
          </a:p>
        </p:txBody>
      </p:sp>
      <p:sp>
        <p:nvSpPr>
          <p:cNvPr id="15"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 ANNUAL WORK SUMMARY</a:t>
            </a:r>
          </a:p>
        </p:txBody>
      </p:sp>
    </p:spTree>
    <p:extLst>
      <p:ext uri="{BB962C8B-B14F-4D97-AF65-F5344CB8AC3E}">
        <p14:creationId val="3616895645"/>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50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50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0-#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50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0-#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50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0-#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000"/>
                            </p:stCondLst>
                            <p:childTnLst>
                              <p:par>
                                <p:cTn fill="hold" grpId="0" id="22" nodeType="afterEffect" presetClass="entr" presetID="2" presetSubtype="4">
                                  <p:stCondLst>
                                    <p:cond delay="0"/>
                                  </p:stCondLst>
                                  <p:childTnLst>
                                    <p:set>
                                      <p:cBhvr>
                                        <p:cTn dur="1" fill="hold" id="23">
                                          <p:stCondLst>
                                            <p:cond delay="0"/>
                                          </p:stCondLst>
                                        </p:cTn>
                                        <p:tgtEl>
                                          <p:spTgt spid="14"/>
                                        </p:tgtEl>
                                        <p:attrNameLst>
                                          <p:attrName>style.visibility</p:attrName>
                                        </p:attrNameLst>
                                      </p:cBhvr>
                                      <p:to>
                                        <p:strVal val="visible"/>
                                      </p:to>
                                    </p:set>
                                    <p:anim calcmode="lin" valueType="num">
                                      <p:cBhvr additive="base">
                                        <p:cTn dur="1000" fill="hold" id="24"/>
                                        <p:tgtEl>
                                          <p:spTgt spid="14"/>
                                        </p:tgtEl>
                                        <p:attrNameLst>
                                          <p:attrName>ppt_x</p:attrName>
                                        </p:attrNameLst>
                                      </p:cBhvr>
                                      <p:tavLst>
                                        <p:tav tm="0">
                                          <p:val>
                                            <p:strVal val="#ppt_x"/>
                                          </p:val>
                                        </p:tav>
                                        <p:tav tm="100000">
                                          <p:val>
                                            <p:strVal val="#ppt_x"/>
                                          </p:val>
                                        </p:tav>
                                      </p:tavLst>
                                    </p:anim>
                                    <p:anim calcmode="lin" valueType="num">
                                      <p:cBhvr additive="base">
                                        <p:cTn dur="1000" fill="hold" id="25"/>
                                        <p:tgtEl>
                                          <p:spTgt spid="14"/>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2000"/>
                            </p:stCondLst>
                            <p:childTnLst>
                              <p:par>
                                <p:cTn fill="hold" grpId="0" id="27" nodeType="afterEffect" presetClass="entr" presetID="17" presetSubtype="1">
                                  <p:stCondLst>
                                    <p:cond delay="0"/>
                                  </p:stCondLst>
                                  <p:iterate type="lt">
                                    <p:tmPct val="40000"/>
                                  </p:iterate>
                                  <p:childTnLst>
                                    <p:set>
                                      <p:cBhvr>
                                        <p:cTn dur="1" fill="hold" id="28">
                                          <p:stCondLst>
                                            <p:cond delay="0"/>
                                          </p:stCondLst>
                                        </p:cTn>
                                        <p:tgtEl>
                                          <p:spTgt spid="10"/>
                                        </p:tgtEl>
                                        <p:attrNameLst>
                                          <p:attrName>style.visibility</p:attrName>
                                        </p:attrNameLst>
                                      </p:cBhvr>
                                      <p:to>
                                        <p:strVal val="visible"/>
                                      </p:to>
                                    </p:set>
                                    <p:anim calcmode="lin" valueType="num">
                                      <p:cBhvr>
                                        <p:cTn dur="250" fill="hold" id="29"/>
                                        <p:tgtEl>
                                          <p:spTgt spid="10"/>
                                        </p:tgtEl>
                                        <p:attrNameLst>
                                          <p:attrName>ppt_x</p:attrName>
                                        </p:attrNameLst>
                                      </p:cBhvr>
                                      <p:tavLst>
                                        <p:tav tm="0">
                                          <p:val>
                                            <p:strVal val="#ppt_x"/>
                                          </p:val>
                                        </p:tav>
                                        <p:tav tm="100000">
                                          <p:val>
                                            <p:strVal val="#ppt_x"/>
                                          </p:val>
                                        </p:tav>
                                      </p:tavLst>
                                    </p:anim>
                                    <p:anim calcmode="lin" valueType="num">
                                      <p:cBhvr>
                                        <p:cTn dur="250" fill="hold" id="30"/>
                                        <p:tgtEl>
                                          <p:spTgt spid="10"/>
                                        </p:tgtEl>
                                        <p:attrNameLst>
                                          <p:attrName>ppt_y</p:attrName>
                                        </p:attrNameLst>
                                      </p:cBhvr>
                                      <p:tavLst>
                                        <p:tav tm="0">
                                          <p:val>
                                            <p:strVal val="#ppt_y-#ppt_h/2"/>
                                          </p:val>
                                        </p:tav>
                                        <p:tav tm="100000">
                                          <p:val>
                                            <p:strVal val="#ppt_y"/>
                                          </p:val>
                                        </p:tav>
                                      </p:tavLst>
                                    </p:anim>
                                    <p:anim calcmode="lin" valueType="num">
                                      <p:cBhvr>
                                        <p:cTn dur="250" fill="hold" id="31"/>
                                        <p:tgtEl>
                                          <p:spTgt spid="10"/>
                                        </p:tgtEl>
                                        <p:attrNameLst>
                                          <p:attrName>ppt_w</p:attrName>
                                        </p:attrNameLst>
                                      </p:cBhvr>
                                      <p:tavLst>
                                        <p:tav tm="0">
                                          <p:val>
                                            <p:strVal val="#ppt_w"/>
                                          </p:val>
                                        </p:tav>
                                        <p:tav tm="100000">
                                          <p:val>
                                            <p:strVal val="#ppt_w"/>
                                          </p:val>
                                        </p:tav>
                                      </p:tavLst>
                                    </p:anim>
                                    <p:anim calcmode="lin" valueType="num">
                                      <p:cBhvr>
                                        <p:cTn dur="250" fill="hold" id="32"/>
                                        <p:tgtEl>
                                          <p:spTgt spid="10"/>
                                        </p:tgtEl>
                                        <p:attrNameLst>
                                          <p:attrName>ppt_h</p:attrName>
                                        </p:attrNameLst>
                                      </p:cBhvr>
                                      <p:tavLst>
                                        <p:tav tm="0">
                                          <p:val>
                                            <p:fltVal val="0"/>
                                          </p:val>
                                        </p:tav>
                                        <p:tav tm="100000">
                                          <p:val>
                                            <p:strVal val="#ppt_h"/>
                                          </p:val>
                                        </p:tav>
                                      </p:tavLst>
                                    </p:anim>
                                  </p:childTnLst>
                                </p:cTn>
                              </p:par>
                            </p:childTnLst>
                          </p:cTn>
                        </p:par>
                        <p:par>
                          <p:cTn fill="hold" id="33" nodeType="afterGroup">
                            <p:stCondLst>
                              <p:cond delay="2250"/>
                            </p:stCondLst>
                            <p:childTnLst>
                              <p:par>
                                <p:cTn fill="hold" grpId="0" id="34" nodeType="afterEffect" presetClass="entr" presetID="22" presetSubtype="8">
                                  <p:stCondLst>
                                    <p:cond delay="0"/>
                                  </p:stCondLst>
                                  <p:childTnLst>
                                    <p:set>
                                      <p:cBhvr>
                                        <p:cTn dur="1" fill="hold" id="35">
                                          <p:stCondLst>
                                            <p:cond delay="0"/>
                                          </p:stCondLst>
                                        </p:cTn>
                                        <p:tgtEl>
                                          <p:spTgt spid="9"/>
                                        </p:tgtEl>
                                        <p:attrNameLst>
                                          <p:attrName>style.visibility</p:attrName>
                                        </p:attrNameLst>
                                      </p:cBhvr>
                                      <p:to>
                                        <p:strVal val="visible"/>
                                      </p:to>
                                    </p:set>
                                    <p:animEffect filter="wipe(left)" transition="in">
                                      <p:cBhvr>
                                        <p:cTn dur="500" id="36"/>
                                        <p:tgtEl>
                                          <p:spTgt spid="9"/>
                                        </p:tgtEl>
                                      </p:cBhvr>
                                    </p:animEffect>
                                  </p:childTnLst>
                                </p:cTn>
                              </p:par>
                            </p:childTnLst>
                          </p:cTn>
                        </p:par>
                        <p:par>
                          <p:cTn fill="hold" id="37" nodeType="afterGroup">
                            <p:stCondLst>
                              <p:cond delay="2750"/>
                            </p:stCondLst>
                            <p:childTnLst>
                              <p:par>
                                <p:cTn fill="hold" grpId="0" id="38" nodeType="afterEffect" presetClass="entr" presetID="17" presetSubtype="1">
                                  <p:stCondLst>
                                    <p:cond delay="0"/>
                                  </p:stCondLst>
                                  <p:iterate type="lt">
                                    <p:tmPct val="40000"/>
                                  </p:iterate>
                                  <p:childTnLst>
                                    <p:set>
                                      <p:cBhvr>
                                        <p:cTn dur="1" fill="hold" id="39">
                                          <p:stCondLst>
                                            <p:cond delay="0"/>
                                          </p:stCondLst>
                                        </p:cTn>
                                        <p:tgtEl>
                                          <p:spTgt spid="12"/>
                                        </p:tgtEl>
                                        <p:attrNameLst>
                                          <p:attrName>style.visibility</p:attrName>
                                        </p:attrNameLst>
                                      </p:cBhvr>
                                      <p:to>
                                        <p:strVal val="visible"/>
                                      </p:to>
                                    </p:set>
                                    <p:anim calcmode="lin" valueType="num">
                                      <p:cBhvr>
                                        <p:cTn dur="250" fill="hold" id="40"/>
                                        <p:tgtEl>
                                          <p:spTgt spid="12"/>
                                        </p:tgtEl>
                                        <p:attrNameLst>
                                          <p:attrName>ppt_x</p:attrName>
                                        </p:attrNameLst>
                                      </p:cBhvr>
                                      <p:tavLst>
                                        <p:tav tm="0">
                                          <p:val>
                                            <p:strVal val="#ppt_x"/>
                                          </p:val>
                                        </p:tav>
                                        <p:tav tm="100000">
                                          <p:val>
                                            <p:strVal val="#ppt_x"/>
                                          </p:val>
                                        </p:tav>
                                      </p:tavLst>
                                    </p:anim>
                                    <p:anim calcmode="lin" valueType="num">
                                      <p:cBhvr>
                                        <p:cTn dur="250" fill="hold" id="41"/>
                                        <p:tgtEl>
                                          <p:spTgt spid="12"/>
                                        </p:tgtEl>
                                        <p:attrNameLst>
                                          <p:attrName>ppt_y</p:attrName>
                                        </p:attrNameLst>
                                      </p:cBhvr>
                                      <p:tavLst>
                                        <p:tav tm="0">
                                          <p:val>
                                            <p:strVal val="#ppt_y-#ppt_h/2"/>
                                          </p:val>
                                        </p:tav>
                                        <p:tav tm="100000">
                                          <p:val>
                                            <p:strVal val="#ppt_y"/>
                                          </p:val>
                                        </p:tav>
                                      </p:tavLst>
                                    </p:anim>
                                    <p:anim calcmode="lin" valueType="num">
                                      <p:cBhvr>
                                        <p:cTn dur="250" fill="hold" id="42"/>
                                        <p:tgtEl>
                                          <p:spTgt spid="12"/>
                                        </p:tgtEl>
                                        <p:attrNameLst>
                                          <p:attrName>ppt_w</p:attrName>
                                        </p:attrNameLst>
                                      </p:cBhvr>
                                      <p:tavLst>
                                        <p:tav tm="0">
                                          <p:val>
                                            <p:strVal val="#ppt_w"/>
                                          </p:val>
                                        </p:tav>
                                        <p:tav tm="100000">
                                          <p:val>
                                            <p:strVal val="#ppt_w"/>
                                          </p:val>
                                        </p:tav>
                                      </p:tavLst>
                                    </p:anim>
                                    <p:anim calcmode="lin" valueType="num">
                                      <p:cBhvr>
                                        <p:cTn dur="250" fill="hold" id="43"/>
                                        <p:tgtEl>
                                          <p:spTgt spid="12"/>
                                        </p:tgtEl>
                                        <p:attrNameLst>
                                          <p:attrName>ppt_h</p:attrName>
                                        </p:attrNameLst>
                                      </p:cBhvr>
                                      <p:tavLst>
                                        <p:tav tm="0">
                                          <p:val>
                                            <p:fltVal val="0"/>
                                          </p:val>
                                        </p:tav>
                                        <p:tav tm="100000">
                                          <p:val>
                                            <p:strVal val="#ppt_h"/>
                                          </p:val>
                                        </p:tav>
                                      </p:tavLst>
                                    </p:anim>
                                  </p:childTnLst>
                                </p:cTn>
                              </p:par>
                            </p:childTnLst>
                          </p:cTn>
                        </p:par>
                        <p:par>
                          <p:cTn fill="hold" id="44" nodeType="afterGroup">
                            <p:stCondLst>
                              <p:cond delay="3000"/>
                            </p:stCondLst>
                            <p:childTnLst>
                              <p:par>
                                <p:cTn fill="hold" grpId="0" id="45" nodeType="afterEffect" presetClass="entr" presetID="22" presetSubtype="8">
                                  <p:stCondLst>
                                    <p:cond delay="0"/>
                                  </p:stCondLst>
                                  <p:childTnLst>
                                    <p:set>
                                      <p:cBhvr>
                                        <p:cTn dur="1" fill="hold" id="46">
                                          <p:stCondLst>
                                            <p:cond delay="0"/>
                                          </p:stCondLst>
                                        </p:cTn>
                                        <p:tgtEl>
                                          <p:spTgt spid="11"/>
                                        </p:tgtEl>
                                        <p:attrNameLst>
                                          <p:attrName>style.visibility</p:attrName>
                                        </p:attrNameLst>
                                      </p:cBhvr>
                                      <p:to>
                                        <p:strVal val="visible"/>
                                      </p:to>
                                    </p:set>
                                    <p:animEffect filter="wipe(left)" transition="in">
                                      <p:cBhvr>
                                        <p:cTn dur="500" id="4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14"/>
      <p:bldP grpId="0" spid="9"/>
      <p:bldP grpId="0" spid="10"/>
      <p:bldP grpId="0" spid="11"/>
      <p:bldP grpId="0" spid="1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4917207" cy="7239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MH_Others_1"/>
          <p:cNvSpPr txBox="1"/>
          <p:nvPr>
            <p:custDataLst>
              <p:tags r:id="rId3"/>
            </p:custDataLst>
          </p:nvPr>
        </p:nvSpPr>
        <p:spPr>
          <a:xfrm>
            <a:off x="1243487" y="1118536"/>
            <a:ext cx="2430232" cy="1005840"/>
          </a:xfrm>
          <a:prstGeom prst="rect">
            <a:avLst/>
          </a:prstGeom>
          <a:noFill/>
        </p:spPr>
        <p:txBody>
          <a:bodyPr anchor="ctr" anchorCtr="0" bIns="0" lIns="0" rIns="0" rtlCol="0" tIns="0" vert="horz" wrap="square">
            <a:spAutoFit/>
          </a:bodyPr>
          <a:lstStyle/>
          <a:p>
            <a:pPr algn="ctr"/>
            <a:r>
              <a:rPr altLang="en-US" b="1" lang="zh-CN" smtClean="0" sz="6600">
                <a:solidFill>
                  <a:schemeClr val="bg1"/>
                </a:solidFill>
                <a:latin charset="0" panose="020b0604020202020204" pitchFamily="34" typeface="Arial"/>
                <a:ea charset="-122" panose="020b0503020204020204" pitchFamily="34" typeface="微软雅黑"/>
                <a:sym charset="0" panose="020b0604020202020204" pitchFamily="34" typeface="Arial"/>
              </a:rPr>
              <a:t>目  录</a:t>
            </a:r>
          </a:p>
        </p:txBody>
      </p:sp>
      <p:sp>
        <p:nvSpPr>
          <p:cNvPr id="17" name="MH_Others_2"/>
          <p:cNvSpPr txBox="1"/>
          <p:nvPr>
            <p:custDataLst>
              <p:tags r:id="rId4"/>
            </p:custDataLst>
          </p:nvPr>
        </p:nvSpPr>
        <p:spPr>
          <a:xfrm>
            <a:off x="1255761" y="2129286"/>
            <a:ext cx="2405684" cy="426720"/>
          </a:xfrm>
          <a:prstGeom prst="rect">
            <a:avLst/>
          </a:prstGeom>
          <a:noFill/>
        </p:spPr>
        <p:txBody>
          <a:bodyPr bIns="0" lIns="0" rIns="0" tIns="0" wrap="square">
            <a:spAutoFit/>
          </a:bodyPr>
          <a:lstStyle/>
          <a:p>
            <a:pPr algn="ctr">
              <a:defRPr/>
            </a:pPr>
            <a:r>
              <a:rPr altLang="zh-CN" b="1" lang="en-US" sz="2800">
                <a:solidFill>
                  <a:schemeClr val="bg1"/>
                </a:solidFill>
                <a:latin charset="0" panose="020b0604020202020204" pitchFamily="34" typeface="Arial"/>
                <a:ea charset="-122" panose="020b0503020204020204" pitchFamily="34" typeface="微软雅黑"/>
                <a:sym charset="0" panose="020b0604020202020204" pitchFamily="34" typeface="Arial"/>
              </a:rPr>
              <a:t>CONTENTS</a:t>
            </a:r>
          </a:p>
        </p:txBody>
      </p:sp>
      <p:sp>
        <p:nvSpPr>
          <p:cNvPr id="42" name="MH_Other_1"/>
          <p:cNvSpPr>
            <a:spLocks noChangeAspect="1"/>
          </p:cNvSpPr>
          <p:nvPr>
            <p:custDataLst>
              <p:tags r:id="rId5"/>
            </p:custDataLst>
          </p:nvPr>
        </p:nvSpPr>
        <p:spPr>
          <a:xfrm>
            <a:off x="7109928" y="2268366"/>
            <a:ext cx="718504" cy="720000"/>
          </a:xfrm>
          <a:prstGeom prst="ellipse">
            <a:avLst/>
          </a:prstGeom>
          <a:solidFill>
            <a:srgbClr val="FFFFFF"/>
          </a:solidFill>
          <a:ln algn="ctr" cap="flat" cmpd="sng" w="57150">
            <a:solidFill>
              <a:schemeClr val="accent1"/>
            </a:solidFill>
            <a:prstDash val="solid"/>
          </a:ln>
          <a:effectLst/>
        </p:spPr>
        <p:txBody>
          <a:bodyPr anchor="ctr" bIns="0" lIns="0" rIns="0" tIns="0"/>
          <a:lstStyle/>
          <a:p>
            <a:pPr algn="ctr">
              <a:defRPr/>
            </a:pPr>
            <a:r>
              <a:rPr altLang="zh-CN" kern="0" lang="en-US" sz="4218">
                <a:solidFill>
                  <a:schemeClr val="accent1"/>
                </a:solidFill>
                <a:latin charset="0" panose="020b0604020202020204" pitchFamily="34" typeface="Arial"/>
                <a:ea charset="-122" panose="020b0503020204020204" pitchFamily="34" typeface="微软雅黑"/>
                <a:sym charset="0" panose="020b0604020202020204" pitchFamily="34" typeface="Arial"/>
              </a:rPr>
              <a:t>1</a:t>
            </a:r>
          </a:p>
        </p:txBody>
      </p:sp>
      <p:sp>
        <p:nvSpPr>
          <p:cNvPr id="14" name="MH_Other_2"/>
          <p:cNvSpPr>
            <a:spLocks noChangeAspect="1"/>
          </p:cNvSpPr>
          <p:nvPr>
            <p:custDataLst>
              <p:tags r:id="rId6"/>
            </p:custDataLst>
          </p:nvPr>
        </p:nvSpPr>
        <p:spPr>
          <a:xfrm>
            <a:off x="7109928" y="3275268"/>
            <a:ext cx="718504" cy="720000"/>
          </a:xfrm>
          <a:prstGeom prst="ellipse">
            <a:avLst/>
          </a:prstGeom>
          <a:solidFill>
            <a:srgbClr val="FFFFFF"/>
          </a:solidFill>
          <a:ln algn="ctr" cap="flat" cmpd="sng" w="57150">
            <a:solidFill>
              <a:schemeClr val="accent2"/>
            </a:solidFill>
            <a:prstDash val="solid"/>
          </a:ln>
          <a:effectLst/>
        </p:spPr>
        <p:txBody>
          <a:bodyPr anchor="ctr" bIns="0" lIns="0" rIns="0" tIns="0"/>
          <a:lstStyle/>
          <a:p>
            <a:pPr algn="ctr">
              <a:defRPr/>
            </a:pPr>
            <a:r>
              <a:rPr altLang="zh-CN" kern="0" lang="en-US" sz="4218">
                <a:solidFill>
                  <a:schemeClr val="accent2"/>
                </a:solidFill>
                <a:latin charset="0" panose="020b0604020202020204" pitchFamily="34" typeface="Arial"/>
                <a:ea charset="-122" panose="020b0503020204020204" pitchFamily="34" typeface="微软雅黑"/>
                <a:sym charset="0" panose="020b0604020202020204" pitchFamily="34" typeface="Arial"/>
              </a:rPr>
              <a:t>2</a:t>
            </a:r>
          </a:p>
        </p:txBody>
      </p:sp>
      <p:sp>
        <p:nvSpPr>
          <p:cNvPr id="16" name="MH_Other_3"/>
          <p:cNvSpPr>
            <a:spLocks noChangeAspect="1"/>
          </p:cNvSpPr>
          <p:nvPr>
            <p:custDataLst>
              <p:tags r:id="rId7"/>
            </p:custDataLst>
          </p:nvPr>
        </p:nvSpPr>
        <p:spPr>
          <a:xfrm>
            <a:off x="7109928" y="4282170"/>
            <a:ext cx="718504" cy="720000"/>
          </a:xfrm>
          <a:prstGeom prst="ellipse">
            <a:avLst/>
          </a:prstGeom>
          <a:solidFill>
            <a:srgbClr val="FFFFFF"/>
          </a:solidFill>
          <a:ln algn="ctr" cap="flat" cmpd="sng" w="57150">
            <a:solidFill>
              <a:schemeClr val="accent1"/>
            </a:solidFill>
            <a:prstDash val="solid"/>
          </a:ln>
          <a:effectLst/>
        </p:spPr>
        <p:txBody>
          <a:bodyPr anchor="ctr" bIns="0" lIns="0" rIns="0" tIns="0"/>
          <a:lstStyle/>
          <a:p>
            <a:pPr algn="ctr">
              <a:defRPr/>
            </a:pPr>
            <a:r>
              <a:rPr altLang="zh-CN" kern="0" lang="en-US" sz="4218">
                <a:solidFill>
                  <a:schemeClr val="accent1"/>
                </a:solidFill>
                <a:latin charset="0" panose="020b0604020202020204" pitchFamily="34" typeface="Arial"/>
                <a:ea charset="-122" panose="020b0503020204020204" pitchFamily="34" typeface="微软雅黑"/>
                <a:sym charset="0" panose="020b0604020202020204" pitchFamily="34" typeface="Arial"/>
              </a:rPr>
              <a:t>3</a:t>
            </a:r>
          </a:p>
        </p:txBody>
      </p:sp>
      <p:sp>
        <p:nvSpPr>
          <p:cNvPr id="10" name="MH_Other_4"/>
          <p:cNvSpPr>
            <a:spLocks noChangeAspect="1"/>
          </p:cNvSpPr>
          <p:nvPr>
            <p:custDataLst>
              <p:tags r:id="rId8"/>
            </p:custDataLst>
          </p:nvPr>
        </p:nvSpPr>
        <p:spPr>
          <a:xfrm>
            <a:off x="7109928" y="5289072"/>
            <a:ext cx="718504" cy="720000"/>
          </a:xfrm>
          <a:prstGeom prst="ellipse">
            <a:avLst/>
          </a:prstGeom>
          <a:solidFill>
            <a:srgbClr val="FFFFFF"/>
          </a:solidFill>
          <a:ln algn="ctr" cap="flat" cmpd="sng" w="57150">
            <a:solidFill>
              <a:schemeClr val="accent2"/>
            </a:solidFill>
            <a:prstDash val="solid"/>
          </a:ln>
          <a:effectLst/>
        </p:spPr>
        <p:txBody>
          <a:bodyPr anchor="ctr" bIns="0" lIns="0" rIns="0" tIns="0"/>
          <a:lstStyle/>
          <a:p>
            <a:pPr algn="ctr">
              <a:defRPr/>
            </a:pPr>
            <a:r>
              <a:rPr altLang="zh-CN" kern="0" lang="en-US" sz="4218">
                <a:solidFill>
                  <a:schemeClr val="accent4"/>
                </a:solidFill>
                <a:latin charset="0" panose="020b0604020202020204" pitchFamily="34" typeface="Arial"/>
                <a:ea charset="-122" panose="020b0503020204020204" pitchFamily="34" typeface="微软雅黑"/>
                <a:sym charset="0" panose="020b0604020202020204" pitchFamily="34" typeface="Arial"/>
              </a:rPr>
              <a:t>4</a:t>
            </a:r>
          </a:p>
        </p:txBody>
      </p:sp>
      <p:sp>
        <p:nvSpPr>
          <p:cNvPr id="20" name="MH_Text_1"/>
          <p:cNvSpPr/>
          <p:nvPr>
            <p:custDataLst>
              <p:tags r:id="rId9"/>
            </p:custDataLst>
          </p:nvPr>
        </p:nvSpPr>
        <p:spPr>
          <a:xfrm>
            <a:off x="8068419" y="1653006"/>
            <a:ext cx="2706070" cy="1950720"/>
          </a:xfrm>
          <a:prstGeom prst="rect">
            <a:avLst/>
          </a:prstGeom>
        </p:spPr>
        <p:txBody>
          <a:bodyPr anchor="ctr" bIns="0" lIns="0" rIns="0" tIns="0" wrap="square">
            <a:spAutoFit/>
          </a:bodyPr>
          <a:lstStyle/>
          <a:p>
            <a:r>
              <a:rPr altLang="en-US" lang="zh-CN" sz="3200">
                <a:solidFill>
                  <a:schemeClr val="accent1"/>
                </a:solidFill>
                <a:latin charset="0" panose="020b0604020202020204" pitchFamily="34" typeface="Arial"/>
                <a:ea charset="-122" panose="020b0503020204020204" pitchFamily="34" typeface="微软雅黑"/>
                <a:sym charset="0" panose="020b0604020202020204" pitchFamily="34" typeface="Arial"/>
              </a:rPr>
              <a:t>年度工作概述</a:t>
            </a:r>
          </a:p>
          <a:p>
            <a:r>
              <a:rPr altLang="en-US" lang="zh-CN" sz="3200">
                <a:solidFill>
                  <a:schemeClr val="accent1"/>
                </a:solidFill>
                <a:latin charset="0" panose="020b0604020202020204" pitchFamily="34" typeface="Arial"/>
                <a:ea charset="-122" panose="020b0503020204020204" pitchFamily="34" typeface="微软雅黑"/>
                <a:sym charset="0" panose="020b0604020202020204" pitchFamily="34" typeface="Arial"/>
              </a:rPr>
              <a:t>ANNUAL WORK SUMMARY</a:t>
            </a:r>
          </a:p>
        </p:txBody>
      </p:sp>
      <p:sp>
        <p:nvSpPr>
          <p:cNvPr id="21" name="MH_Text_2"/>
          <p:cNvSpPr/>
          <p:nvPr>
            <p:custDataLst>
              <p:tags r:id="rId10"/>
            </p:custDataLst>
          </p:nvPr>
        </p:nvSpPr>
        <p:spPr>
          <a:xfrm>
            <a:off x="8068419" y="2903748"/>
            <a:ext cx="2706070" cy="1463040"/>
          </a:xfrm>
          <a:prstGeom prst="rect">
            <a:avLst/>
          </a:prstGeom>
        </p:spPr>
        <p:txBody>
          <a:bodyPr anchor="ctr" bIns="0" lIns="0" rIns="0" tIns="0" wrap="square">
            <a:spAutoFit/>
          </a:bodyPr>
          <a:lstStyle/>
          <a:p>
            <a:pPr lvl="0"/>
            <a:r>
              <a:rPr altLang="en-US" lang="zh-CN" sz="3200">
                <a:solidFill>
                  <a:schemeClr val="accent2"/>
                </a:solidFill>
                <a:latin charset="0" panose="020b0604020202020204" pitchFamily="34" typeface="Arial"/>
                <a:ea charset="-122" panose="020b0503020204020204" pitchFamily="34" typeface="微软雅黑"/>
                <a:sym charset="0" panose="020b0604020202020204" pitchFamily="34" typeface="Arial"/>
              </a:rPr>
              <a:t>工作完成情况</a:t>
            </a:r>
          </a:p>
          <a:p>
            <a:pPr lvl="0"/>
            <a:r>
              <a:rPr altLang="en-US" lang="zh-CN" sz="3200">
                <a:solidFill>
                  <a:schemeClr val="accent2"/>
                </a:solidFill>
                <a:latin charset="0" panose="020b0604020202020204" pitchFamily="34" typeface="Arial"/>
                <a:ea charset="-122" panose="020b0503020204020204" pitchFamily="34" typeface="微软雅黑"/>
                <a:sym charset="0" panose="020b0604020202020204" pitchFamily="34" typeface="Arial"/>
              </a:rPr>
              <a:t>COMPLETION OF WORK</a:t>
            </a:r>
          </a:p>
        </p:txBody>
      </p:sp>
      <p:sp>
        <p:nvSpPr>
          <p:cNvPr id="22" name="MH_Text_3"/>
          <p:cNvSpPr/>
          <p:nvPr>
            <p:custDataLst>
              <p:tags r:id="rId11"/>
            </p:custDataLst>
          </p:nvPr>
        </p:nvSpPr>
        <p:spPr>
          <a:xfrm>
            <a:off x="8068419" y="3910650"/>
            <a:ext cx="2706070" cy="1463040"/>
          </a:xfrm>
          <a:prstGeom prst="rect">
            <a:avLst/>
          </a:prstGeom>
        </p:spPr>
        <p:txBody>
          <a:bodyPr anchor="ctr" bIns="0" lIns="0" rIns="0" tIns="0" wrap="square">
            <a:spAutoFit/>
          </a:bodyPr>
          <a:lstStyle/>
          <a:p>
            <a:pPr lvl="0"/>
            <a:r>
              <a:rPr altLang="en-US" lang="zh-CN" sz="3200">
                <a:solidFill>
                  <a:schemeClr val="accent1"/>
                </a:solidFill>
                <a:latin charset="0" panose="020b0604020202020204" pitchFamily="34" typeface="Arial"/>
                <a:ea charset="-122" panose="020b0503020204020204" pitchFamily="34" typeface="微软雅黑"/>
                <a:sym charset="0" panose="020b0604020202020204" pitchFamily="34" typeface="Arial"/>
              </a:rPr>
              <a:t>成功项目展示</a:t>
            </a:r>
          </a:p>
          <a:p>
            <a:pPr lvl="0"/>
            <a:r>
              <a:rPr altLang="en-US" lang="zh-CN" sz="3200">
                <a:solidFill>
                  <a:schemeClr val="accent1"/>
                </a:solidFill>
                <a:latin charset="0" panose="020b0604020202020204" pitchFamily="34" typeface="Arial"/>
                <a:ea charset="-122" panose="020b0503020204020204" pitchFamily="34" typeface="微软雅黑"/>
                <a:sym charset="0" panose="020b0604020202020204" pitchFamily="34" typeface="Arial"/>
              </a:rPr>
              <a:t>SUCCESSFUL PROJECT</a:t>
            </a:r>
          </a:p>
        </p:txBody>
      </p:sp>
      <p:sp>
        <p:nvSpPr>
          <p:cNvPr id="23" name="MH_Text_4"/>
          <p:cNvSpPr/>
          <p:nvPr>
            <p:custDataLst>
              <p:tags r:id="rId12"/>
            </p:custDataLst>
          </p:nvPr>
        </p:nvSpPr>
        <p:spPr>
          <a:xfrm>
            <a:off x="8068419" y="4917553"/>
            <a:ext cx="2706070" cy="1463040"/>
          </a:xfrm>
          <a:prstGeom prst="rect">
            <a:avLst/>
          </a:prstGeom>
        </p:spPr>
        <p:txBody>
          <a:bodyPr anchor="ctr" bIns="0" lIns="0" rIns="0" tIns="0" wrap="square">
            <a:spAutoFit/>
          </a:bodyPr>
          <a:lstStyle/>
          <a:p>
            <a:pPr lvl="0"/>
            <a:r>
              <a:rPr altLang="en-US" lang="zh-CN" sz="3200">
                <a:solidFill>
                  <a:schemeClr val="accent4"/>
                </a:solidFill>
                <a:latin charset="0" panose="020b0604020202020204" pitchFamily="34" typeface="Arial"/>
                <a:ea charset="-122" panose="020b0503020204020204" pitchFamily="34" typeface="微软雅黑"/>
                <a:sym charset="0" panose="020b0604020202020204" pitchFamily="34" typeface="Arial"/>
              </a:rPr>
              <a:t>明年工作计划</a:t>
            </a:r>
          </a:p>
          <a:p>
            <a:pPr lvl="0"/>
            <a:r>
              <a:rPr altLang="en-US" lang="zh-CN" sz="3200">
                <a:solidFill>
                  <a:schemeClr val="accent4"/>
                </a:solidFill>
                <a:latin charset="0" panose="020b0604020202020204" pitchFamily="34" typeface="Arial"/>
                <a:ea charset="-122" panose="020b0503020204020204" pitchFamily="34" typeface="微软雅黑"/>
                <a:sym charset="0" panose="020b0604020202020204" pitchFamily="34" typeface="Arial"/>
              </a:rPr>
              <a:t>NEXT YEAR WORK PLAN</a:t>
            </a:r>
          </a:p>
        </p:txBody>
      </p:sp>
    </p:spTree>
    <p:custDataLst>
      <p:tags r:id="rId13"/>
    </p:custDataLst>
    <p:extLst>
      <p:ext uri="{BB962C8B-B14F-4D97-AF65-F5344CB8AC3E}">
        <p14:creationId val="2851904101"/>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42">
                                  <p:stCondLst>
                                    <p:cond delay="0"/>
                                  </p:stCondLst>
                                  <p:childTnLst>
                                    <p:set>
                                      <p:cBhvr>
                                        <p:cTn dur="1" fill="hold" id="6">
                                          <p:stCondLst>
                                            <p:cond delay="0"/>
                                          </p:stCondLst>
                                        </p:cTn>
                                        <p:tgtEl>
                                          <p:spTgt spid="2"/>
                                        </p:tgtEl>
                                        <p:attrNameLst>
                                          <p:attrName>style.visibility</p:attrName>
                                        </p:attrNameLst>
                                      </p:cBhvr>
                                      <p:to>
                                        <p:strVal val="visible"/>
                                      </p:to>
                                    </p:set>
                                    <p:animEffect filter="barn(outHorizontal)"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6" presetSubtype="0">
                                  <p:stCondLst>
                                    <p:cond delay="0"/>
                                  </p:stCondLst>
                                  <p:iterate type="lt">
                                    <p:tmPct val="10000"/>
                                  </p:iterate>
                                  <p:childTnLst>
                                    <p:set>
                                      <p:cBhvr>
                                        <p:cTn dur="1" fill="hold" id="11">
                                          <p:stCondLst>
                                            <p:cond delay="0"/>
                                          </p:stCondLst>
                                        </p:cTn>
                                        <p:tgtEl>
                                          <p:spTgt spid="11"/>
                                        </p:tgtEl>
                                        <p:attrNameLst>
                                          <p:attrName>style.visibility</p:attrName>
                                        </p:attrNameLst>
                                      </p:cBhvr>
                                      <p:to>
                                        <p:strVal val="visible"/>
                                      </p:to>
                                    </p:set>
                                    <p:anim by="(-#ppt_w*2)" calcmode="lin" valueType="num">
                                      <p:cBhvr rctx="PPT">
                                        <p:cTn autoRev="1" dur="500" fill="hold" id="12">
                                          <p:stCondLst>
                                            <p:cond delay="0"/>
                                          </p:stCondLst>
                                        </p:cTn>
                                        <p:tgtEl>
                                          <p:spTgt spid="11"/>
                                        </p:tgtEl>
                                        <p:attrNameLst>
                                          <p:attrName>ppt_w</p:attrName>
                                        </p:attrNameLst>
                                      </p:cBhvr>
                                    </p:anim>
                                    <p:anim by="(#ppt_w*0.50)" calcmode="lin" valueType="num">
                                      <p:cBhvr>
                                        <p:cTn autoRev="1" decel="50000" dur="500" fill="hold" id="13">
                                          <p:stCondLst>
                                            <p:cond delay="0"/>
                                          </p:stCondLst>
                                        </p:cTn>
                                        <p:tgtEl>
                                          <p:spTgt spid="11"/>
                                        </p:tgtEl>
                                        <p:attrNameLst>
                                          <p:attrName>ppt_x</p:attrName>
                                        </p:attrNameLst>
                                      </p:cBhvr>
                                    </p:anim>
                                    <p:anim calcmode="lin" from="(-#ppt_h/2)" to="(#ppt_y)" valueType="num">
                                      <p:cBhvr>
                                        <p:cTn dur="1000" fill="hold" id="14">
                                          <p:stCondLst>
                                            <p:cond delay="0"/>
                                          </p:stCondLst>
                                        </p:cTn>
                                        <p:tgtEl>
                                          <p:spTgt spid="11"/>
                                        </p:tgtEl>
                                        <p:attrNameLst>
                                          <p:attrName>ppt_y</p:attrName>
                                        </p:attrNameLst>
                                      </p:cBhvr>
                                    </p:anim>
                                    <p:animRot by="21600000">
                                      <p:cBhvr>
                                        <p:cTn dur="1000" fill="hold" id="15">
                                          <p:stCondLst>
                                            <p:cond delay="0"/>
                                          </p:stCondLst>
                                        </p:cTn>
                                        <p:tgtEl>
                                          <p:spTgt spid="11"/>
                                        </p:tgtEl>
                                        <p:attrNameLst>
                                          <p:attrName>r</p:attrName>
                                        </p:attrNameLst>
                                      </p:cBhvr>
                                    </p:animRot>
                                  </p:childTnLst>
                                </p:cTn>
                              </p:par>
                              <p:par>
                                <p:cTn fill="hold" grpId="0" id="16" nodeType="withEffect" presetClass="entr" presetID="56" presetSubtype="0">
                                  <p:stCondLst>
                                    <p:cond delay="0"/>
                                  </p:stCondLst>
                                  <p:iterate type="lt">
                                    <p:tmPct val="10000"/>
                                  </p:iterate>
                                  <p:childTnLst>
                                    <p:set>
                                      <p:cBhvr>
                                        <p:cTn dur="1" fill="hold" id="17">
                                          <p:stCondLst>
                                            <p:cond delay="0"/>
                                          </p:stCondLst>
                                        </p:cTn>
                                        <p:tgtEl>
                                          <p:spTgt spid="17"/>
                                        </p:tgtEl>
                                        <p:attrNameLst>
                                          <p:attrName>style.visibility</p:attrName>
                                        </p:attrNameLst>
                                      </p:cBhvr>
                                      <p:to>
                                        <p:strVal val="visible"/>
                                      </p:to>
                                    </p:set>
                                    <p:anim by="(-#ppt_w*2)" calcmode="lin" valueType="num">
                                      <p:cBhvr rctx="PPT">
                                        <p:cTn autoRev="1" dur="500" fill="hold" id="18">
                                          <p:stCondLst>
                                            <p:cond delay="0"/>
                                          </p:stCondLst>
                                        </p:cTn>
                                        <p:tgtEl>
                                          <p:spTgt spid="17"/>
                                        </p:tgtEl>
                                        <p:attrNameLst>
                                          <p:attrName>ppt_w</p:attrName>
                                        </p:attrNameLst>
                                      </p:cBhvr>
                                    </p:anim>
                                    <p:anim by="(#ppt_w*0.50)" calcmode="lin" valueType="num">
                                      <p:cBhvr>
                                        <p:cTn autoRev="1" decel="50000" dur="500" fill="hold" id="19">
                                          <p:stCondLst>
                                            <p:cond delay="0"/>
                                          </p:stCondLst>
                                        </p:cTn>
                                        <p:tgtEl>
                                          <p:spTgt spid="17"/>
                                        </p:tgtEl>
                                        <p:attrNameLst>
                                          <p:attrName>ppt_x</p:attrName>
                                        </p:attrNameLst>
                                      </p:cBhvr>
                                    </p:anim>
                                    <p:anim calcmode="lin" from="(-#ppt_h/2)" to="(#ppt_y)" valueType="num">
                                      <p:cBhvr>
                                        <p:cTn dur="1000" fill="hold" id="20">
                                          <p:stCondLst>
                                            <p:cond delay="0"/>
                                          </p:stCondLst>
                                        </p:cTn>
                                        <p:tgtEl>
                                          <p:spTgt spid="17"/>
                                        </p:tgtEl>
                                        <p:attrNameLst>
                                          <p:attrName>ppt_y</p:attrName>
                                        </p:attrNameLst>
                                      </p:cBhvr>
                                    </p:anim>
                                    <p:animRot by="21600000">
                                      <p:cBhvr>
                                        <p:cTn dur="1000" fill="hold" id="21">
                                          <p:stCondLst>
                                            <p:cond delay="0"/>
                                          </p:stCondLst>
                                        </p:cTn>
                                        <p:tgtEl>
                                          <p:spTgt spid="17"/>
                                        </p:tgtEl>
                                        <p:attrNameLst>
                                          <p:attrName>r</p:attrName>
                                        </p:attrNameLst>
                                      </p:cBhvr>
                                    </p:animRo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 presetSubtype="8">
                                  <p:stCondLst>
                                    <p:cond delay="0"/>
                                  </p:stCondLst>
                                  <p:childTnLst>
                                    <p:set>
                                      <p:cBhvr>
                                        <p:cTn dur="1" fill="hold" id="25">
                                          <p:stCondLst>
                                            <p:cond delay="0"/>
                                          </p:stCondLst>
                                        </p:cTn>
                                        <p:tgtEl>
                                          <p:spTgt spid="42"/>
                                        </p:tgtEl>
                                        <p:attrNameLst>
                                          <p:attrName>style.visibility</p:attrName>
                                        </p:attrNameLst>
                                      </p:cBhvr>
                                      <p:to>
                                        <p:strVal val="visible"/>
                                      </p:to>
                                    </p:set>
                                    <p:anim calcmode="lin" valueType="num">
                                      <p:cBhvr additive="base">
                                        <p:cTn dur="500" fill="hold" id="26"/>
                                        <p:tgtEl>
                                          <p:spTgt spid="42"/>
                                        </p:tgtEl>
                                        <p:attrNameLst>
                                          <p:attrName>ppt_x</p:attrName>
                                        </p:attrNameLst>
                                      </p:cBhvr>
                                      <p:tavLst>
                                        <p:tav tm="0">
                                          <p:val>
                                            <p:strVal val="0-#ppt_w/2"/>
                                          </p:val>
                                        </p:tav>
                                        <p:tav tm="100000">
                                          <p:val>
                                            <p:strVal val="#ppt_x"/>
                                          </p:val>
                                        </p:tav>
                                      </p:tavLst>
                                    </p:anim>
                                    <p:anim calcmode="lin" valueType="num">
                                      <p:cBhvr additive="base">
                                        <p:cTn dur="500" fill="hold" id="27"/>
                                        <p:tgtEl>
                                          <p:spTgt spid="42"/>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8">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500" fill="hold" id="30"/>
                                        <p:tgtEl>
                                          <p:spTgt spid="20"/>
                                        </p:tgtEl>
                                        <p:attrNameLst>
                                          <p:attrName>ppt_x</p:attrName>
                                        </p:attrNameLst>
                                      </p:cBhvr>
                                      <p:tavLst>
                                        <p:tav tm="0">
                                          <p:val>
                                            <p:strVal val="0-#ppt_w/2"/>
                                          </p:val>
                                        </p:tav>
                                        <p:tav tm="100000">
                                          <p:val>
                                            <p:strVal val="#ppt_x"/>
                                          </p:val>
                                        </p:tav>
                                      </p:tavLst>
                                    </p:anim>
                                    <p:anim calcmode="lin" valueType="num">
                                      <p:cBhvr additive="base">
                                        <p:cTn dur="500" fill="hold" id="31"/>
                                        <p:tgtEl>
                                          <p:spTgt spid="20"/>
                                        </p:tgtEl>
                                        <p:attrNameLst>
                                          <p:attrName>ppt_y</p:attrName>
                                        </p:attrNameLst>
                                      </p:cBhvr>
                                      <p:tavLst>
                                        <p:tav tm="0">
                                          <p:val>
                                            <p:strVal val="#ppt_y"/>
                                          </p:val>
                                        </p:tav>
                                        <p:tav tm="100000">
                                          <p:val>
                                            <p:strVal val="#ppt_y"/>
                                          </p:val>
                                        </p:tav>
                                      </p:tavLst>
                                    </p:anim>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2" presetSubtype="8">
                                  <p:stCondLst>
                                    <p:cond delay="0"/>
                                  </p:stCondLst>
                                  <p:childTnLst>
                                    <p:set>
                                      <p:cBhvr>
                                        <p:cTn dur="1" fill="hold" id="35">
                                          <p:stCondLst>
                                            <p:cond delay="0"/>
                                          </p:stCondLst>
                                        </p:cTn>
                                        <p:tgtEl>
                                          <p:spTgt spid="14"/>
                                        </p:tgtEl>
                                        <p:attrNameLst>
                                          <p:attrName>style.visibility</p:attrName>
                                        </p:attrNameLst>
                                      </p:cBhvr>
                                      <p:to>
                                        <p:strVal val="visible"/>
                                      </p:to>
                                    </p:set>
                                    <p:anim calcmode="lin" valueType="num">
                                      <p:cBhvr additive="base">
                                        <p:cTn dur="500" fill="hold" id="36"/>
                                        <p:tgtEl>
                                          <p:spTgt spid="14"/>
                                        </p:tgtEl>
                                        <p:attrNameLst>
                                          <p:attrName>ppt_x</p:attrName>
                                        </p:attrNameLst>
                                      </p:cBhvr>
                                      <p:tavLst>
                                        <p:tav tm="0">
                                          <p:val>
                                            <p:strVal val="0-#ppt_w/2"/>
                                          </p:val>
                                        </p:tav>
                                        <p:tav tm="100000">
                                          <p:val>
                                            <p:strVal val="#ppt_x"/>
                                          </p:val>
                                        </p:tav>
                                      </p:tavLst>
                                    </p:anim>
                                    <p:anim calcmode="lin" valueType="num">
                                      <p:cBhvr additive="base">
                                        <p:cTn dur="500" fill="hold" id="37"/>
                                        <p:tgtEl>
                                          <p:spTgt spid="14"/>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8">
                                  <p:stCondLst>
                                    <p:cond delay="0"/>
                                  </p:stCondLst>
                                  <p:childTnLst>
                                    <p:set>
                                      <p:cBhvr>
                                        <p:cTn dur="1" fill="hold" id="39">
                                          <p:stCondLst>
                                            <p:cond delay="0"/>
                                          </p:stCondLst>
                                        </p:cTn>
                                        <p:tgtEl>
                                          <p:spTgt spid="21"/>
                                        </p:tgtEl>
                                        <p:attrNameLst>
                                          <p:attrName>style.visibility</p:attrName>
                                        </p:attrNameLst>
                                      </p:cBhvr>
                                      <p:to>
                                        <p:strVal val="visible"/>
                                      </p:to>
                                    </p:set>
                                    <p:anim calcmode="lin" valueType="num">
                                      <p:cBhvr additive="base">
                                        <p:cTn dur="500" fill="hold" id="40"/>
                                        <p:tgtEl>
                                          <p:spTgt spid="21"/>
                                        </p:tgtEl>
                                        <p:attrNameLst>
                                          <p:attrName>ppt_x</p:attrName>
                                        </p:attrNameLst>
                                      </p:cBhvr>
                                      <p:tavLst>
                                        <p:tav tm="0">
                                          <p:val>
                                            <p:strVal val="0-#ppt_w/2"/>
                                          </p:val>
                                        </p:tav>
                                        <p:tav tm="100000">
                                          <p:val>
                                            <p:strVal val="#ppt_x"/>
                                          </p:val>
                                        </p:tav>
                                      </p:tavLst>
                                    </p:anim>
                                    <p:anim calcmode="lin" valueType="num">
                                      <p:cBhvr additive="base">
                                        <p:cTn dur="500" fill="hold" id="41"/>
                                        <p:tgtEl>
                                          <p:spTgt spid="21"/>
                                        </p:tgtEl>
                                        <p:attrNameLst>
                                          <p:attrName>ppt_y</p:attrName>
                                        </p:attrNameLst>
                                      </p:cBhvr>
                                      <p:tavLst>
                                        <p:tav tm="0">
                                          <p:val>
                                            <p:strVal val="#ppt_y"/>
                                          </p:val>
                                        </p:tav>
                                        <p:tav tm="100000">
                                          <p:val>
                                            <p:strVal val="#ppt_y"/>
                                          </p:val>
                                        </p:tav>
                                      </p:tavLst>
                                    </p:anim>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2" presetSubtype="8">
                                  <p:stCondLst>
                                    <p:cond delay="0"/>
                                  </p:stCondLst>
                                  <p:childTnLst>
                                    <p:set>
                                      <p:cBhvr>
                                        <p:cTn dur="1" fill="hold" id="45">
                                          <p:stCondLst>
                                            <p:cond delay="0"/>
                                          </p:stCondLst>
                                        </p:cTn>
                                        <p:tgtEl>
                                          <p:spTgt spid="16"/>
                                        </p:tgtEl>
                                        <p:attrNameLst>
                                          <p:attrName>style.visibility</p:attrName>
                                        </p:attrNameLst>
                                      </p:cBhvr>
                                      <p:to>
                                        <p:strVal val="visible"/>
                                      </p:to>
                                    </p:set>
                                    <p:anim calcmode="lin" valueType="num">
                                      <p:cBhvr additive="base">
                                        <p:cTn dur="500" fill="hold" id="46"/>
                                        <p:tgtEl>
                                          <p:spTgt spid="16"/>
                                        </p:tgtEl>
                                        <p:attrNameLst>
                                          <p:attrName>ppt_x</p:attrName>
                                        </p:attrNameLst>
                                      </p:cBhvr>
                                      <p:tavLst>
                                        <p:tav tm="0">
                                          <p:val>
                                            <p:strVal val="0-#ppt_w/2"/>
                                          </p:val>
                                        </p:tav>
                                        <p:tav tm="100000">
                                          <p:val>
                                            <p:strVal val="#ppt_x"/>
                                          </p:val>
                                        </p:tav>
                                      </p:tavLst>
                                    </p:anim>
                                    <p:anim calcmode="lin" valueType="num">
                                      <p:cBhvr additive="base">
                                        <p:cTn dur="500" fill="hold" id="47"/>
                                        <p:tgtEl>
                                          <p:spTgt spid="16"/>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8">
                                  <p:stCondLst>
                                    <p:cond delay="0"/>
                                  </p:stCondLst>
                                  <p:childTnLst>
                                    <p:set>
                                      <p:cBhvr>
                                        <p:cTn dur="1" fill="hold" id="49">
                                          <p:stCondLst>
                                            <p:cond delay="0"/>
                                          </p:stCondLst>
                                        </p:cTn>
                                        <p:tgtEl>
                                          <p:spTgt spid="22"/>
                                        </p:tgtEl>
                                        <p:attrNameLst>
                                          <p:attrName>style.visibility</p:attrName>
                                        </p:attrNameLst>
                                      </p:cBhvr>
                                      <p:to>
                                        <p:strVal val="visible"/>
                                      </p:to>
                                    </p:set>
                                    <p:anim calcmode="lin" valueType="num">
                                      <p:cBhvr additive="base">
                                        <p:cTn dur="500" fill="hold" id="50"/>
                                        <p:tgtEl>
                                          <p:spTgt spid="22"/>
                                        </p:tgtEl>
                                        <p:attrNameLst>
                                          <p:attrName>ppt_x</p:attrName>
                                        </p:attrNameLst>
                                      </p:cBhvr>
                                      <p:tavLst>
                                        <p:tav tm="0">
                                          <p:val>
                                            <p:strVal val="0-#ppt_w/2"/>
                                          </p:val>
                                        </p:tav>
                                        <p:tav tm="100000">
                                          <p:val>
                                            <p:strVal val="#ppt_x"/>
                                          </p:val>
                                        </p:tav>
                                      </p:tavLst>
                                    </p:anim>
                                    <p:anim calcmode="lin" valueType="num">
                                      <p:cBhvr additive="base">
                                        <p:cTn dur="500" fill="hold" id="51"/>
                                        <p:tgtEl>
                                          <p:spTgt spid="22"/>
                                        </p:tgtEl>
                                        <p:attrNameLst>
                                          <p:attrName>ppt_y</p:attrName>
                                        </p:attrNameLst>
                                      </p:cBhvr>
                                      <p:tavLst>
                                        <p:tav tm="0">
                                          <p:val>
                                            <p:strVal val="#ppt_y"/>
                                          </p:val>
                                        </p:tav>
                                        <p:tav tm="100000">
                                          <p:val>
                                            <p:strVal val="#ppt_y"/>
                                          </p:val>
                                        </p:tav>
                                      </p:tavLst>
                                    </p:anim>
                                  </p:childTnLst>
                                </p:cTn>
                              </p:par>
                            </p:childTnLst>
                          </p:cTn>
                        </p:par>
                      </p:childTnLst>
                    </p:cTn>
                  </p:par>
                  <p:par>
                    <p:cTn fill="hold" id="52" nodeType="clickPar">
                      <p:stCondLst>
                        <p:cond delay="indefinite"/>
                      </p:stCondLst>
                      <p:childTnLst>
                        <p:par>
                          <p:cTn fill="hold" id="53" nodeType="afterGroup">
                            <p:stCondLst>
                              <p:cond delay="0"/>
                            </p:stCondLst>
                            <p:childTnLst>
                              <p:par>
                                <p:cTn fill="hold" grpId="0" id="54" nodeType="clickEffect" presetClass="entr" presetID="2" presetSubtype="8">
                                  <p:stCondLst>
                                    <p:cond delay="0"/>
                                  </p:stCondLst>
                                  <p:childTnLst>
                                    <p:set>
                                      <p:cBhvr>
                                        <p:cTn dur="1" fill="hold" id="55">
                                          <p:stCondLst>
                                            <p:cond delay="0"/>
                                          </p:stCondLst>
                                        </p:cTn>
                                        <p:tgtEl>
                                          <p:spTgt spid="10"/>
                                        </p:tgtEl>
                                        <p:attrNameLst>
                                          <p:attrName>style.visibility</p:attrName>
                                        </p:attrNameLst>
                                      </p:cBhvr>
                                      <p:to>
                                        <p:strVal val="visible"/>
                                      </p:to>
                                    </p:set>
                                    <p:anim calcmode="lin" valueType="num">
                                      <p:cBhvr additive="base">
                                        <p:cTn dur="500" fill="hold" id="56"/>
                                        <p:tgtEl>
                                          <p:spTgt spid="10"/>
                                        </p:tgtEl>
                                        <p:attrNameLst>
                                          <p:attrName>ppt_x</p:attrName>
                                        </p:attrNameLst>
                                      </p:cBhvr>
                                      <p:tavLst>
                                        <p:tav tm="0">
                                          <p:val>
                                            <p:strVal val="0-#ppt_w/2"/>
                                          </p:val>
                                        </p:tav>
                                        <p:tav tm="100000">
                                          <p:val>
                                            <p:strVal val="#ppt_x"/>
                                          </p:val>
                                        </p:tav>
                                      </p:tavLst>
                                    </p:anim>
                                    <p:anim calcmode="lin" valueType="num">
                                      <p:cBhvr additive="base">
                                        <p:cTn dur="500" fill="hold" id="57"/>
                                        <p:tgtEl>
                                          <p:spTgt spid="10"/>
                                        </p:tgtEl>
                                        <p:attrNameLst>
                                          <p:attrName>ppt_y</p:attrName>
                                        </p:attrNameLst>
                                      </p:cBhvr>
                                      <p:tavLst>
                                        <p:tav tm="0">
                                          <p:val>
                                            <p:strVal val="#ppt_y"/>
                                          </p:val>
                                        </p:tav>
                                        <p:tav tm="100000">
                                          <p:val>
                                            <p:strVal val="#ppt_y"/>
                                          </p:val>
                                        </p:tav>
                                      </p:tavLst>
                                    </p:anim>
                                  </p:childTnLst>
                                </p:cTn>
                              </p:par>
                              <p:par>
                                <p:cTn fill="hold" grpId="0" id="58" nodeType="withEffect" presetClass="entr" presetID="2" presetSubtype="8">
                                  <p:stCondLst>
                                    <p:cond delay="0"/>
                                  </p:stCondLst>
                                  <p:childTnLst>
                                    <p:set>
                                      <p:cBhvr>
                                        <p:cTn dur="1" fill="hold" id="59">
                                          <p:stCondLst>
                                            <p:cond delay="0"/>
                                          </p:stCondLst>
                                        </p:cTn>
                                        <p:tgtEl>
                                          <p:spTgt spid="23"/>
                                        </p:tgtEl>
                                        <p:attrNameLst>
                                          <p:attrName>style.visibility</p:attrName>
                                        </p:attrNameLst>
                                      </p:cBhvr>
                                      <p:to>
                                        <p:strVal val="visible"/>
                                      </p:to>
                                    </p:set>
                                    <p:anim calcmode="lin" valueType="num">
                                      <p:cBhvr additive="base">
                                        <p:cTn dur="500" fill="hold" id="60"/>
                                        <p:tgtEl>
                                          <p:spTgt spid="23"/>
                                        </p:tgtEl>
                                        <p:attrNameLst>
                                          <p:attrName>ppt_x</p:attrName>
                                        </p:attrNameLst>
                                      </p:cBhvr>
                                      <p:tavLst>
                                        <p:tav tm="0">
                                          <p:val>
                                            <p:strVal val="0-#ppt_w/2"/>
                                          </p:val>
                                        </p:tav>
                                        <p:tav tm="100000">
                                          <p:val>
                                            <p:strVal val="#ppt_x"/>
                                          </p:val>
                                        </p:tav>
                                      </p:tavLst>
                                    </p:anim>
                                    <p:anim calcmode="lin" valueType="num">
                                      <p:cBhvr additive="base">
                                        <p:cTn dur="500" fill="hold" id="61"/>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1"/>
      <p:bldP grpId="0" spid="17"/>
      <p:bldP grpId="0" spid="42"/>
      <p:bldP grpId="0" spid="14"/>
      <p:bldP grpId="0" spid="16"/>
      <p:bldP grpId="0" spid="10"/>
      <p:bldP grpId="0" spid="20"/>
      <p:bldP grpId="0" spid="21"/>
      <p:bldP grpId="0" spid="22"/>
      <p:bldP grpId="0" spid="2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Group 4"/>
          <p:cNvGrpSpPr/>
          <p:nvPr/>
        </p:nvGrpSpPr>
        <p:grpSpPr>
          <a:xfrm>
            <a:off x="4430105" y="2447748"/>
            <a:ext cx="3998543" cy="3850364"/>
            <a:chOff x="4200186" y="2320894"/>
            <a:chExt cx="3791627" cy="3651116"/>
          </a:xfrm>
        </p:grpSpPr>
        <p:sp>
          <p:nvSpPr>
            <p:cNvPr id="7" name="Rounded Rectangle 6"/>
            <p:cNvSpPr/>
            <p:nvPr/>
          </p:nvSpPr>
          <p:spPr>
            <a:xfrm flipH="1">
              <a:off x="4214254" y="4850056"/>
              <a:ext cx="3777559" cy="914400"/>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 name="Rounded Rectangle 5"/>
            <p:cNvSpPr/>
            <p:nvPr/>
          </p:nvSpPr>
          <p:spPr>
            <a:xfrm flipH="1" rot="3492391">
              <a:off x="4991307" y="3689252"/>
              <a:ext cx="3651116" cy="914400"/>
            </a:xfrm>
            <a:prstGeom prst="roundRect">
              <a:avLst>
                <a:gd fmla="val 50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 name="Rounded Rectangle 3"/>
            <p:cNvSpPr/>
            <p:nvPr/>
          </p:nvSpPr>
          <p:spPr>
            <a:xfrm rot="18107608">
              <a:off x="3556490" y="3689252"/>
              <a:ext cx="3651116" cy="914400"/>
            </a:xfrm>
            <a:prstGeom prst="roundRect">
              <a:avLst>
                <a:gd fmla="val 5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 name="Rounded Rectangle 9"/>
            <p:cNvSpPr/>
            <p:nvPr/>
          </p:nvSpPr>
          <p:spPr>
            <a:xfrm flipH="1">
              <a:off x="4200186" y="4850056"/>
              <a:ext cx="1948760" cy="914400"/>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Oval 13"/>
            <p:cNvSpPr/>
            <p:nvPr/>
          </p:nvSpPr>
          <p:spPr>
            <a:xfrm>
              <a:off x="5725181" y="2613073"/>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 name="Oval 14"/>
            <p:cNvSpPr/>
            <p:nvPr/>
          </p:nvSpPr>
          <p:spPr>
            <a:xfrm>
              <a:off x="4297730" y="492940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Oval 15"/>
            <p:cNvSpPr/>
            <p:nvPr/>
          </p:nvSpPr>
          <p:spPr>
            <a:xfrm>
              <a:off x="7164059" y="493093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Freeform 17"/>
            <p:cNvSpPr>
              <a:spLocks noEditPoints="1"/>
            </p:cNvSpPr>
            <p:nvPr/>
          </p:nvSpPr>
          <p:spPr bwMode="auto">
            <a:xfrm>
              <a:off x="5950368" y="2791506"/>
              <a:ext cx="305327" cy="398835"/>
            </a:xfrm>
            <a:custGeom>
              <a:gdLst>
                <a:gd fmla="*/ 60 w 74" name="T0"/>
                <a:gd fmla="*/ 0 h 97" name="T1"/>
                <a:gd fmla="*/ 72 w 74" name="T2"/>
                <a:gd fmla="*/ 11 h 97" name="T3"/>
                <a:gd fmla="*/ 70 w 74" name="T4"/>
                <a:gd fmla="*/ 52 h 97" name="T5"/>
                <a:gd fmla="*/ 63 w 74" name="T6"/>
                <a:gd fmla="*/ 11 h 97" name="T7"/>
                <a:gd fmla="*/ 60 w 74" name="T8"/>
                <a:gd fmla="*/ 8 h 97" name="T9"/>
                <a:gd fmla="*/ 26 w 74" name="T10"/>
                <a:gd fmla="*/ 11 h 97" name="T11"/>
                <a:gd fmla="*/ 26 w 74" name="T12"/>
                <a:gd fmla="*/ 18 h 97" name="T13"/>
                <a:gd fmla="*/ 19 w 74" name="T14"/>
                <a:gd fmla="*/ 24 h 97" name="T15"/>
                <a:gd fmla="*/ 12 w 74" name="T16"/>
                <a:gd fmla="*/ 24 h 97" name="T17"/>
                <a:gd fmla="*/ 8 w 74" name="T18"/>
                <a:gd fmla="*/ 79 h 97" name="T19"/>
                <a:gd fmla="*/ 9 w 74" name="T20"/>
                <a:gd fmla="*/ 81 h 97" name="T21"/>
                <a:gd fmla="*/ 28 w 74" name="T22"/>
                <a:gd fmla="*/ 82 h 97" name="T23"/>
                <a:gd fmla="*/ 37 w 74" name="T24"/>
                <a:gd fmla="*/ 90 h 97" name="T25"/>
                <a:gd fmla="*/ 3 w 74" name="T26"/>
                <a:gd fmla="*/ 87 h 97" name="T27"/>
                <a:gd fmla="*/ 3 w 74" name="T28"/>
                <a:gd fmla="*/ 87 h 97" name="T29"/>
                <a:gd fmla="*/ 0 w 74" name="T30"/>
                <a:gd fmla="*/ 20 h 97" name="T31"/>
                <a:gd fmla="*/ 1 w 74" name="T32"/>
                <a:gd fmla="*/ 17 h 97" name="T33"/>
                <a:gd fmla="*/ 19 w 74" name="T34"/>
                <a:gd fmla="*/ 0 h 97" name="T35"/>
                <a:gd fmla="*/ 17 w 74" name="T36"/>
                <a:gd fmla="*/ 52 h 97" name="T37"/>
                <a:gd fmla="*/ 27 w 74" name="T38"/>
                <a:gd fmla="*/ 56 h 97" name="T39"/>
                <a:gd fmla="*/ 17 w 74" name="T40"/>
                <a:gd fmla="*/ 52 h 97" name="T41"/>
                <a:gd fmla="*/ 17 w 74" name="T42"/>
                <a:gd fmla="*/ 44 h 97" name="T43"/>
                <a:gd fmla="*/ 56 w 74" name="T44"/>
                <a:gd fmla="*/ 40 h 97" name="T45"/>
                <a:gd fmla="*/ 17 w 74" name="T46"/>
                <a:gd fmla="*/ 28 h 97" name="T47"/>
                <a:gd fmla="*/ 56 w 74" name="T48"/>
                <a:gd fmla="*/ 33 h 97" name="T49"/>
                <a:gd fmla="*/ 17 w 74" name="T50"/>
                <a:gd fmla="*/ 28 h 97" name="T51"/>
                <a:gd fmla="*/ 34 w 74" name="T52"/>
                <a:gd fmla="*/ 22 h 97" name="T53"/>
                <a:gd fmla="*/ 56 w 74" name="T54"/>
                <a:gd fmla="*/ 17 h 97" name="T55"/>
                <a:gd fmla="*/ 41 w 74" name="T56"/>
                <a:gd fmla="*/ 69 h 97" name="T57"/>
                <a:gd fmla="*/ 41 w 74" name="T58"/>
                <a:gd fmla="*/ 69 h 97" name="T59"/>
                <a:gd fmla="*/ 31 w 74" name="T60"/>
                <a:gd fmla="*/ 66 h 97" name="T61"/>
                <a:gd fmla="*/ 47 w 74" name="T62"/>
                <a:gd fmla="*/ 86 h 97" name="T63"/>
                <a:gd fmla="*/ 59 w 74" name="T64"/>
                <a:gd fmla="*/ 87 h 97" name="T65"/>
                <a:gd fmla="*/ 71 w 74" name="T66"/>
                <a:gd fmla="*/ 96 h 97" name="T67"/>
                <a:gd fmla="*/ 72 w 74" name="T68"/>
                <a:gd fmla="*/ 90 h 97" name="T69"/>
                <a:gd fmla="*/ 63 w 74" name="T70"/>
                <a:gd fmla="*/ 80 h 97" name="T71"/>
                <a:gd fmla="*/ 64 w 74" name="T72"/>
                <a:gd fmla="*/ 57 h 97" name="T73"/>
                <a:gd fmla="*/ 38 w 74" name="T74"/>
                <a:gd fmla="*/ 54 h 97" name="T75"/>
                <a:gd fmla="*/ 42 w 74" name="T76"/>
                <a:gd fmla="*/ 58 h 97" name="T77"/>
                <a:gd fmla="*/ 40 w 74" name="T78"/>
                <a:gd fmla="*/ 76 h 97" name="T79"/>
                <a:gd fmla="*/ 57 w 74" name="T80"/>
                <a:gd fmla="*/ 78 h 97" name="T81"/>
                <a:gd fmla="*/ 59 w 74" name="T82"/>
                <a:gd fmla="*/ 61 h 97" name="T83"/>
                <a:gd fmla="*/ 21 w 74" name="T84"/>
                <a:gd fmla="*/ 9 h 97" name="T85"/>
                <a:gd fmla="*/ 13 w 74" name="T86"/>
                <a:gd fmla="*/ 19 h 97" name="T87"/>
                <a:gd fmla="*/ 17 w 74" name="T88"/>
                <a:gd fmla="*/ 20 h 97" name="T89"/>
                <a:gd fmla="*/ 18 w 74" name="T90"/>
                <a:gd fmla="*/ 20 h 97" name="T91"/>
                <a:gd fmla="*/ 22 w 74" name="T92"/>
                <a:gd fmla="*/ 17 h 97" name="T93"/>
                <a:gd fmla="*/ 22 w 74" name="T94"/>
                <a:gd fmla="*/ 15 h 97" name="T95"/>
                <a:gd fmla="*/ 21 w 74" name="T96"/>
                <a:gd fmla="*/ 11 h 9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97" w="74">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accent1"/>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 name="Freeform 18"/>
            <p:cNvSpPr>
              <a:spLocks noEditPoints="1"/>
            </p:cNvSpPr>
            <p:nvPr/>
          </p:nvSpPr>
          <p:spPr bwMode="auto">
            <a:xfrm>
              <a:off x="4537230" y="5088755"/>
              <a:ext cx="276702" cy="437000"/>
            </a:xfrm>
            <a:custGeom>
              <a:gdLst>
                <a:gd fmla="*/ 57 w 67" name="T0"/>
                <a:gd fmla="*/ 10 h 106" name="T1"/>
                <a:gd fmla="*/ 62 w 67" name="T2"/>
                <a:gd fmla="*/ 51 h 106" name="T3"/>
                <a:gd fmla="*/ 51 w 67" name="T4"/>
                <a:gd fmla="*/ 66 h 106" name="T5"/>
                <a:gd fmla="*/ 55 w 67" name="T6"/>
                <a:gd fmla="*/ 65 h 106" name="T7"/>
                <a:gd fmla="*/ 57 w 67" name="T8"/>
                <a:gd fmla="*/ 73 h 106" name="T9"/>
                <a:gd fmla="*/ 56 w 67" name="T10"/>
                <a:gd fmla="*/ 80 h 106" name="T11"/>
                <a:gd fmla="*/ 57 w 67" name="T12"/>
                <a:gd fmla="*/ 86 h 106" name="T13"/>
                <a:gd fmla="*/ 55 w 67" name="T14"/>
                <a:gd fmla="*/ 93 h 106" name="T15"/>
                <a:gd fmla="*/ 15 w 67" name="T16"/>
                <a:gd fmla="*/ 97 h 106" name="T17"/>
                <a:gd fmla="*/ 12 w 67" name="T18"/>
                <a:gd fmla="*/ 95 h 106" name="T19"/>
                <a:gd fmla="*/ 12 w 67" name="T20"/>
                <a:gd fmla="*/ 83 h 106" name="T21"/>
                <a:gd fmla="*/ 12 w 67" name="T22"/>
                <a:gd fmla="*/ 82 h 106" name="T23"/>
                <a:gd fmla="*/ 12 w 67" name="T24"/>
                <a:gd fmla="*/ 71 h 106" name="T25"/>
                <a:gd fmla="*/ 15 w 67" name="T26"/>
                <a:gd fmla="*/ 69 h 106" name="T27"/>
                <a:gd fmla="*/ 16 w 67" name="T28"/>
                <a:gd fmla="*/ 63 h 106" name="T29"/>
                <a:gd fmla="*/ 0 w 67" name="T30"/>
                <a:gd fmla="*/ 34 h 106" name="T31"/>
                <a:gd fmla="*/ 33 w 67" name="T32"/>
                <a:gd fmla="*/ 0 h 106" name="T33"/>
                <a:gd fmla="*/ 28 w 67" name="T34"/>
                <a:gd fmla="*/ 41 h 106" name="T35"/>
                <a:gd fmla="*/ 30 w 67" name="T36"/>
                <a:gd fmla="*/ 39 h 106" name="T37"/>
                <a:gd fmla="*/ 33 w 67" name="T38"/>
                <a:gd fmla="*/ 41 h 106" name="T39"/>
                <a:gd fmla="*/ 36 w 67" name="T40"/>
                <a:gd fmla="*/ 39 h 106" name="T41"/>
                <a:gd fmla="*/ 39 w 67" name="T42"/>
                <a:gd fmla="*/ 41 h 106" name="T43"/>
                <a:gd fmla="*/ 43 w 67" name="T44"/>
                <a:gd fmla="*/ 38 h 106" name="T45"/>
                <a:gd fmla="*/ 39 w 67" name="T46"/>
                <a:gd fmla="*/ 52 h 106" name="T47"/>
                <a:gd fmla="*/ 44 w 67" name="T48"/>
                <a:gd fmla="*/ 66 h 106" name="T49"/>
                <a:gd fmla="*/ 44 w 67" name="T50"/>
                <a:gd fmla="*/ 58 h 106" name="T51"/>
                <a:gd fmla="*/ 56 w 67" name="T52"/>
                <a:gd fmla="*/ 47 h 106" name="T53"/>
                <a:gd fmla="*/ 52 w 67" name="T54"/>
                <a:gd fmla="*/ 15 h 106" name="T55"/>
                <a:gd fmla="*/ 15 w 67" name="T56"/>
                <a:gd fmla="*/ 15 h 106" name="T57"/>
                <a:gd fmla="*/ 11 w 67" name="T58"/>
                <a:gd fmla="*/ 48 h 106" name="T59"/>
                <a:gd fmla="*/ 23 w 67" name="T60"/>
                <a:gd fmla="*/ 59 h 106" name="T61"/>
                <a:gd fmla="*/ 23 w 67" name="T62"/>
                <a:gd fmla="*/ 67 h 106" name="T63"/>
                <a:gd fmla="*/ 29 w 67" name="T64"/>
                <a:gd fmla="*/ 52 h 106" name="T65"/>
                <a:gd fmla="*/ 25 w 67" name="T66"/>
                <a:gd fmla="*/ 38 h 106" name="T67"/>
                <a:gd fmla="*/ 40 w 67" name="T68"/>
                <a:gd fmla="*/ 43 h 106" name="T69"/>
                <a:gd fmla="*/ 36 w 67" name="T70"/>
                <a:gd fmla="*/ 42 h 106" name="T71"/>
                <a:gd fmla="*/ 30 w 67" name="T72"/>
                <a:gd fmla="*/ 42 h 106" name="T73"/>
                <a:gd fmla="*/ 27 w 67" name="T74"/>
                <a:gd fmla="*/ 42 h 106" name="T75"/>
                <a:gd fmla="*/ 32 w 67" name="T76"/>
                <a:gd fmla="*/ 51 h 106" name="T77"/>
                <a:gd fmla="*/ 32 w 67" name="T78"/>
                <a:gd fmla="*/ 67 h 106" name="T79"/>
                <a:gd fmla="*/ 35 w 67" name="T80"/>
                <a:gd fmla="*/ 51 h 106" name="T81"/>
                <a:gd fmla="*/ 35 w 67" name="T82"/>
                <a:gd fmla="*/ 50 h 106" name="T83"/>
                <a:gd fmla="*/ 43 w 67" name="T84"/>
                <a:gd fmla="*/ 96 h 106" name="T85"/>
                <a:gd fmla="*/ 34 w 67" name="T86"/>
                <a:gd fmla="*/ 106 h 106" name="T87"/>
                <a:gd fmla="*/ 43 w 67" name="T88"/>
                <a:gd fmla="*/ 96 h 106" name="T89"/>
                <a:gd fmla="*/ 17 w 67" name="T90"/>
                <a:gd fmla="*/ 88 h 106" name="T91"/>
                <a:gd fmla="*/ 17 w 67" name="T92"/>
                <a:gd fmla="*/ 90 h 106" name="T93"/>
                <a:gd fmla="*/ 50 w 67" name="T94"/>
                <a:gd fmla="*/ 86 h 106" name="T95"/>
                <a:gd fmla="*/ 50 w 67" name="T96"/>
                <a:gd fmla="*/ 73 h 106" name="T97"/>
                <a:gd fmla="*/ 17 w 67" name="T98"/>
                <a:gd fmla="*/ 77 h 106" name="T99"/>
                <a:gd fmla="*/ 50 w 67" name="T100"/>
                <a:gd fmla="*/ 74 h 106" name="T101"/>
                <a:gd fmla="*/ 50 w 67" name="T102"/>
                <a:gd fmla="*/ 73 h 10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5" w="67">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 name="Freeform 19"/>
            <p:cNvSpPr>
              <a:spLocks noEditPoints="1"/>
            </p:cNvSpPr>
            <p:nvPr/>
          </p:nvSpPr>
          <p:spPr bwMode="auto">
            <a:xfrm>
              <a:off x="7348218" y="5147991"/>
              <a:ext cx="387383" cy="332044"/>
            </a:xfrm>
            <a:custGeom>
              <a:gdLst>
                <a:gd fmla="*/ 4 w 94" name="T0"/>
                <a:gd fmla="*/ 19 h 81" name="T1"/>
                <a:gd fmla="*/ 46 w 94" name="T2"/>
                <a:gd fmla="*/ 19 h 81" name="T3"/>
                <a:gd fmla="*/ 50 w 94" name="T4"/>
                <a:gd fmla="*/ 16 h 81" name="T5"/>
                <a:gd fmla="*/ 73 w 94" name="T6"/>
                <a:gd fmla="*/ 0 h 81" name="T7"/>
                <a:gd fmla="*/ 73 w 94" name="T8"/>
                <a:gd fmla="*/ 33 h 81" name="T9"/>
                <a:gd fmla="*/ 73 w 94" name="T10"/>
                <a:gd fmla="*/ 66 h 81" name="T11"/>
                <a:gd fmla="*/ 50 w 94" name="T12"/>
                <a:gd fmla="*/ 49 h 81" name="T13"/>
                <a:gd fmla="*/ 46 w 94" name="T14"/>
                <a:gd fmla="*/ 47 h 81" name="T15"/>
                <a:gd fmla="*/ 33 w 94" name="T16"/>
                <a:gd fmla="*/ 47 h 81" name="T17"/>
                <a:gd fmla="*/ 40 w 94" name="T18"/>
                <a:gd fmla="*/ 70 h 81" name="T19"/>
                <a:gd fmla="*/ 45 w 94" name="T20"/>
                <a:gd fmla="*/ 70 h 81" name="T21"/>
                <a:gd fmla="*/ 45 w 94" name="T22"/>
                <a:gd fmla="*/ 81 h 81" name="T23"/>
                <a:gd fmla="*/ 43 w 94" name="T24"/>
                <a:gd fmla="*/ 81 h 81" name="T25"/>
                <a:gd fmla="*/ 21 w 94" name="T26"/>
                <a:gd fmla="*/ 81 h 81" name="T27"/>
                <a:gd fmla="*/ 11 w 94" name="T28"/>
                <a:gd fmla="*/ 47 h 81" name="T29"/>
                <a:gd fmla="*/ 4 w 94" name="T30"/>
                <a:gd fmla="*/ 47 h 81" name="T31"/>
                <a:gd fmla="*/ 4 w 94" name="T32"/>
                <a:gd fmla="*/ 19 h 81" name="T33"/>
                <a:gd fmla="*/ 87 w 94" name="T34"/>
                <a:gd fmla="*/ 23 h 81" name="T35"/>
                <a:gd fmla="*/ 94 w 94" name="T36"/>
                <a:gd fmla="*/ 33 h 81" name="T37"/>
                <a:gd fmla="*/ 87 w 94" name="T38"/>
                <a:gd fmla="*/ 43 h 81" name="T39"/>
                <a:gd fmla="*/ 87 w 94" name="T40"/>
                <a:gd fmla="*/ 66 h 81" name="T41"/>
                <a:gd fmla="*/ 78 w 94" name="T42"/>
                <a:gd fmla="*/ 66 h 81" name="T43"/>
                <a:gd fmla="*/ 78 w 94" name="T44"/>
                <a:gd fmla="*/ 0 h 81" name="T45"/>
                <a:gd fmla="*/ 87 w 94" name="T46"/>
                <a:gd fmla="*/ 0 h 81" name="T47"/>
                <a:gd fmla="*/ 87 w 94" name="T48"/>
                <a:gd fmla="*/ 23 h 81" name="T49"/>
                <a:gd fmla="*/ 46 w 94" name="T50"/>
                <a:gd fmla="*/ 49 h 81" name="T51"/>
                <a:gd fmla="*/ 37 w 94" name="T52"/>
                <a:gd fmla="*/ 49 h 81" name="T53"/>
                <a:gd fmla="*/ 40 w 94" name="T54"/>
                <a:gd fmla="*/ 61 h 81" name="T55"/>
                <a:gd fmla="*/ 43 w 94" name="T56"/>
                <a:gd fmla="*/ 61 h 81" name="T57"/>
                <a:gd fmla="*/ 43 w 94" name="T58"/>
                <a:gd fmla="*/ 57 h 81" name="T59"/>
                <a:gd fmla="*/ 46 w 94" name="T60"/>
                <a:gd fmla="*/ 49 h 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1" w="94">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4" name="Group 23"/>
          <p:cNvGrpSpPr/>
          <p:nvPr/>
        </p:nvGrpSpPr>
        <p:grpSpPr>
          <a:xfrm>
            <a:off x="8657142" y="4998617"/>
            <a:ext cx="2452753" cy="842529"/>
            <a:chOff x="8512415" y="2327889"/>
            <a:chExt cx="3256083" cy="798929"/>
          </a:xfrm>
        </p:grpSpPr>
        <p:sp>
          <p:nvSpPr>
            <p:cNvPr id="25" name="TextBox 24"/>
            <p:cNvSpPr txBox="1"/>
            <p:nvPr/>
          </p:nvSpPr>
          <p:spPr>
            <a:xfrm>
              <a:off x="8512416" y="2327889"/>
              <a:ext cx="1951008" cy="329491"/>
            </a:xfrm>
            <a:prstGeom prst="rect">
              <a:avLst/>
            </a:prstGeom>
            <a:noFill/>
          </p:spPr>
          <p:txBody>
            <a:bodyPr rtlCol="0" wrap="squar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6" name="Rectangle 25"/>
            <p:cNvSpPr/>
            <p:nvPr/>
          </p:nvSpPr>
          <p:spPr>
            <a:xfrm>
              <a:off x="8512415" y="2631891"/>
              <a:ext cx="3256083" cy="502907"/>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27" name="Group 26"/>
          <p:cNvGrpSpPr/>
          <p:nvPr/>
        </p:nvGrpSpPr>
        <p:grpSpPr>
          <a:xfrm flipH="1">
            <a:off x="3160100" y="2356862"/>
            <a:ext cx="2365966" cy="842530"/>
            <a:chOff x="8512415" y="2327889"/>
            <a:chExt cx="3256083" cy="798930"/>
          </a:xfrm>
        </p:grpSpPr>
        <p:sp>
          <p:nvSpPr>
            <p:cNvPr id="28" name="TextBox 27"/>
            <p:cNvSpPr txBox="1"/>
            <p:nvPr/>
          </p:nvSpPr>
          <p:spPr>
            <a:xfrm>
              <a:off x="8519746" y="2327889"/>
              <a:ext cx="2035173" cy="329491"/>
            </a:xfrm>
            <a:prstGeom prst="rect">
              <a:avLst/>
            </a:prstGeom>
            <a:noFill/>
          </p:spPr>
          <p:txBody>
            <a:bodyPr rtlCol="0" wrap="square">
              <a:spAutoFit/>
            </a:bodyPr>
            <a:lstStyle/>
            <a:p>
              <a:pPr algn="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9" name="Rectangle 28"/>
            <p:cNvSpPr/>
            <p:nvPr/>
          </p:nvSpPr>
          <p:spPr>
            <a:xfrm>
              <a:off x="8512415" y="2631891"/>
              <a:ext cx="3256083" cy="502907"/>
            </a:xfrm>
            <a:prstGeom prst="rect">
              <a:avLst/>
            </a:prstGeom>
          </p:spPr>
          <p:txBody>
            <a:bodyPr wrap="square">
              <a:spAutoFit/>
            </a:bodyPr>
            <a:lstStyle/>
            <a:p>
              <a:pPr algn="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31" name="Group 30"/>
          <p:cNvGrpSpPr/>
          <p:nvPr/>
        </p:nvGrpSpPr>
        <p:grpSpPr>
          <a:xfrm flipH="1">
            <a:off x="1892162" y="5166460"/>
            <a:ext cx="2365966" cy="842530"/>
            <a:chOff x="8512415" y="2327889"/>
            <a:chExt cx="3256083" cy="798930"/>
          </a:xfrm>
        </p:grpSpPr>
        <p:sp>
          <p:nvSpPr>
            <p:cNvPr id="32" name="TextBox 31"/>
            <p:cNvSpPr txBox="1"/>
            <p:nvPr/>
          </p:nvSpPr>
          <p:spPr>
            <a:xfrm>
              <a:off x="8519743" y="2327889"/>
              <a:ext cx="2256792" cy="329491"/>
            </a:xfrm>
            <a:prstGeom prst="rect">
              <a:avLst/>
            </a:prstGeom>
            <a:noFill/>
          </p:spPr>
          <p:txBody>
            <a:bodyPr rtlCol="0" wrap="square">
              <a:spAutoFit/>
            </a:bodyPr>
            <a:lstStyle/>
            <a:p>
              <a:pPr algn="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3" name="Rectangle 32"/>
            <p:cNvSpPr/>
            <p:nvPr/>
          </p:nvSpPr>
          <p:spPr>
            <a:xfrm>
              <a:off x="8512415" y="2631891"/>
              <a:ext cx="3256083" cy="502907"/>
            </a:xfrm>
            <a:prstGeom prst="rect">
              <a:avLst/>
            </a:prstGeom>
          </p:spPr>
          <p:txBody>
            <a:bodyPr wrap="square">
              <a:spAutoFit/>
            </a:bodyPr>
            <a:lstStyle/>
            <a:p>
              <a:pPr algn="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sp>
        <p:nvSpPr>
          <p:cNvPr id="22" name="TextBox 8"/>
          <p:cNvSpPr txBox="1"/>
          <p:nvPr/>
        </p:nvSpPr>
        <p:spPr>
          <a:xfrm>
            <a:off x="857250" y="235950"/>
            <a:ext cx="3949155" cy="487680"/>
          </a:xfrm>
          <a:prstGeom prst="rect">
            <a:avLst/>
          </a:prstGeom>
          <a:noFill/>
        </p:spPr>
        <p:txBody>
          <a:bodyPr anchor="ctr" bIns="0" lIns="0" rIns="0" rtlCol="0" tIns="0" wrap="square">
            <a:spAutoFit/>
          </a:bodyPr>
          <a:lstStyle/>
          <a:p>
            <a:r>
              <a:rPr altLang="zh-CN" lang="en-US"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2018年度工作概述</a:t>
            </a:r>
          </a:p>
        </p:txBody>
      </p:sp>
      <p:sp>
        <p:nvSpPr>
          <p:cNvPr id="23"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 ANNUAL WORK SUMMARY</a:t>
            </a:r>
          </a:p>
        </p:txBody>
      </p:sp>
    </p:spTree>
    <p:extLst>
      <p:ext uri="{BB962C8B-B14F-4D97-AF65-F5344CB8AC3E}">
        <p14:creationId val="548315167"/>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0" presetSubtype="0">
                                  <p:stCondLst>
                                    <p:cond delay="0"/>
                                  </p:stCondLst>
                                  <p:childTnLst>
                                    <p:set>
                                      <p:cBhvr>
                                        <p:cTn dur="1" fill="hold" id="12">
                                          <p:stCondLst>
                                            <p:cond delay="0"/>
                                          </p:stCondLst>
                                        </p:cTn>
                                        <p:tgtEl>
                                          <p:spTgt spid="27"/>
                                        </p:tgtEl>
                                        <p:attrNameLst>
                                          <p:attrName>style.visibility</p:attrName>
                                        </p:attrNameLst>
                                      </p:cBhvr>
                                      <p:to>
                                        <p:strVal val="visible"/>
                                      </p:to>
                                    </p:set>
                                    <p:animEffect filter="fade" transition="in">
                                      <p:cBhvr>
                                        <p:cTn dur="500" id="13"/>
                                        <p:tgtEl>
                                          <p:spTgt spid="27"/>
                                        </p:tgtEl>
                                      </p:cBhvr>
                                    </p:animEffect>
                                  </p:childTnLst>
                                </p:cTn>
                              </p:par>
                            </p:childTnLst>
                          </p:cTn>
                        </p:par>
                        <p:par>
                          <p:cTn fill="hold" id="14" nodeType="afterGroup">
                            <p:stCondLst>
                              <p:cond delay="1500"/>
                            </p:stCondLst>
                            <p:childTnLst>
                              <p:par>
                                <p:cTn fill="hold" id="15" nodeType="afterEffect" presetClass="entr" presetID="10" presetSubtype="0">
                                  <p:stCondLst>
                                    <p:cond delay="0"/>
                                  </p:stCondLst>
                                  <p:childTnLst>
                                    <p:set>
                                      <p:cBhvr>
                                        <p:cTn dur="1" fill="hold" id="16">
                                          <p:stCondLst>
                                            <p:cond delay="0"/>
                                          </p:stCondLst>
                                        </p:cTn>
                                        <p:tgtEl>
                                          <p:spTgt spid="31"/>
                                        </p:tgtEl>
                                        <p:attrNameLst>
                                          <p:attrName>style.visibility</p:attrName>
                                        </p:attrNameLst>
                                      </p:cBhvr>
                                      <p:to>
                                        <p:strVal val="visible"/>
                                      </p:to>
                                    </p:set>
                                    <p:animEffect filter="fade" transition="in">
                                      <p:cBhvr>
                                        <p:cTn dur="500" id="17"/>
                                        <p:tgtEl>
                                          <p:spTgt spid="31"/>
                                        </p:tgtEl>
                                      </p:cBhvr>
                                    </p:animEffect>
                                  </p:childTnLst>
                                </p:cTn>
                              </p:par>
                            </p:childTnLst>
                          </p:cTn>
                        </p:par>
                        <p:par>
                          <p:cTn fill="hold" id="18" nodeType="afterGroup">
                            <p:stCondLst>
                              <p:cond delay="2000"/>
                            </p:stCondLst>
                            <p:childTnLst>
                              <p:par>
                                <p:cTn fill="hold" id="19" nodeType="afterEffect" presetClass="entr" presetID="10" presetSubtype="0">
                                  <p:stCondLst>
                                    <p:cond delay="0"/>
                                  </p:stCondLst>
                                  <p:childTnLst>
                                    <p:set>
                                      <p:cBhvr>
                                        <p:cTn dur="1" fill="hold" id="20">
                                          <p:stCondLst>
                                            <p:cond delay="0"/>
                                          </p:stCondLst>
                                        </p:cTn>
                                        <p:tgtEl>
                                          <p:spTgt spid="24"/>
                                        </p:tgtEl>
                                        <p:attrNameLst>
                                          <p:attrName>style.visibility</p:attrName>
                                        </p:attrNameLst>
                                      </p:cBhvr>
                                      <p:to>
                                        <p:strVal val="visible"/>
                                      </p:to>
                                    </p:set>
                                    <p:animEffect filter="fade" transition="in">
                                      <p:cBhvr>
                                        <p:cTn dur="500" id="21"/>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b="1" lang="en-GB" sz="16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TextBox 11"/>
            <p:cNvSpPr txBox="1"/>
            <p:nvPr/>
          </p:nvSpPr>
          <p:spPr>
            <a:xfrm>
              <a:off x="6425441" y="2208373"/>
              <a:ext cx="643441" cy="419346"/>
            </a:xfrm>
            <a:prstGeom prst="rect">
              <a:avLst/>
            </a:prstGeom>
            <a:noFill/>
          </p:spPr>
          <p:txBody>
            <a:bodyPr rtlCol="0" wrap="none">
              <a:spAutoFit/>
            </a:bodyPr>
            <a:lstStyle/>
            <a:p>
              <a:pPr algn="just">
                <a:lnSpc>
                  <a:spcPct val="120000"/>
                </a:lnSpc>
              </a:pPr>
              <a:r>
                <a:rPr b="1" lang="en-US" sz="16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93%</a:t>
              </a: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6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TextBox 12"/>
            <p:cNvSpPr txBox="1"/>
            <p:nvPr/>
          </p:nvSpPr>
          <p:spPr>
            <a:xfrm>
              <a:off x="6425441" y="3160455"/>
              <a:ext cx="643441" cy="419346"/>
            </a:xfrm>
            <a:prstGeom prst="rect">
              <a:avLst/>
            </a:prstGeom>
            <a:noFill/>
          </p:spPr>
          <p:txBody>
            <a:bodyPr rtlCol="0" wrap="none">
              <a:spAutoFit/>
            </a:bodyPr>
            <a:lstStyle/>
            <a:p>
              <a:pPr algn="just">
                <a:lnSpc>
                  <a:spcPct val="120000"/>
                </a:lnSpc>
              </a:pPr>
              <a:r>
                <a:rPr b="1" lang="en-US" sz="16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82%</a:t>
              </a: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6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TextBox 13"/>
            <p:cNvSpPr txBox="1"/>
            <p:nvPr/>
          </p:nvSpPr>
          <p:spPr>
            <a:xfrm>
              <a:off x="6425440" y="4114593"/>
              <a:ext cx="643441" cy="419346"/>
            </a:xfrm>
            <a:prstGeom prst="rect">
              <a:avLst/>
            </a:prstGeom>
            <a:noFill/>
          </p:spPr>
          <p:txBody>
            <a:bodyPr rtlCol="0" wrap="none">
              <a:spAutoFit/>
            </a:bodyPr>
            <a:lstStyle/>
            <a:p>
              <a:pPr algn="just">
                <a:lnSpc>
                  <a:spcPct val="120000"/>
                </a:lnSpc>
              </a:pPr>
              <a:r>
                <a:rPr b="1" lang="en-US" sz="16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70%</a:t>
              </a: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6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 name="TextBox 14"/>
            <p:cNvSpPr txBox="1"/>
            <p:nvPr/>
          </p:nvSpPr>
          <p:spPr>
            <a:xfrm>
              <a:off x="6425441" y="5068728"/>
              <a:ext cx="643441" cy="419346"/>
            </a:xfrm>
            <a:prstGeom prst="rect">
              <a:avLst/>
            </a:prstGeom>
            <a:noFill/>
          </p:spPr>
          <p:txBody>
            <a:bodyPr rtlCol="0" wrap="none">
              <a:spAutoFit/>
            </a:bodyPr>
            <a:lstStyle/>
            <a:p>
              <a:pPr algn="just">
                <a:lnSpc>
                  <a:spcPct val="120000"/>
                </a:lnSpc>
              </a:pPr>
              <a:r>
                <a:rPr b="1" lang="en-US" sz="16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68%</a:t>
              </a: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gdLst>
                <a:gd fmla="*/ 4242316 w 4242316" name="connsiteX0"/>
                <a:gd fmla="*/ 562708 h 3657591" name="connsiteY0"/>
                <a:gd fmla="*/ 4117817 w 4242316" name="connsiteX1"/>
                <a:gd fmla="*/ 562708 h 3657591" name="connsiteY1"/>
                <a:gd fmla="*/ 4117817 w 4242316" name="connsiteX2"/>
                <a:gd fmla="*/ 3094883 h 3657591" name="connsiteY2"/>
                <a:gd fmla="*/ 3555109 w 4242316" name="connsiteX3"/>
                <a:gd fmla="*/ 3657591 h 3657591" name="connsiteY3"/>
                <a:gd fmla="*/ 0 w 4242316" name="connsiteX4"/>
                <a:gd fmla="*/ 3657591 h 3657591" name="connsiteY4"/>
                <a:gd fmla="*/ 0 w 4242316" name="connsiteX5"/>
                <a:gd fmla="*/ 3094883 h 3657591" name="connsiteY5"/>
                <a:gd fmla="*/ 3555109 w 4242316" name="connsiteX6"/>
                <a:gd fmla="*/ 3094883 h 3657591" name="connsiteY6"/>
                <a:gd fmla="*/ 3555109 w 4242316" name="connsiteX7"/>
                <a:gd fmla="*/ 562708 h 3657591" name="connsiteY7"/>
                <a:gd fmla="*/ 3430609 w 4242316" name="connsiteX8"/>
                <a:gd fmla="*/ 562708 h 3657591" name="connsiteY8"/>
                <a:gd fmla="*/ 3836463 w 4242316" name="connsiteX9"/>
                <a:gd fmla="*/ 0 h 365759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657591" w="4242316">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Freeform 15"/>
            <p:cNvSpPr>
              <a:spLocks noEditPoints="1"/>
            </p:cNvSpPr>
            <p:nvPr/>
          </p:nvSpPr>
          <p:spPr bwMode="auto">
            <a:xfrm>
              <a:off x="8114763" y="3219375"/>
              <a:ext cx="352166" cy="301858"/>
            </a:xfrm>
            <a:custGeom>
              <a:gdLst>
                <a:gd fmla="*/ 4 w 94" name="T0"/>
                <a:gd fmla="*/ 19 h 81" name="T1"/>
                <a:gd fmla="*/ 46 w 94" name="T2"/>
                <a:gd fmla="*/ 19 h 81" name="T3"/>
                <a:gd fmla="*/ 50 w 94" name="T4"/>
                <a:gd fmla="*/ 16 h 81" name="T5"/>
                <a:gd fmla="*/ 73 w 94" name="T6"/>
                <a:gd fmla="*/ 0 h 81" name="T7"/>
                <a:gd fmla="*/ 73 w 94" name="T8"/>
                <a:gd fmla="*/ 33 h 81" name="T9"/>
                <a:gd fmla="*/ 73 w 94" name="T10"/>
                <a:gd fmla="*/ 66 h 81" name="T11"/>
                <a:gd fmla="*/ 50 w 94" name="T12"/>
                <a:gd fmla="*/ 49 h 81" name="T13"/>
                <a:gd fmla="*/ 46 w 94" name="T14"/>
                <a:gd fmla="*/ 47 h 81" name="T15"/>
                <a:gd fmla="*/ 33 w 94" name="T16"/>
                <a:gd fmla="*/ 47 h 81" name="T17"/>
                <a:gd fmla="*/ 40 w 94" name="T18"/>
                <a:gd fmla="*/ 70 h 81" name="T19"/>
                <a:gd fmla="*/ 45 w 94" name="T20"/>
                <a:gd fmla="*/ 70 h 81" name="T21"/>
                <a:gd fmla="*/ 45 w 94" name="T22"/>
                <a:gd fmla="*/ 81 h 81" name="T23"/>
                <a:gd fmla="*/ 43 w 94" name="T24"/>
                <a:gd fmla="*/ 81 h 81" name="T25"/>
                <a:gd fmla="*/ 21 w 94" name="T26"/>
                <a:gd fmla="*/ 81 h 81" name="T27"/>
                <a:gd fmla="*/ 11 w 94" name="T28"/>
                <a:gd fmla="*/ 47 h 81" name="T29"/>
                <a:gd fmla="*/ 4 w 94" name="T30"/>
                <a:gd fmla="*/ 47 h 81" name="T31"/>
                <a:gd fmla="*/ 4 w 94" name="T32"/>
                <a:gd fmla="*/ 19 h 81" name="T33"/>
                <a:gd fmla="*/ 87 w 94" name="T34"/>
                <a:gd fmla="*/ 23 h 81" name="T35"/>
                <a:gd fmla="*/ 94 w 94" name="T36"/>
                <a:gd fmla="*/ 33 h 81" name="T37"/>
                <a:gd fmla="*/ 87 w 94" name="T38"/>
                <a:gd fmla="*/ 43 h 81" name="T39"/>
                <a:gd fmla="*/ 87 w 94" name="T40"/>
                <a:gd fmla="*/ 66 h 81" name="T41"/>
                <a:gd fmla="*/ 78 w 94" name="T42"/>
                <a:gd fmla="*/ 66 h 81" name="T43"/>
                <a:gd fmla="*/ 78 w 94" name="T44"/>
                <a:gd fmla="*/ 0 h 81" name="T45"/>
                <a:gd fmla="*/ 87 w 94" name="T46"/>
                <a:gd fmla="*/ 0 h 81" name="T47"/>
                <a:gd fmla="*/ 87 w 94" name="T48"/>
                <a:gd fmla="*/ 23 h 81" name="T49"/>
                <a:gd fmla="*/ 46 w 94" name="T50"/>
                <a:gd fmla="*/ 49 h 81" name="T51"/>
                <a:gd fmla="*/ 37 w 94" name="T52"/>
                <a:gd fmla="*/ 49 h 81" name="T53"/>
                <a:gd fmla="*/ 40 w 94" name="T54"/>
                <a:gd fmla="*/ 61 h 81" name="T55"/>
                <a:gd fmla="*/ 43 w 94" name="T56"/>
                <a:gd fmla="*/ 61 h 81" name="T57"/>
                <a:gd fmla="*/ 43 w 94" name="T58"/>
                <a:gd fmla="*/ 57 h 81" name="T59"/>
                <a:gd fmla="*/ 46 w 94" name="T60"/>
                <a:gd fmla="*/ 49 h 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1" w="94">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gdLst>
                <a:gd fmla="*/ 2496508 w 3190111" name="connsiteX0"/>
                <a:gd fmla="*/ 2321164 h 2883873" name="connsiteY0"/>
                <a:gd fmla="*/ 2496508 w 3190111" name="connsiteX1"/>
                <a:gd fmla="*/ 2883872 h 2883873" name="connsiteY1"/>
                <a:gd fmla="*/ 0 w 3190111" name="connsiteX2"/>
                <a:gd fmla="*/ 2883872 h 2883873" name="connsiteY2"/>
                <a:gd fmla="*/ 0 w 3190111" name="connsiteX3"/>
                <a:gd fmla="*/ 2321164 h 2883873" name="connsiteY3"/>
                <a:gd fmla="*/ 3190111 w 3190111" name="connsiteX4"/>
                <a:gd fmla="*/ 562708 h 2883873" name="connsiteY4"/>
                <a:gd fmla="*/ 3062414 w 3190111" name="connsiteX5"/>
                <a:gd fmla="*/ 562708 h 2883873" name="connsiteY5"/>
                <a:gd fmla="*/ 3062414 w 3190111" name="connsiteX6"/>
                <a:gd fmla="*/ 2321165 h 2883873" name="connsiteY6"/>
                <a:gd fmla="*/ 3065612 w 3190111" name="connsiteX7"/>
                <a:gd fmla="*/ 2321165 h 2883873" name="connsiteY7"/>
                <a:gd fmla="*/ 2499706 w 3190111" name="connsiteX8"/>
                <a:gd fmla="*/ 2883873 h 2883873" name="connsiteY8"/>
                <a:gd fmla="*/ 2499706 w 3190111" name="connsiteX9"/>
                <a:gd fmla="*/ 2321165 h 2883873" name="connsiteY9"/>
                <a:gd fmla="*/ 2499706 w 3190111" name="connsiteX10"/>
                <a:gd fmla="*/ 562708 h 2883873" name="connsiteY10"/>
                <a:gd fmla="*/ 2378404 w 3190111" name="connsiteX11"/>
                <a:gd fmla="*/ 562708 h 2883873" name="connsiteY11"/>
                <a:gd fmla="*/ 2784258 w 3190111" name="connsiteX12"/>
                <a:gd fmla="*/ 0 h 2883873"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883873" w="3190111">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 name="Freeform 16"/>
            <p:cNvSpPr>
              <a:spLocks noEditPoints="1"/>
            </p:cNvSpPr>
            <p:nvPr/>
          </p:nvSpPr>
          <p:spPr bwMode="auto">
            <a:xfrm>
              <a:off x="8101752" y="4176428"/>
              <a:ext cx="378190" cy="338289"/>
            </a:xfrm>
            <a:custGeom>
              <a:gdLst>
                <a:gd fmla="*/ 36 w 101" name="T0"/>
                <a:gd fmla="*/ 77 h 90" name="T1"/>
                <a:gd fmla="*/ 39 w 101" name="T2"/>
                <a:gd fmla="*/ 80 h 90" name="T3"/>
                <a:gd fmla="*/ 42 w 101" name="T4"/>
                <a:gd fmla="*/ 80 h 90" name="T5"/>
                <a:gd fmla="*/ 44 w 101" name="T6"/>
                <a:gd fmla="*/ 79 h 90" name="T7"/>
                <a:gd fmla="*/ 46 w 101" name="T8"/>
                <a:gd fmla="*/ 75 h 90" name="T9"/>
                <a:gd fmla="*/ 46 w 101" name="T10"/>
                <a:gd fmla="*/ 75 h 90" name="T11"/>
                <a:gd fmla="*/ 46 w 101" name="T12"/>
                <a:gd fmla="*/ 47 h 90" name="T13"/>
                <a:gd fmla="*/ 30 w 101" name="T14"/>
                <a:gd fmla="*/ 52 h 90" name="T15"/>
                <a:gd fmla="*/ 0 w 101" name="T16"/>
                <a:gd fmla="*/ 52 h 90" name="T17"/>
                <a:gd fmla="*/ 44 w 101" name="T18"/>
                <a:gd fmla="*/ 6 h 90" name="T19"/>
                <a:gd fmla="*/ 46 w 101" name="T20"/>
                <a:gd fmla="*/ 0 h 90" name="T21"/>
                <a:gd fmla="*/ 55 w 101" name="T22"/>
                <a:gd fmla="*/ 0 h 90" name="T23"/>
                <a:gd fmla="*/ 57 w 101" name="T24"/>
                <a:gd fmla="*/ 6 h 90" name="T25"/>
                <a:gd fmla="*/ 101 w 101" name="T26"/>
                <a:gd fmla="*/ 52 h 90" name="T27"/>
                <a:gd fmla="*/ 72 w 101" name="T28"/>
                <a:gd fmla="*/ 52 h 90" name="T29"/>
                <a:gd fmla="*/ 56 w 101" name="T30"/>
                <a:gd fmla="*/ 47 h 90" name="T31"/>
                <a:gd fmla="*/ 56 w 101" name="T32"/>
                <a:gd fmla="*/ 75 h 90" name="T33"/>
                <a:gd fmla="*/ 56 w 101" name="T34"/>
                <a:gd fmla="*/ 75 h 90" name="T35"/>
                <a:gd fmla="*/ 50 w 101" name="T36"/>
                <a:gd fmla="*/ 88 h 90" name="T37"/>
                <a:gd fmla="*/ 43 w 101" name="T38"/>
                <a:gd fmla="*/ 90 h 90" name="T39"/>
                <a:gd fmla="*/ 36 w 101" name="T40"/>
                <a:gd fmla="*/ 89 h 90" name="T41"/>
                <a:gd fmla="*/ 26 w 101" name="T42"/>
                <a:gd fmla="*/ 79 h 90" name="T43"/>
                <a:gd fmla="*/ 36 w 101" name="T44"/>
                <a:gd fmla="*/ 77 h 90" name="T45"/>
                <a:gd fmla="*/ 72 w 101" name="T46"/>
                <a:gd fmla="*/ 43 h 90" name="T47"/>
                <a:gd fmla="*/ 80 w 101" name="T48"/>
                <a:gd fmla="*/ 41 h 90" name="T49"/>
                <a:gd fmla="*/ 57 w 101" name="T50"/>
                <a:gd fmla="*/ 13 h 90" name="T51"/>
                <a:gd fmla="*/ 72 w 101" name="T52"/>
                <a:gd fmla="*/ 43 h 90" name="T53"/>
                <a:gd fmla="*/ 10 w 101" name="T54"/>
                <a:gd fmla="*/ 40 h 90" name="T55"/>
                <a:gd fmla="*/ 20 w 101" name="T56"/>
                <a:gd fmla="*/ 39 h 90" name="T57"/>
                <a:gd fmla="*/ 33 w 101" name="T58"/>
                <a:gd fmla="*/ 16 h 90" name="T59"/>
                <a:gd fmla="*/ 10 w 101" name="T60"/>
                <a:gd fmla="*/ 40 h 9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90" w="10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a:extLst/>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gdLst>
                <a:gd fmla="*/ 5289608 w 5289608" name="connsiteX0"/>
                <a:gd fmla="*/ 562708 h 4431309" name="connsiteY0"/>
                <a:gd fmla="*/ 5165108 w 5289608" name="connsiteX1"/>
                <a:gd fmla="*/ 562708 h 4431309" name="connsiteY1"/>
                <a:gd fmla="*/ 5165108 w 5289608" name="connsiteX2"/>
                <a:gd fmla="*/ 3868601 h 4431309" name="connsiteY2"/>
                <a:gd fmla="*/ 4602401 w 5289608" name="connsiteX3"/>
                <a:gd fmla="*/ 4431309 h 4431309" name="connsiteY3"/>
                <a:gd fmla="*/ 0 w 5289608" name="connsiteX4"/>
                <a:gd fmla="*/ 4431309 h 4431309" name="connsiteY4"/>
                <a:gd fmla="*/ 0 w 5289608" name="connsiteX5"/>
                <a:gd fmla="*/ 3868601 h 4431309" name="connsiteY5"/>
                <a:gd fmla="*/ 4602401 w 5289608" name="connsiteX6"/>
                <a:gd fmla="*/ 3868601 h 4431309" name="connsiteY6"/>
                <a:gd fmla="*/ 4602401 w 5289608" name="connsiteX7"/>
                <a:gd fmla="*/ 562708 h 4431309" name="connsiteY7"/>
                <a:gd fmla="*/ 4477901 w 5289608" name="connsiteX8"/>
                <a:gd fmla="*/ 562708 h 4431309" name="connsiteY8"/>
                <a:gd fmla="*/ 4883755 w 5289608" name="connsiteX9"/>
                <a:gd fmla="*/ 0 h 4431309"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4431309" w="5289608">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Freeform 17"/>
            <p:cNvSpPr>
              <a:spLocks noEditPoints="1"/>
            </p:cNvSpPr>
            <p:nvPr/>
          </p:nvSpPr>
          <p:spPr bwMode="auto">
            <a:xfrm>
              <a:off x="8120836" y="2231727"/>
              <a:ext cx="369515" cy="372985"/>
            </a:xfrm>
            <a:custGeom>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gdLst>
                <a:gd fmla="*/ 2143216 w 2143216" name="connsiteX0"/>
                <a:gd fmla="*/ 562708 h 2110152" name="connsiteY0"/>
                <a:gd fmla="*/ 2018715 w 2143216" name="connsiteX1"/>
                <a:gd fmla="*/ 562708 h 2110152" name="connsiteY1"/>
                <a:gd fmla="*/ 2018715 w 2143216" name="connsiteX2"/>
                <a:gd fmla="*/ 1547444 h 2110152" name="connsiteY2"/>
                <a:gd fmla="*/ 1456007 w 2143216" name="connsiteX3"/>
                <a:gd fmla="*/ 2110152 h 2110152" name="connsiteY3"/>
                <a:gd fmla="*/ 1456007 w 2143216" name="connsiteX4"/>
                <a:gd fmla="*/ 2110151 h 2110152" name="connsiteY4"/>
                <a:gd fmla="*/ 0 w 2143216" name="connsiteX5"/>
                <a:gd fmla="*/ 2110151 h 2110152" name="connsiteY5"/>
                <a:gd fmla="*/ 0 w 2143216" name="connsiteX6"/>
                <a:gd fmla="*/ 1547443 h 2110152" name="connsiteY6"/>
                <a:gd fmla="*/ 1456007 w 2143216" name="connsiteX7"/>
                <a:gd fmla="*/ 1547443 h 2110152" name="connsiteY7"/>
                <a:gd fmla="*/ 1456007 w 2143216" name="connsiteX8"/>
                <a:gd fmla="*/ 562708 h 2110152" name="connsiteY8"/>
                <a:gd fmla="*/ 1331509 w 2143216" name="connsiteX9"/>
                <a:gd fmla="*/ 562708 h 2110152" name="connsiteY9"/>
                <a:gd fmla="*/ 1737363 w 2143216" name="connsiteX10"/>
                <a:gd fmla="*/ 0 h 211015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110152" w="2143216">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 name="Freeform 18"/>
            <p:cNvSpPr>
              <a:spLocks noEditPoints="1"/>
            </p:cNvSpPr>
            <p:nvPr/>
          </p:nvSpPr>
          <p:spPr bwMode="auto">
            <a:xfrm>
              <a:off x="8091344" y="5076469"/>
              <a:ext cx="399007" cy="404213"/>
            </a:xfrm>
            <a:custGeom>
              <a:gdLst>
                <a:gd fmla="*/ 94 w 107" name="T0"/>
                <a:gd fmla="*/ 30 h 108" name="T1"/>
                <a:gd fmla="*/ 77 w 107" name="T2"/>
                <a:gd fmla="*/ 95 h 108" name="T3"/>
                <a:gd fmla="*/ 13 w 107" name="T4"/>
                <a:gd fmla="*/ 77 h 108" name="T5"/>
                <a:gd fmla="*/ 30 w 107" name="T6"/>
                <a:gd fmla="*/ 13 h 108" name="T7"/>
                <a:gd fmla="*/ 94 w 107" name="T8"/>
                <a:gd fmla="*/ 30 h 108" name="T9"/>
                <a:gd fmla="*/ 68 w 107" name="T10"/>
                <a:gd fmla="*/ 46 h 108" name="T11"/>
                <a:gd fmla="*/ 68 w 107" name="T12"/>
                <a:gd fmla="*/ 46 h 108" name="T13"/>
                <a:gd fmla="*/ 58 w 107" name="T14"/>
                <a:gd fmla="*/ 38 h 108" name="T15"/>
                <a:gd fmla="*/ 45 w 107" name="T16"/>
                <a:gd fmla="*/ 40 h 108" name="T17"/>
                <a:gd fmla="*/ 45 w 107" name="T18"/>
                <a:gd fmla="*/ 40 h 108" name="T19"/>
                <a:gd fmla="*/ 38 w 107" name="T20"/>
                <a:gd fmla="*/ 50 h 108" name="T21"/>
                <a:gd fmla="*/ 39 w 107" name="T22"/>
                <a:gd fmla="*/ 62 h 108" name="T23"/>
                <a:gd fmla="*/ 39 w 107" name="T24"/>
                <a:gd fmla="*/ 62 h 108" name="T25"/>
                <a:gd fmla="*/ 49 w 107" name="T26"/>
                <a:gd fmla="*/ 69 h 108" name="T27"/>
                <a:gd fmla="*/ 62 w 107" name="T28"/>
                <a:gd fmla="*/ 68 h 108" name="T29"/>
                <a:gd fmla="*/ 62 w 107" name="T30"/>
                <a:gd fmla="*/ 68 h 108" name="T31"/>
                <a:gd fmla="*/ 69 w 107" name="T32"/>
                <a:gd fmla="*/ 58 h 108" name="T33"/>
                <a:gd fmla="*/ 68 w 107" name="T34"/>
                <a:gd fmla="*/ 46 h 108" name="T35"/>
                <a:gd fmla="*/ 63 w 107" name="T36"/>
                <a:gd fmla="*/ 56 h 108" name="T37"/>
                <a:gd fmla="*/ 62 w 107" name="T38"/>
                <a:gd fmla="*/ 49 h 108" name="T39"/>
                <a:gd fmla="*/ 62 w 107" name="T40"/>
                <a:gd fmla="*/ 49 h 108" name="T41"/>
                <a:gd fmla="*/ 56 w 107" name="T42"/>
                <a:gd fmla="*/ 44 h 108" name="T43"/>
                <a:gd fmla="*/ 48 w 107" name="T44"/>
                <a:gd fmla="*/ 45 h 108" name="T45"/>
                <a:gd fmla="*/ 48 w 107" name="T46"/>
                <a:gd fmla="*/ 45 h 108" name="T47"/>
                <a:gd fmla="*/ 44 w 107" name="T48"/>
                <a:gd fmla="*/ 51 h 108" name="T49"/>
                <a:gd fmla="*/ 45 w 107" name="T50"/>
                <a:gd fmla="*/ 59 h 108" name="T51"/>
                <a:gd fmla="*/ 45 w 107" name="T52"/>
                <a:gd fmla="*/ 59 h 108" name="T53"/>
                <a:gd fmla="*/ 51 w 107" name="T54"/>
                <a:gd fmla="*/ 64 h 108" name="T55"/>
                <a:gd fmla="*/ 59 w 107" name="T56"/>
                <a:gd fmla="*/ 63 h 108" name="T57"/>
                <a:gd fmla="*/ 59 w 107" name="T58"/>
                <a:gd fmla="*/ 63 h 108" name="T59"/>
                <a:gd fmla="*/ 63 w 107" name="T60"/>
                <a:gd fmla="*/ 56 h 108" name="T61"/>
                <a:gd fmla="*/ 29 w 107" name="T62"/>
                <a:gd fmla="*/ 24 h 108" name="T63"/>
                <a:gd fmla="*/ 17 w 107" name="T64"/>
                <a:gd fmla="*/ 65 h 108" name="T65"/>
                <a:gd fmla="*/ 25 w 107" name="T66"/>
                <a:gd fmla="*/ 63 h 108" name="T67"/>
                <a:gd fmla="*/ 29 w 107" name="T68"/>
                <a:gd fmla="*/ 24 h 108" name="T69"/>
                <a:gd fmla="*/ 69 w 107" name="T70"/>
                <a:gd fmla="*/ 37 h 108" name="T71"/>
                <a:gd fmla="*/ 73 w 107" name="T72"/>
                <a:gd fmla="*/ 42 h 108" name="T73"/>
                <a:gd fmla="*/ 74 w 107" name="T74"/>
                <a:gd fmla="*/ 45 h 108" name="T75"/>
                <a:gd fmla="*/ 91 w 107" name="T76"/>
                <a:gd fmla="*/ 38 h 108" name="T77"/>
                <a:gd fmla="*/ 89 w 107" name="T78"/>
                <a:gd fmla="*/ 33 h 108" name="T79"/>
                <a:gd fmla="*/ 82 w 107" name="T80"/>
                <a:gd fmla="*/ 25 h 108" name="T81"/>
                <a:gd fmla="*/ 69 w 107" name="T82"/>
                <a:gd fmla="*/ 37 h 108" name="T83"/>
                <a:gd fmla="*/ 92 w 107" name="T84"/>
                <a:gd fmla="*/ 43 h 108" name="T85"/>
                <a:gd fmla="*/ 75 w 107" name="T86"/>
                <a:gd fmla="*/ 47 h 108" name="T87"/>
                <a:gd fmla="*/ 76 w 107" name="T88"/>
                <a:gd fmla="*/ 53 h 108" name="T89"/>
                <a:gd fmla="*/ 93 w 107" name="T90"/>
                <a:gd fmla="*/ 54 h 108" name="T91"/>
                <a:gd fmla="*/ 92 w 107" name="T92"/>
                <a:gd fmla="*/ 43 h 108" name="T93"/>
                <a:gd fmla="*/ 70 w 107" name="T94"/>
                <a:gd fmla="*/ 44 h 108" name="T95"/>
                <a:gd fmla="*/ 44 w 107" name="T96"/>
                <a:gd fmla="*/ 37 h 108" name="T97"/>
                <a:gd fmla="*/ 37 w 107" name="T98"/>
                <a:gd fmla="*/ 63 h 108" name="T99"/>
                <a:gd fmla="*/ 63 w 107" name="T100"/>
                <a:gd fmla="*/ 70 h 108" name="T101"/>
                <a:gd fmla="*/ 70 w 107" name="T102"/>
                <a:gd fmla="*/ 44 h 10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8" w="107">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23" name="Rectangle 22"/>
          <p:cNvSpPr/>
          <p:nvPr/>
        </p:nvSpPr>
        <p:spPr>
          <a:xfrm>
            <a:off x="2814293" y="2379944"/>
            <a:ext cx="3026728" cy="384048"/>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27" name="Rectangle 26"/>
          <p:cNvSpPr/>
          <p:nvPr/>
        </p:nvSpPr>
        <p:spPr>
          <a:xfrm>
            <a:off x="2814293" y="3339079"/>
            <a:ext cx="3026728" cy="384048"/>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31" name="Rectangle 30"/>
          <p:cNvSpPr/>
          <p:nvPr/>
        </p:nvSpPr>
        <p:spPr>
          <a:xfrm>
            <a:off x="2814293" y="4321571"/>
            <a:ext cx="3026728" cy="384048"/>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35" name="Rectangle 34"/>
          <p:cNvSpPr/>
          <p:nvPr/>
        </p:nvSpPr>
        <p:spPr>
          <a:xfrm>
            <a:off x="2814293" y="5261487"/>
            <a:ext cx="3026728" cy="384048"/>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4" name="TextBox 8"/>
          <p:cNvSpPr txBox="1"/>
          <p:nvPr/>
        </p:nvSpPr>
        <p:spPr>
          <a:xfrm>
            <a:off x="857250" y="235950"/>
            <a:ext cx="3949155" cy="487680"/>
          </a:xfrm>
          <a:prstGeom prst="rect">
            <a:avLst/>
          </a:prstGeom>
          <a:noFill/>
        </p:spPr>
        <p:txBody>
          <a:bodyPr anchor="ctr" bIns="0" lIns="0" rIns="0" rtlCol="0" tIns="0" wrap="square">
            <a:spAutoFit/>
          </a:bodyPr>
          <a:lstStyle/>
          <a:p>
            <a:r>
              <a:rPr altLang="zh-CN" lang="en-US"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2018年度工作概述</a:t>
            </a:r>
          </a:p>
        </p:txBody>
      </p:sp>
      <p:sp>
        <p:nvSpPr>
          <p:cNvPr id="45"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 ANNUAL WORK SUMMARY</a:t>
            </a:r>
          </a:p>
        </p:txBody>
      </p:sp>
    </p:spTree>
    <p:extLst>
      <p:ext uri="{BB962C8B-B14F-4D97-AF65-F5344CB8AC3E}">
        <p14:creationId val="1686472771"/>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9"/>
                                        </p:tgtEl>
                                        <p:attrNameLst>
                                          <p:attrName>style.visibility</p:attrName>
                                        </p:attrNameLst>
                                      </p:cBhvr>
                                      <p:to>
                                        <p:strVal val="visible"/>
                                      </p:to>
                                    </p:set>
                                    <p:animEffect filter="fade" transition="in">
                                      <p:cBhvr>
                                        <p:cTn dur="1000" id="7"/>
                                        <p:tgtEl>
                                          <p:spTgt spid="39"/>
                                        </p:tgtEl>
                                      </p:cBhvr>
                                    </p:animEffect>
                                    <p:anim calcmode="lin" valueType="num">
                                      <p:cBhvr>
                                        <p:cTn dur="1000" fill="hold" id="8"/>
                                        <p:tgtEl>
                                          <p:spTgt spid="39"/>
                                        </p:tgtEl>
                                        <p:attrNameLst>
                                          <p:attrName>ppt_x</p:attrName>
                                        </p:attrNameLst>
                                      </p:cBhvr>
                                      <p:tavLst>
                                        <p:tav tm="0">
                                          <p:val>
                                            <p:strVal val="#ppt_x"/>
                                          </p:val>
                                        </p:tav>
                                        <p:tav tm="100000">
                                          <p:val>
                                            <p:strVal val="#ppt_x"/>
                                          </p:val>
                                        </p:tav>
                                      </p:tavLst>
                                    </p:anim>
                                    <p:anim calcmode="lin" valueType="num">
                                      <p:cBhvr>
                                        <p:cTn dur="1000" fill="hold" id="9"/>
                                        <p:tgtEl>
                                          <p:spTgt spid="3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38"/>
                                        </p:tgtEl>
                                        <p:attrNameLst>
                                          <p:attrName>style.visibility</p:attrName>
                                        </p:attrNameLst>
                                      </p:cBhvr>
                                      <p:to>
                                        <p:strVal val="visible"/>
                                      </p:to>
                                    </p:set>
                                    <p:animEffect filter="fade" transition="in">
                                      <p:cBhvr>
                                        <p:cTn dur="1000" id="13"/>
                                        <p:tgtEl>
                                          <p:spTgt spid="38"/>
                                        </p:tgtEl>
                                      </p:cBhvr>
                                    </p:animEffect>
                                    <p:anim calcmode="lin" valueType="num">
                                      <p:cBhvr>
                                        <p:cTn dur="1000" fill="hold" id="14"/>
                                        <p:tgtEl>
                                          <p:spTgt spid="38"/>
                                        </p:tgtEl>
                                        <p:attrNameLst>
                                          <p:attrName>ppt_x</p:attrName>
                                        </p:attrNameLst>
                                      </p:cBhvr>
                                      <p:tavLst>
                                        <p:tav tm="0">
                                          <p:val>
                                            <p:strVal val="#ppt_x"/>
                                          </p:val>
                                        </p:tav>
                                        <p:tav tm="100000">
                                          <p:val>
                                            <p:strVal val="#ppt_x"/>
                                          </p:val>
                                        </p:tav>
                                      </p:tavLst>
                                    </p:anim>
                                    <p:anim calcmode="lin" valueType="num">
                                      <p:cBhvr>
                                        <p:cTn dur="1000" fill="hold" id="15"/>
                                        <p:tgtEl>
                                          <p:spTgt spid="3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37"/>
                                        </p:tgtEl>
                                        <p:attrNameLst>
                                          <p:attrName>style.visibility</p:attrName>
                                        </p:attrNameLst>
                                      </p:cBhvr>
                                      <p:to>
                                        <p:strVal val="visible"/>
                                      </p:to>
                                    </p:set>
                                    <p:animEffect filter="fade" transition="in">
                                      <p:cBhvr>
                                        <p:cTn dur="1000" id="19"/>
                                        <p:tgtEl>
                                          <p:spTgt spid="37"/>
                                        </p:tgtEl>
                                      </p:cBhvr>
                                    </p:animEffect>
                                    <p:anim calcmode="lin" valueType="num">
                                      <p:cBhvr>
                                        <p:cTn dur="1000" fill="hold" id="20"/>
                                        <p:tgtEl>
                                          <p:spTgt spid="37"/>
                                        </p:tgtEl>
                                        <p:attrNameLst>
                                          <p:attrName>ppt_x</p:attrName>
                                        </p:attrNameLst>
                                      </p:cBhvr>
                                      <p:tavLst>
                                        <p:tav tm="0">
                                          <p:val>
                                            <p:strVal val="#ppt_x"/>
                                          </p:val>
                                        </p:tav>
                                        <p:tav tm="100000">
                                          <p:val>
                                            <p:strVal val="#ppt_x"/>
                                          </p:val>
                                        </p:tav>
                                      </p:tavLst>
                                    </p:anim>
                                    <p:anim calcmode="lin" valueType="num">
                                      <p:cBhvr>
                                        <p:cTn dur="1000" fill="hold" id="21"/>
                                        <p:tgtEl>
                                          <p:spTgt spid="37"/>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36"/>
                                        </p:tgtEl>
                                        <p:attrNameLst>
                                          <p:attrName>style.visibility</p:attrName>
                                        </p:attrNameLst>
                                      </p:cBhvr>
                                      <p:to>
                                        <p:strVal val="visible"/>
                                      </p:to>
                                    </p:set>
                                    <p:animEffect filter="fade" transition="in">
                                      <p:cBhvr>
                                        <p:cTn dur="1000" id="25"/>
                                        <p:tgtEl>
                                          <p:spTgt spid="36"/>
                                        </p:tgtEl>
                                      </p:cBhvr>
                                    </p:animEffect>
                                    <p:anim calcmode="lin" valueType="num">
                                      <p:cBhvr>
                                        <p:cTn dur="1000" fill="hold" id="26"/>
                                        <p:tgtEl>
                                          <p:spTgt spid="36"/>
                                        </p:tgtEl>
                                        <p:attrNameLst>
                                          <p:attrName>ppt_x</p:attrName>
                                        </p:attrNameLst>
                                      </p:cBhvr>
                                      <p:tavLst>
                                        <p:tav tm="0">
                                          <p:val>
                                            <p:strVal val="#ppt_x"/>
                                          </p:val>
                                        </p:tav>
                                        <p:tav tm="100000">
                                          <p:val>
                                            <p:strVal val="#ppt_x"/>
                                          </p:val>
                                        </p:tav>
                                      </p:tavLst>
                                    </p:anim>
                                    <p:anim calcmode="lin" valueType="num">
                                      <p:cBhvr>
                                        <p:cTn dur="1000" fill="hold" id="27"/>
                                        <p:tgtEl>
                                          <p:spTgt spid="36"/>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id="29" nodeType="afterEffect" presetClass="entr" presetID="53" presetSubtype="0">
                                  <p:stCondLst>
                                    <p:cond delay="0"/>
                                  </p:stCondLst>
                                  <p:childTnLst>
                                    <p:set>
                                      <p:cBhvr>
                                        <p:cTn dur="1" fill="hold" id="30">
                                          <p:stCondLst>
                                            <p:cond delay="0"/>
                                          </p:stCondLst>
                                        </p:cTn>
                                        <p:tgtEl>
                                          <p:spTgt spid="43"/>
                                        </p:tgtEl>
                                        <p:attrNameLst>
                                          <p:attrName>style.visibility</p:attrName>
                                        </p:attrNameLst>
                                      </p:cBhvr>
                                      <p:to>
                                        <p:strVal val="visible"/>
                                      </p:to>
                                    </p:set>
                                    <p:anim calcmode="lin" valueType="num">
                                      <p:cBhvr>
                                        <p:cTn dur="500" fill="hold" id="31"/>
                                        <p:tgtEl>
                                          <p:spTgt spid="43"/>
                                        </p:tgtEl>
                                        <p:attrNameLst>
                                          <p:attrName>ppt_w</p:attrName>
                                        </p:attrNameLst>
                                      </p:cBhvr>
                                      <p:tavLst>
                                        <p:tav tm="0">
                                          <p:val>
                                            <p:fltVal val="0"/>
                                          </p:val>
                                        </p:tav>
                                        <p:tav tm="100000">
                                          <p:val>
                                            <p:strVal val="#ppt_w"/>
                                          </p:val>
                                        </p:tav>
                                      </p:tavLst>
                                    </p:anim>
                                    <p:anim calcmode="lin" valueType="num">
                                      <p:cBhvr>
                                        <p:cTn dur="500" fill="hold" id="32"/>
                                        <p:tgtEl>
                                          <p:spTgt spid="43"/>
                                        </p:tgtEl>
                                        <p:attrNameLst>
                                          <p:attrName>ppt_h</p:attrName>
                                        </p:attrNameLst>
                                      </p:cBhvr>
                                      <p:tavLst>
                                        <p:tav tm="0">
                                          <p:val>
                                            <p:fltVal val="0"/>
                                          </p:val>
                                        </p:tav>
                                        <p:tav tm="100000">
                                          <p:val>
                                            <p:strVal val="#ppt_h"/>
                                          </p:val>
                                        </p:tav>
                                      </p:tavLst>
                                    </p:anim>
                                    <p:animEffect filter="fade" transition="in">
                                      <p:cBhvr>
                                        <p:cTn dur="500" id="33"/>
                                        <p:tgtEl>
                                          <p:spTgt spid="43"/>
                                        </p:tgtEl>
                                      </p:cBhvr>
                                    </p:animEffect>
                                  </p:childTnLst>
                                </p:cTn>
                              </p:par>
                            </p:childTnLst>
                          </p:cTn>
                        </p:par>
                        <p:par>
                          <p:cTn fill="hold" id="34" nodeType="afterGroup">
                            <p:stCondLst>
                              <p:cond delay="4500"/>
                            </p:stCondLst>
                            <p:childTnLst>
                              <p:par>
                                <p:cTn fill="hold" id="35" nodeType="afterEffect" presetClass="entr" presetID="53" presetSubtype="0">
                                  <p:stCondLst>
                                    <p:cond delay="0"/>
                                  </p:stCondLst>
                                  <p:childTnLst>
                                    <p:set>
                                      <p:cBhvr>
                                        <p:cTn dur="1" fill="hold" id="36">
                                          <p:stCondLst>
                                            <p:cond delay="0"/>
                                          </p:stCondLst>
                                        </p:cTn>
                                        <p:tgtEl>
                                          <p:spTgt spid="42"/>
                                        </p:tgtEl>
                                        <p:attrNameLst>
                                          <p:attrName>style.visibility</p:attrName>
                                        </p:attrNameLst>
                                      </p:cBhvr>
                                      <p:to>
                                        <p:strVal val="visible"/>
                                      </p:to>
                                    </p:set>
                                    <p:anim calcmode="lin" valueType="num">
                                      <p:cBhvr>
                                        <p:cTn dur="500" fill="hold" id="37"/>
                                        <p:tgtEl>
                                          <p:spTgt spid="42"/>
                                        </p:tgtEl>
                                        <p:attrNameLst>
                                          <p:attrName>ppt_w</p:attrName>
                                        </p:attrNameLst>
                                      </p:cBhvr>
                                      <p:tavLst>
                                        <p:tav tm="0">
                                          <p:val>
                                            <p:fltVal val="0"/>
                                          </p:val>
                                        </p:tav>
                                        <p:tav tm="100000">
                                          <p:val>
                                            <p:strVal val="#ppt_w"/>
                                          </p:val>
                                        </p:tav>
                                      </p:tavLst>
                                    </p:anim>
                                    <p:anim calcmode="lin" valueType="num">
                                      <p:cBhvr>
                                        <p:cTn dur="500" fill="hold" id="38"/>
                                        <p:tgtEl>
                                          <p:spTgt spid="42"/>
                                        </p:tgtEl>
                                        <p:attrNameLst>
                                          <p:attrName>ppt_h</p:attrName>
                                        </p:attrNameLst>
                                      </p:cBhvr>
                                      <p:tavLst>
                                        <p:tav tm="0">
                                          <p:val>
                                            <p:fltVal val="0"/>
                                          </p:val>
                                        </p:tav>
                                        <p:tav tm="100000">
                                          <p:val>
                                            <p:strVal val="#ppt_h"/>
                                          </p:val>
                                        </p:tav>
                                      </p:tavLst>
                                    </p:anim>
                                    <p:animEffect filter="fade" transition="in">
                                      <p:cBhvr>
                                        <p:cTn dur="500" id="39"/>
                                        <p:tgtEl>
                                          <p:spTgt spid="42"/>
                                        </p:tgtEl>
                                      </p:cBhvr>
                                    </p:animEffect>
                                  </p:childTnLst>
                                </p:cTn>
                              </p:par>
                            </p:childTnLst>
                          </p:cTn>
                        </p:par>
                        <p:par>
                          <p:cTn fill="hold" id="40" nodeType="afterGroup">
                            <p:stCondLst>
                              <p:cond delay="5000"/>
                            </p:stCondLst>
                            <p:childTnLst>
                              <p:par>
                                <p:cTn fill="hold" id="41" nodeType="afterEffect" presetClass="entr" presetID="53" presetSubtype="0">
                                  <p:stCondLst>
                                    <p:cond delay="0"/>
                                  </p:stCondLst>
                                  <p:childTnLst>
                                    <p:set>
                                      <p:cBhvr>
                                        <p:cTn dur="1" fill="hold" id="42">
                                          <p:stCondLst>
                                            <p:cond delay="0"/>
                                          </p:stCondLst>
                                        </p:cTn>
                                        <p:tgtEl>
                                          <p:spTgt spid="41"/>
                                        </p:tgtEl>
                                        <p:attrNameLst>
                                          <p:attrName>style.visibility</p:attrName>
                                        </p:attrNameLst>
                                      </p:cBhvr>
                                      <p:to>
                                        <p:strVal val="visible"/>
                                      </p:to>
                                    </p:set>
                                    <p:anim calcmode="lin" valueType="num">
                                      <p:cBhvr>
                                        <p:cTn dur="500" fill="hold" id="43"/>
                                        <p:tgtEl>
                                          <p:spTgt spid="41"/>
                                        </p:tgtEl>
                                        <p:attrNameLst>
                                          <p:attrName>ppt_w</p:attrName>
                                        </p:attrNameLst>
                                      </p:cBhvr>
                                      <p:tavLst>
                                        <p:tav tm="0">
                                          <p:val>
                                            <p:fltVal val="0"/>
                                          </p:val>
                                        </p:tav>
                                        <p:tav tm="100000">
                                          <p:val>
                                            <p:strVal val="#ppt_w"/>
                                          </p:val>
                                        </p:tav>
                                      </p:tavLst>
                                    </p:anim>
                                    <p:anim calcmode="lin" valueType="num">
                                      <p:cBhvr>
                                        <p:cTn dur="500" fill="hold" id="44"/>
                                        <p:tgtEl>
                                          <p:spTgt spid="41"/>
                                        </p:tgtEl>
                                        <p:attrNameLst>
                                          <p:attrName>ppt_h</p:attrName>
                                        </p:attrNameLst>
                                      </p:cBhvr>
                                      <p:tavLst>
                                        <p:tav tm="0">
                                          <p:val>
                                            <p:fltVal val="0"/>
                                          </p:val>
                                        </p:tav>
                                        <p:tav tm="100000">
                                          <p:val>
                                            <p:strVal val="#ppt_h"/>
                                          </p:val>
                                        </p:tav>
                                      </p:tavLst>
                                    </p:anim>
                                    <p:animEffect filter="fade" transition="in">
                                      <p:cBhvr>
                                        <p:cTn dur="500" id="45"/>
                                        <p:tgtEl>
                                          <p:spTgt spid="41"/>
                                        </p:tgtEl>
                                      </p:cBhvr>
                                    </p:animEffect>
                                  </p:childTnLst>
                                </p:cTn>
                              </p:par>
                            </p:childTnLst>
                          </p:cTn>
                        </p:par>
                        <p:par>
                          <p:cTn fill="hold" id="46" nodeType="afterGroup">
                            <p:stCondLst>
                              <p:cond delay="5500"/>
                            </p:stCondLst>
                            <p:childTnLst>
                              <p:par>
                                <p:cTn fill="hold" id="47" nodeType="afterEffect" presetClass="entr" presetID="53" presetSubtype="0">
                                  <p:stCondLst>
                                    <p:cond delay="0"/>
                                  </p:stCondLst>
                                  <p:childTnLst>
                                    <p:set>
                                      <p:cBhvr>
                                        <p:cTn dur="1" fill="hold" id="48">
                                          <p:stCondLst>
                                            <p:cond delay="0"/>
                                          </p:stCondLst>
                                        </p:cTn>
                                        <p:tgtEl>
                                          <p:spTgt spid="40"/>
                                        </p:tgtEl>
                                        <p:attrNameLst>
                                          <p:attrName>style.visibility</p:attrName>
                                        </p:attrNameLst>
                                      </p:cBhvr>
                                      <p:to>
                                        <p:strVal val="visible"/>
                                      </p:to>
                                    </p:set>
                                    <p:anim calcmode="lin" valueType="num">
                                      <p:cBhvr>
                                        <p:cTn dur="500" fill="hold" id="49"/>
                                        <p:tgtEl>
                                          <p:spTgt spid="40"/>
                                        </p:tgtEl>
                                        <p:attrNameLst>
                                          <p:attrName>ppt_w</p:attrName>
                                        </p:attrNameLst>
                                      </p:cBhvr>
                                      <p:tavLst>
                                        <p:tav tm="0">
                                          <p:val>
                                            <p:fltVal val="0"/>
                                          </p:val>
                                        </p:tav>
                                        <p:tav tm="100000">
                                          <p:val>
                                            <p:strVal val="#ppt_w"/>
                                          </p:val>
                                        </p:tav>
                                      </p:tavLst>
                                    </p:anim>
                                    <p:anim calcmode="lin" valueType="num">
                                      <p:cBhvr>
                                        <p:cTn dur="500" fill="hold" id="50"/>
                                        <p:tgtEl>
                                          <p:spTgt spid="40"/>
                                        </p:tgtEl>
                                        <p:attrNameLst>
                                          <p:attrName>ppt_h</p:attrName>
                                        </p:attrNameLst>
                                      </p:cBhvr>
                                      <p:tavLst>
                                        <p:tav tm="0">
                                          <p:val>
                                            <p:fltVal val="0"/>
                                          </p:val>
                                        </p:tav>
                                        <p:tav tm="100000">
                                          <p:val>
                                            <p:strVal val="#ppt_h"/>
                                          </p:val>
                                        </p:tav>
                                      </p:tavLst>
                                    </p:anim>
                                    <p:animEffect filter="fade" transition="in">
                                      <p:cBhvr>
                                        <p:cTn dur="500" id="51"/>
                                        <p:tgtEl>
                                          <p:spTgt spid="40"/>
                                        </p:tgtEl>
                                      </p:cBhvr>
                                    </p:animEffect>
                                  </p:childTnLst>
                                </p:cTn>
                              </p:par>
                            </p:childTnLst>
                          </p:cTn>
                        </p:par>
                        <p:par>
                          <p:cTn fill="hold" id="52" nodeType="afterGroup">
                            <p:stCondLst>
                              <p:cond delay="6000"/>
                            </p:stCondLst>
                            <p:childTnLst>
                              <p:par>
                                <p:cTn fill="hold" id="53" nodeType="afterEffect" presetClass="entr" presetID="10" presetSubtype="0">
                                  <p:stCondLst>
                                    <p:cond delay="0"/>
                                  </p:stCondLst>
                                  <p:childTnLst>
                                    <p:set>
                                      <p:cBhvr>
                                        <p:cTn dur="1" fill="hold" id="54">
                                          <p:stCondLst>
                                            <p:cond delay="0"/>
                                          </p:stCondLst>
                                        </p:cTn>
                                        <p:tgtEl>
                                          <p:spTgt spid="20"/>
                                        </p:tgtEl>
                                        <p:attrNameLst>
                                          <p:attrName>style.visibility</p:attrName>
                                        </p:attrNameLst>
                                      </p:cBhvr>
                                      <p:to>
                                        <p:strVal val="visible"/>
                                      </p:to>
                                    </p:set>
                                    <p:animEffect filter="fade" transition="in">
                                      <p:cBhvr>
                                        <p:cTn dur="500" id="55"/>
                                        <p:tgtEl>
                                          <p:spTgt spid="20"/>
                                        </p:tgtEl>
                                      </p:cBhvr>
                                    </p:animEffect>
                                  </p:childTnLst>
                                </p:cTn>
                              </p:par>
                            </p:childTnLst>
                          </p:cTn>
                        </p:par>
                        <p:par>
                          <p:cTn fill="hold" id="56" nodeType="afterGroup">
                            <p:stCondLst>
                              <p:cond delay="6500"/>
                            </p:stCondLst>
                            <p:childTnLst>
                              <p:par>
                                <p:cTn fill="hold" grpId="0" id="57" nodeType="afterEffect" presetClass="entr" presetID="10" presetSubtype="0">
                                  <p:stCondLst>
                                    <p:cond delay="0"/>
                                  </p:stCondLst>
                                  <p:childTnLst>
                                    <p:set>
                                      <p:cBhvr>
                                        <p:cTn dur="1" fill="hold" id="58">
                                          <p:stCondLst>
                                            <p:cond delay="0"/>
                                          </p:stCondLst>
                                        </p:cTn>
                                        <p:tgtEl>
                                          <p:spTgt spid="23"/>
                                        </p:tgtEl>
                                        <p:attrNameLst>
                                          <p:attrName>style.visibility</p:attrName>
                                        </p:attrNameLst>
                                      </p:cBhvr>
                                      <p:to>
                                        <p:strVal val="visible"/>
                                      </p:to>
                                    </p:set>
                                    <p:animEffect filter="fade" transition="in">
                                      <p:cBhvr>
                                        <p:cTn dur="500" id="59"/>
                                        <p:tgtEl>
                                          <p:spTgt spid="23"/>
                                        </p:tgtEl>
                                      </p:cBhvr>
                                    </p:animEffect>
                                  </p:childTnLst>
                                </p:cTn>
                              </p:par>
                            </p:childTnLst>
                          </p:cTn>
                        </p:par>
                        <p:par>
                          <p:cTn fill="hold" id="60" nodeType="afterGroup">
                            <p:stCondLst>
                              <p:cond delay="7000"/>
                            </p:stCondLst>
                            <p:childTnLst>
                              <p:par>
                                <p:cTn fill="hold" id="61" nodeType="afterEffect" presetClass="entr" presetID="10" presetSubtype="0">
                                  <p:stCondLst>
                                    <p:cond delay="0"/>
                                  </p:stCondLst>
                                  <p:childTnLst>
                                    <p:set>
                                      <p:cBhvr>
                                        <p:cTn dur="1" fill="hold" id="62">
                                          <p:stCondLst>
                                            <p:cond delay="0"/>
                                          </p:stCondLst>
                                        </p:cTn>
                                        <p:tgtEl>
                                          <p:spTgt spid="24"/>
                                        </p:tgtEl>
                                        <p:attrNameLst>
                                          <p:attrName>style.visibility</p:attrName>
                                        </p:attrNameLst>
                                      </p:cBhvr>
                                      <p:to>
                                        <p:strVal val="visible"/>
                                      </p:to>
                                    </p:set>
                                    <p:animEffect filter="fade" transition="in">
                                      <p:cBhvr>
                                        <p:cTn dur="500" id="63"/>
                                        <p:tgtEl>
                                          <p:spTgt spid="24"/>
                                        </p:tgtEl>
                                      </p:cBhvr>
                                    </p:animEffect>
                                  </p:childTnLst>
                                </p:cTn>
                              </p:par>
                            </p:childTnLst>
                          </p:cTn>
                        </p:par>
                        <p:par>
                          <p:cTn fill="hold" id="64" nodeType="afterGroup">
                            <p:stCondLst>
                              <p:cond delay="7500"/>
                            </p:stCondLst>
                            <p:childTnLst>
                              <p:par>
                                <p:cTn fill="hold" grpId="0" id="65" nodeType="afterEffect" presetClass="entr" presetID="10" presetSubtype="0">
                                  <p:stCondLst>
                                    <p:cond delay="0"/>
                                  </p:stCondLst>
                                  <p:childTnLst>
                                    <p:set>
                                      <p:cBhvr>
                                        <p:cTn dur="1" fill="hold" id="66">
                                          <p:stCondLst>
                                            <p:cond delay="0"/>
                                          </p:stCondLst>
                                        </p:cTn>
                                        <p:tgtEl>
                                          <p:spTgt spid="27"/>
                                        </p:tgtEl>
                                        <p:attrNameLst>
                                          <p:attrName>style.visibility</p:attrName>
                                        </p:attrNameLst>
                                      </p:cBhvr>
                                      <p:to>
                                        <p:strVal val="visible"/>
                                      </p:to>
                                    </p:set>
                                    <p:animEffect filter="fade" transition="in">
                                      <p:cBhvr>
                                        <p:cTn dur="500" id="67"/>
                                        <p:tgtEl>
                                          <p:spTgt spid="27"/>
                                        </p:tgtEl>
                                      </p:cBhvr>
                                    </p:animEffect>
                                  </p:childTnLst>
                                </p:cTn>
                              </p:par>
                            </p:childTnLst>
                          </p:cTn>
                        </p:par>
                        <p:par>
                          <p:cTn fill="hold" id="68" nodeType="afterGroup">
                            <p:stCondLst>
                              <p:cond delay="8000"/>
                            </p:stCondLst>
                            <p:childTnLst>
                              <p:par>
                                <p:cTn fill="hold" id="69" nodeType="afterEffect" presetClass="entr" presetID="10" presetSubtype="0">
                                  <p:stCondLst>
                                    <p:cond delay="0"/>
                                  </p:stCondLst>
                                  <p:childTnLst>
                                    <p:set>
                                      <p:cBhvr>
                                        <p:cTn dur="1" fill="hold" id="70">
                                          <p:stCondLst>
                                            <p:cond delay="0"/>
                                          </p:stCondLst>
                                        </p:cTn>
                                        <p:tgtEl>
                                          <p:spTgt spid="28"/>
                                        </p:tgtEl>
                                        <p:attrNameLst>
                                          <p:attrName>style.visibility</p:attrName>
                                        </p:attrNameLst>
                                      </p:cBhvr>
                                      <p:to>
                                        <p:strVal val="visible"/>
                                      </p:to>
                                    </p:set>
                                    <p:animEffect filter="fade" transition="in">
                                      <p:cBhvr>
                                        <p:cTn dur="500" id="71"/>
                                        <p:tgtEl>
                                          <p:spTgt spid="28"/>
                                        </p:tgtEl>
                                      </p:cBhvr>
                                    </p:animEffect>
                                  </p:childTnLst>
                                </p:cTn>
                              </p:par>
                            </p:childTnLst>
                          </p:cTn>
                        </p:par>
                        <p:par>
                          <p:cTn fill="hold" id="72" nodeType="afterGroup">
                            <p:stCondLst>
                              <p:cond delay="8500"/>
                            </p:stCondLst>
                            <p:childTnLst>
                              <p:par>
                                <p:cTn fill="hold" grpId="0" id="73" nodeType="afterEffect" presetClass="entr" presetID="10" presetSubtype="0">
                                  <p:stCondLst>
                                    <p:cond delay="0"/>
                                  </p:stCondLst>
                                  <p:childTnLst>
                                    <p:set>
                                      <p:cBhvr>
                                        <p:cTn dur="1" fill="hold" id="74">
                                          <p:stCondLst>
                                            <p:cond delay="0"/>
                                          </p:stCondLst>
                                        </p:cTn>
                                        <p:tgtEl>
                                          <p:spTgt spid="31"/>
                                        </p:tgtEl>
                                        <p:attrNameLst>
                                          <p:attrName>style.visibility</p:attrName>
                                        </p:attrNameLst>
                                      </p:cBhvr>
                                      <p:to>
                                        <p:strVal val="visible"/>
                                      </p:to>
                                    </p:set>
                                    <p:animEffect filter="fade" transition="in">
                                      <p:cBhvr>
                                        <p:cTn dur="500" id="75"/>
                                        <p:tgtEl>
                                          <p:spTgt spid="31"/>
                                        </p:tgtEl>
                                      </p:cBhvr>
                                    </p:animEffect>
                                  </p:childTnLst>
                                </p:cTn>
                              </p:par>
                            </p:childTnLst>
                          </p:cTn>
                        </p:par>
                        <p:par>
                          <p:cTn fill="hold" id="76" nodeType="afterGroup">
                            <p:stCondLst>
                              <p:cond delay="9000"/>
                            </p:stCondLst>
                            <p:childTnLst>
                              <p:par>
                                <p:cTn fill="hold" id="77" nodeType="afterEffect" presetClass="entr" presetID="10" presetSubtype="0">
                                  <p:stCondLst>
                                    <p:cond delay="0"/>
                                  </p:stCondLst>
                                  <p:childTnLst>
                                    <p:set>
                                      <p:cBhvr>
                                        <p:cTn dur="1" fill="hold" id="78">
                                          <p:stCondLst>
                                            <p:cond delay="0"/>
                                          </p:stCondLst>
                                        </p:cTn>
                                        <p:tgtEl>
                                          <p:spTgt spid="32"/>
                                        </p:tgtEl>
                                        <p:attrNameLst>
                                          <p:attrName>style.visibility</p:attrName>
                                        </p:attrNameLst>
                                      </p:cBhvr>
                                      <p:to>
                                        <p:strVal val="visible"/>
                                      </p:to>
                                    </p:set>
                                    <p:animEffect filter="fade" transition="in">
                                      <p:cBhvr>
                                        <p:cTn dur="500" id="79"/>
                                        <p:tgtEl>
                                          <p:spTgt spid="32"/>
                                        </p:tgtEl>
                                      </p:cBhvr>
                                    </p:animEffect>
                                  </p:childTnLst>
                                </p:cTn>
                              </p:par>
                            </p:childTnLst>
                          </p:cTn>
                        </p:par>
                        <p:par>
                          <p:cTn fill="hold" id="80" nodeType="afterGroup">
                            <p:stCondLst>
                              <p:cond delay="9500"/>
                            </p:stCondLst>
                            <p:childTnLst>
                              <p:par>
                                <p:cTn fill="hold" grpId="0" id="81" nodeType="afterEffect" presetClass="entr" presetID="10" presetSubtype="0">
                                  <p:stCondLst>
                                    <p:cond delay="0"/>
                                  </p:stCondLst>
                                  <p:childTnLst>
                                    <p:set>
                                      <p:cBhvr>
                                        <p:cTn dur="1" fill="hold" id="82">
                                          <p:stCondLst>
                                            <p:cond delay="0"/>
                                          </p:stCondLst>
                                        </p:cTn>
                                        <p:tgtEl>
                                          <p:spTgt spid="35"/>
                                        </p:tgtEl>
                                        <p:attrNameLst>
                                          <p:attrName>style.visibility</p:attrName>
                                        </p:attrNameLst>
                                      </p:cBhvr>
                                      <p:to>
                                        <p:strVal val="visible"/>
                                      </p:to>
                                    </p:set>
                                    <p:animEffect filter="fade" transition="in">
                                      <p:cBhvr>
                                        <p:cTn dur="500" id="83"/>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7"/>
      <p:bldP grpId="0" spid="31"/>
      <p:bldP grpId="0" spid="3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259"/>
          <p:cNvSpPr>
            <a:spLocks noChangeArrowheads="1"/>
          </p:cNvSpPr>
          <p:nvPr/>
        </p:nvSpPr>
        <p:spPr bwMode="auto">
          <a:xfrm>
            <a:off x="164679" y="1298547"/>
            <a:ext cx="3333780" cy="1752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r">
              <a:buNone/>
            </a:pPr>
            <a:r>
              <a:rPr altLang="zh-CN" cap="all" lang="en-US" smtClean="0" sz="11500">
                <a:solidFill>
                  <a:schemeClr val="accent2"/>
                </a:solidFill>
                <a:latin charset="0" panose="020b0806030902050204" pitchFamily="34" typeface="Impact"/>
                <a:cs charset="0" panose="020b0604020202020204" pitchFamily="34" typeface="Arial"/>
              </a:rPr>
              <a:t>2018</a:t>
            </a:r>
          </a:p>
        </p:txBody>
      </p:sp>
      <p:sp>
        <p:nvSpPr>
          <p:cNvPr id="6" name="矩形 5"/>
          <p:cNvSpPr/>
          <p:nvPr/>
        </p:nvSpPr>
        <p:spPr>
          <a:xfrm>
            <a:off x="9912415" y="3098557"/>
            <a:ext cx="2945628" cy="1667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7" name="矩形 6"/>
          <p:cNvSpPr/>
          <p:nvPr/>
        </p:nvSpPr>
        <p:spPr>
          <a:xfrm flipH="1">
            <a:off x="3434173" y="3098557"/>
            <a:ext cx="64286" cy="16676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11" name="矩形 259"/>
          <p:cNvSpPr>
            <a:spLocks noChangeArrowheads="1"/>
          </p:cNvSpPr>
          <p:nvPr/>
        </p:nvSpPr>
        <p:spPr bwMode="auto">
          <a:xfrm>
            <a:off x="3909095" y="2974266"/>
            <a:ext cx="5679361" cy="24384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r">
              <a:buNone/>
            </a:pPr>
            <a:r>
              <a:rPr altLang="zh-CN" b="1" lang="en-US" smtClean="0" sz="8000">
                <a:solidFill>
                  <a:schemeClr val="accent1"/>
                </a:solidFill>
                <a:latin charset="0" panose="020b0604020202020204" pitchFamily="34" typeface="Arial"/>
                <a:cs charset="0" panose="020b0604020202020204" pitchFamily="34" typeface="Arial"/>
              </a:rPr>
              <a:t>THANK YOU</a:t>
            </a:r>
          </a:p>
        </p:txBody>
      </p:sp>
      <p:sp>
        <p:nvSpPr>
          <p:cNvPr id="12" name="矩形 259"/>
          <p:cNvSpPr>
            <a:spLocks noChangeArrowheads="1"/>
          </p:cNvSpPr>
          <p:nvPr/>
        </p:nvSpPr>
        <p:spPr bwMode="auto">
          <a:xfrm>
            <a:off x="5875255" y="4273739"/>
            <a:ext cx="3713201" cy="4876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r">
              <a:buNone/>
            </a:pPr>
            <a:r>
              <a:rPr altLang="en-US" lang="zh-CN">
                <a:solidFill>
                  <a:schemeClr val="accent1"/>
                </a:solidFill>
                <a:cs charset="0" panose="020b0604020202020204" pitchFamily="34" typeface="Arial"/>
              </a:rPr>
              <a:t>感谢聆听，批评指导</a:t>
            </a:r>
          </a:p>
        </p:txBody>
      </p:sp>
    </p:spTree>
    <p:extLst>
      <p:ext uri="{BB962C8B-B14F-4D97-AF65-F5344CB8AC3E}">
        <p14:creationId val="2572371126"/>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1+#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41" presetSubtype="0">
                                  <p:stCondLst>
                                    <p:cond delay="0"/>
                                  </p:stCondLst>
                                  <p:iterate type="lt">
                                    <p:tmPct val="10000"/>
                                  </p:iterate>
                                  <p:childTnLst>
                                    <p:set>
                                      <p:cBhvr>
                                        <p:cTn dur="1" fill="hold" id="12">
                                          <p:stCondLst>
                                            <p:cond delay="0"/>
                                          </p:stCondLst>
                                        </p:cTn>
                                        <p:tgtEl>
                                          <p:spTgt spid="11"/>
                                        </p:tgtEl>
                                        <p:attrNameLst>
                                          <p:attrName>style.visibility</p:attrName>
                                        </p:attrNameLst>
                                      </p:cBhvr>
                                      <p:to>
                                        <p:strVal val="visible"/>
                                      </p:to>
                                    </p:set>
                                    <p:anim calcmode="lin" valueType="num">
                                      <p:cBhvr>
                                        <p:cTn dur="500" fill="hold" id="13"/>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11"/>
                                        </p:tgtEl>
                                        <p:attrNameLst>
                                          <p:attrName>ppt_y</p:attrName>
                                        </p:attrNameLst>
                                      </p:cBhvr>
                                      <p:tavLst>
                                        <p:tav tm="0">
                                          <p:val>
                                            <p:strVal val="#ppt_y"/>
                                          </p:val>
                                        </p:tav>
                                        <p:tav tm="100000">
                                          <p:val>
                                            <p:strVal val="#ppt_y"/>
                                          </p:val>
                                        </p:tav>
                                      </p:tavLst>
                                    </p:anim>
                                    <p:anim calcmode="lin" valueType="num">
                                      <p:cBhvr>
                                        <p:cTn dur="500" fill="hold" id="15"/>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11"/>
                                        </p:tgtEl>
                                      </p:cBhvr>
                                    </p:animEffect>
                                  </p:childTnLst>
                                </p:cTn>
                              </p:par>
                            </p:childTnLst>
                          </p:cTn>
                        </p:par>
                        <p:par>
                          <p:cTn fill="hold" id="18" nodeType="afterGroup">
                            <p:stCondLst>
                              <p:cond delay="500"/>
                            </p:stCondLst>
                            <p:childTnLst>
                              <p:par>
                                <p:cTn fill="hold" grpId="1" id="19" nodeType="afterEffect" presetClass="emph" presetID="26" presetSubtype="0">
                                  <p:stCondLst>
                                    <p:cond delay="0"/>
                                  </p:stCondLst>
                                  <p:iterate type="lt">
                                    <p:tmPct val="0"/>
                                  </p:iterate>
                                  <p:childTnLst>
                                    <p:animEffect filter="fade" transition="out">
                                      <p:cBhvr>
                                        <p:cTn dur="500" id="20" tmFilter="0, 0; .2, .5; .8, .5; 1, 0"/>
                                        <p:tgtEl>
                                          <p:spTgt spid="11"/>
                                        </p:tgtEl>
                                      </p:cBhvr>
                                    </p:animEffect>
                                    <p:animScale>
                                      <p:cBhvr>
                                        <p:cTn autoRev="1" dur="250" fill="hold" id="21"/>
                                        <p:tgtEl>
                                          <p:spTgt spid="11"/>
                                        </p:tgtEl>
                                      </p:cBhvr>
                                      <p:by x="105000" y="105000"/>
                                    </p:animScale>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41" presetSubtype="0">
                                  <p:stCondLst>
                                    <p:cond delay="0"/>
                                  </p:stCondLst>
                                  <p:iterate type="lt">
                                    <p:tmPct val="10000"/>
                                  </p:iterate>
                                  <p:childTnLst>
                                    <p:set>
                                      <p:cBhvr>
                                        <p:cTn dur="1" fill="hold" id="25">
                                          <p:stCondLst>
                                            <p:cond delay="0"/>
                                          </p:stCondLst>
                                        </p:cTn>
                                        <p:tgtEl>
                                          <p:spTgt spid="12"/>
                                        </p:tgtEl>
                                        <p:attrNameLst>
                                          <p:attrName>style.visibility</p:attrName>
                                        </p:attrNameLst>
                                      </p:cBhvr>
                                      <p:to>
                                        <p:strVal val="visible"/>
                                      </p:to>
                                    </p:set>
                                    <p:anim calcmode="lin" valueType="num">
                                      <p:cBhvr>
                                        <p:cTn dur="500" fill="hold" id="26"/>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7"/>
                                        <p:tgtEl>
                                          <p:spTgt spid="12"/>
                                        </p:tgtEl>
                                        <p:attrNameLst>
                                          <p:attrName>ppt_y</p:attrName>
                                        </p:attrNameLst>
                                      </p:cBhvr>
                                      <p:tavLst>
                                        <p:tav tm="0">
                                          <p:val>
                                            <p:strVal val="#ppt_y"/>
                                          </p:val>
                                        </p:tav>
                                        <p:tav tm="100000">
                                          <p:val>
                                            <p:strVal val="#ppt_y"/>
                                          </p:val>
                                        </p:tav>
                                      </p:tavLst>
                                    </p:anim>
                                    <p:anim calcmode="lin" valueType="num">
                                      <p:cBhvr>
                                        <p:cTn dur="500" fill="hold" id="28"/>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9"/>
                                        <p:tgtEl>
                                          <p:spTgt spid="1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0" tmFilter="0,0; .5, 1; 1, 1"/>
                                        <p:tgtEl>
                                          <p:spTgt spid="12"/>
                                        </p:tgtEl>
                                      </p:cBhvr>
                                    </p:animEffect>
                                  </p:childTnLst>
                                </p:cTn>
                              </p:par>
                            </p:childTnLst>
                          </p:cTn>
                        </p:par>
                        <p:par>
                          <p:cTn fill="hold" id="31" nodeType="afterGroup">
                            <p:stCondLst>
                              <p:cond delay="500"/>
                            </p:stCondLst>
                            <p:childTnLst>
                              <p:par>
                                <p:cTn fill="hold" grpId="1" id="32" nodeType="afterEffect" presetClass="emph" presetID="26" presetSubtype="0">
                                  <p:stCondLst>
                                    <p:cond delay="0"/>
                                  </p:stCondLst>
                                  <p:iterate type="lt">
                                    <p:tmPct val="0"/>
                                  </p:iterate>
                                  <p:childTnLst>
                                    <p:animEffect filter="fade" transition="out">
                                      <p:cBhvr>
                                        <p:cTn dur="500" id="33" tmFilter="0, 0; .2, .5; .8, .5; 1, 0"/>
                                        <p:tgtEl>
                                          <p:spTgt spid="12"/>
                                        </p:tgtEl>
                                      </p:cBhvr>
                                    </p:animEffect>
                                    <p:animScale>
                                      <p:cBhvr>
                                        <p:cTn autoRev="1" dur="250" fill="hold" id="34"/>
                                        <p:tgtEl>
                                          <p:spTgt spid="12"/>
                                        </p:tgtEl>
                                      </p:cBhvr>
                                      <p:by x="105000" y="105000"/>
                                    </p:animScale>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2" presetSubtype="4">
                                  <p:stCondLst>
                                    <p:cond delay="0"/>
                                  </p:stCondLst>
                                  <p:childTnLst>
                                    <p:set>
                                      <p:cBhvr>
                                        <p:cTn dur="1" fill="hold" id="38">
                                          <p:stCondLst>
                                            <p:cond delay="0"/>
                                          </p:stCondLst>
                                        </p:cTn>
                                        <p:tgtEl>
                                          <p:spTgt spid="7"/>
                                        </p:tgtEl>
                                        <p:attrNameLst>
                                          <p:attrName>style.visibility</p:attrName>
                                        </p:attrNameLst>
                                      </p:cBhvr>
                                      <p:to>
                                        <p:strVal val="visible"/>
                                      </p:to>
                                    </p:set>
                                    <p:anim calcmode="lin" valueType="num">
                                      <p:cBhvr additive="base">
                                        <p:cTn dur="500" fill="hold" id="39"/>
                                        <p:tgtEl>
                                          <p:spTgt spid="7"/>
                                        </p:tgtEl>
                                        <p:attrNameLst>
                                          <p:attrName>ppt_x</p:attrName>
                                        </p:attrNameLst>
                                      </p:cBhvr>
                                      <p:tavLst>
                                        <p:tav tm="0">
                                          <p:val>
                                            <p:strVal val="#ppt_x"/>
                                          </p:val>
                                        </p:tav>
                                        <p:tav tm="100000">
                                          <p:val>
                                            <p:strVal val="#ppt_x"/>
                                          </p:val>
                                        </p:tav>
                                      </p:tavLst>
                                    </p:anim>
                                    <p:anim calcmode="lin" valueType="num">
                                      <p:cBhvr additive="base">
                                        <p:cTn dur="500" fill="hold" id="40"/>
                                        <p:tgtEl>
                                          <p:spTgt spid="7"/>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500"/>
                            </p:stCondLst>
                            <p:childTnLst>
                              <p:par>
                                <p:cTn fill="hold" grpId="0" id="42" nodeType="afterEffect" presetClass="entr" presetID="41" presetSubtype="0">
                                  <p:stCondLst>
                                    <p:cond delay="0"/>
                                  </p:stCondLst>
                                  <p:iterate type="lt">
                                    <p:tmPct val="10000"/>
                                  </p:iterate>
                                  <p:childTnLst>
                                    <p:set>
                                      <p:cBhvr>
                                        <p:cTn dur="1" fill="hold" id="43">
                                          <p:stCondLst>
                                            <p:cond delay="0"/>
                                          </p:stCondLst>
                                        </p:cTn>
                                        <p:tgtEl>
                                          <p:spTgt spid="5"/>
                                        </p:tgtEl>
                                        <p:attrNameLst>
                                          <p:attrName>style.visibility</p:attrName>
                                        </p:attrNameLst>
                                      </p:cBhvr>
                                      <p:to>
                                        <p:strVal val="visible"/>
                                      </p:to>
                                    </p:set>
                                    <p:anim calcmode="lin" valueType="num">
                                      <p:cBhvr>
                                        <p:cTn dur="500" fill="hold" id="44"/>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5"/>
                                        <p:tgtEl>
                                          <p:spTgt spid="5"/>
                                        </p:tgtEl>
                                        <p:attrNameLst>
                                          <p:attrName>ppt_y</p:attrName>
                                        </p:attrNameLst>
                                      </p:cBhvr>
                                      <p:tavLst>
                                        <p:tav tm="0">
                                          <p:val>
                                            <p:strVal val="#ppt_y"/>
                                          </p:val>
                                        </p:tav>
                                        <p:tav tm="100000">
                                          <p:val>
                                            <p:strVal val="#ppt_y"/>
                                          </p:val>
                                        </p:tav>
                                      </p:tavLst>
                                    </p:anim>
                                    <p:anim calcmode="lin" valueType="num">
                                      <p:cBhvr>
                                        <p:cTn dur="500" fill="hold" id="46"/>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7"/>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8" tmFilter="0,0; .5, 1; 1, 1"/>
                                        <p:tgtEl>
                                          <p:spTgt spid="5"/>
                                        </p:tgtEl>
                                      </p:cBhvr>
                                    </p:animEffect>
                                  </p:childTnLst>
                                </p:cTn>
                              </p:par>
                            </p:childTnLst>
                          </p:cTn>
                        </p:par>
                        <p:par>
                          <p:cTn fill="hold" id="49" nodeType="afterGroup">
                            <p:stCondLst>
                              <p:cond delay="1000"/>
                            </p:stCondLst>
                            <p:childTnLst>
                              <p:par>
                                <p:cTn fill="hold" grpId="1" id="50" nodeType="afterEffect" presetClass="emph" presetID="26" presetSubtype="0">
                                  <p:stCondLst>
                                    <p:cond delay="0"/>
                                  </p:stCondLst>
                                  <p:iterate type="lt">
                                    <p:tmPct val="0"/>
                                  </p:iterate>
                                  <p:childTnLst>
                                    <p:animEffect filter="fade" transition="out">
                                      <p:cBhvr>
                                        <p:cTn dur="500" id="51" tmFilter="0, 0; .2, .5; .8, .5; 1, 0"/>
                                        <p:tgtEl>
                                          <p:spTgt spid="5"/>
                                        </p:tgtEl>
                                      </p:cBhvr>
                                    </p:animEffect>
                                    <p:animScale>
                                      <p:cBhvr>
                                        <p:cTn autoRev="1" dur="250" fill="hold" id="52"/>
                                        <p:tgtEl>
                                          <p:spTgt spid="5"/>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1" spid="5"/>
      <p:bldP grpId="0" spid="6"/>
      <p:bldP grpId="0" spid="7"/>
      <p:bldP grpId="0" spid="11"/>
      <p:bldP grpId="1" spid="11"/>
      <p:bldP grpId="0" spid="12"/>
      <p:bldP grpId="1" spid="1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文本框 11"/>
          <p:cNvSpPr txBox="1"/>
          <p:nvPr>
            <p:custDataLst>
              <p:tags r:id="rId3"/>
            </p:custDataLst>
          </p:nvPr>
        </p:nvSpPr>
        <p:spPr>
          <a:xfrm>
            <a:off x="3482334" y="3456687"/>
            <a:ext cx="785812" cy="514350"/>
          </a:xfrm>
          <a:prstGeom prst="rect">
            <a:avLst/>
          </a:prstGeom>
          <a:noFill/>
        </p:spPr>
        <p:txBody>
          <a:bodyPr bIns="0" lIns="0" rIns="0" tIns="0" wrap="none">
            <a:spAutoFit/>
          </a:bodyPr>
          <a:lstStyle/>
          <a:p>
            <a:pPr>
              <a:defRPr/>
            </a:pPr>
            <a:r>
              <a:rPr altLang="zh-CN" lang="en-US" sz="3375">
                <a:solidFill>
                  <a:schemeClr val="accent1"/>
                </a:solidFill>
                <a:latin charset="0" panose="020b0604020202020204" pitchFamily="34" typeface="Arial"/>
                <a:ea charset="-122" panose="020b0503020204020204" pitchFamily="34" typeface="微软雅黑"/>
                <a:sym charset="0" panose="020b0604020202020204" pitchFamily="34" typeface="Arial"/>
              </a:rPr>
              <a:t>Part</a:t>
            </a:r>
          </a:p>
        </p:txBody>
      </p:sp>
      <p:sp>
        <p:nvSpPr>
          <p:cNvPr id="13" name="矩形 12"/>
          <p:cNvSpPr/>
          <p:nvPr>
            <p:custDataLst>
              <p:tags r:id="rId4"/>
            </p:custDataLst>
          </p:nvPr>
        </p:nvSpPr>
        <p:spPr>
          <a:xfrm>
            <a:off x="6225120" y="3003559"/>
            <a:ext cx="6633630" cy="1205442"/>
          </a:xfrm>
          <a:prstGeom prst="rect">
            <a:avLst/>
          </a:prstGeom>
          <a:solidFill>
            <a:schemeClr val="accent1"/>
          </a:solidFill>
          <a:ln algn="ctr" cap="flat" cmpd="sng" w="12700">
            <a:noFill/>
            <a:prstDash val="solid"/>
            <a:miter lim="800000"/>
          </a:ln>
          <a:effectLst/>
        </p:spPr>
        <p:txBody>
          <a:bodyPr anchor="ctr" lIns="341700" rIns="949167"/>
          <a:lstStyle/>
          <a:p>
            <a:pPr>
              <a:lnSpc>
                <a:spcPct val="130000"/>
              </a:lnSpc>
              <a:defRPr/>
            </a:pPr>
            <a:endParaRPr altLang="en-US" kern="0" lang="zh-CN" sz="1476">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2052" name="文本框 13"/>
          <p:cNvSpPr txBox="1">
            <a:spLocks noChangeArrowheads="1"/>
          </p:cNvSpPr>
          <p:nvPr>
            <p:custDataLst>
              <p:tags r:id="rId5"/>
            </p:custDataLst>
          </p:nvPr>
        </p:nvSpPr>
        <p:spPr bwMode="auto">
          <a:xfrm>
            <a:off x="3622516" y="3285915"/>
            <a:ext cx="639762" cy="3375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mtClean="0" sz="2215">
                <a:solidFill>
                  <a:schemeClr val="accent1"/>
                </a:solidFill>
                <a:latin charset="0" panose="020b0604020202020204" pitchFamily="34" typeface="Arial"/>
                <a:ea charset="-122" panose="020b0503020204020204" pitchFamily="34" typeface="微软雅黑"/>
                <a:sym charset="0" panose="020b0604020202020204" pitchFamily="34" typeface="Arial"/>
              </a:rPr>
              <a:t>章 节</a:t>
            </a:r>
          </a:p>
        </p:txBody>
      </p:sp>
      <p:sp>
        <p:nvSpPr>
          <p:cNvPr id="2053" name="文本框 14"/>
          <p:cNvSpPr txBox="1">
            <a:spLocks noChangeArrowheads="1"/>
          </p:cNvSpPr>
          <p:nvPr>
            <p:custDataLst>
              <p:tags r:id="rId6"/>
            </p:custDataLst>
          </p:nvPr>
        </p:nvSpPr>
        <p:spPr bwMode="auto">
          <a:xfrm>
            <a:off x="4573974" y="2808761"/>
            <a:ext cx="1428750" cy="15428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mtClean="0" sz="10124">
                <a:solidFill>
                  <a:schemeClr val="accent1"/>
                </a:solidFill>
                <a:latin charset="0" panose="020b0604020202020204" pitchFamily="34" typeface="Arial"/>
                <a:ea charset="-122" panose="020b0503020204020204" pitchFamily="34" typeface="微软雅黑"/>
                <a:sym charset="0" panose="020b0604020202020204" pitchFamily="34" typeface="Arial"/>
              </a:rPr>
              <a:t>01</a:t>
            </a:r>
          </a:p>
        </p:txBody>
      </p:sp>
      <p:sp>
        <p:nvSpPr>
          <p:cNvPr id="6" name="标题 5"/>
          <p:cNvSpPr txBox="1"/>
          <p:nvPr>
            <p:custDataLst>
              <p:tags r:id="rId7"/>
            </p:custDataLst>
          </p:nvPr>
        </p:nvSpPr>
        <p:spPr>
          <a:xfrm>
            <a:off x="6631409" y="3236724"/>
            <a:ext cx="4258194" cy="548640"/>
          </a:xfrm>
          <a:prstGeom prst="rect">
            <a:avLst/>
          </a:prstGeom>
          <a:noFill/>
        </p:spPr>
        <p:txBody>
          <a:bodyPr anchor="t" anchorCtr="0" bIns="0" lIns="0" rIns="0" tIns="0" wrap="square">
            <a:spAutoFit/>
          </a:bodyPr>
          <a:lstStyle>
            <a:lvl1pPr algn="ctr">
              <a:lnSpc>
                <a:spcPct val="90000"/>
              </a:lnSpc>
              <a:spcBef>
                <a:spcPct val="0"/>
              </a:spcBef>
              <a:buNone/>
              <a:defRPr sz="4000">
                <a:latin typeface="+mj-lt"/>
                <a:ea typeface="+mj-ea"/>
                <a:cs typeface="+mj-cs"/>
              </a:defRPr>
            </a:lvl1pPr>
          </a:lstStyle>
          <a:p>
            <a:pPr algn="l">
              <a:defRPr/>
            </a:pPr>
            <a:r>
              <a:rPr altLang="en-US" kern="0" lang="zh-CN" smtClean="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7" name="文本占位符 6"/>
          <p:cNvSpPr txBox="1"/>
          <p:nvPr>
            <p:custDataLst>
              <p:tags r:id="rId8"/>
            </p:custDataLst>
          </p:nvPr>
        </p:nvSpPr>
        <p:spPr>
          <a:xfrm>
            <a:off x="6631409" y="3813929"/>
            <a:ext cx="4258194" cy="219456"/>
          </a:xfrm>
          <a:prstGeom prst="rect">
            <a:avLst/>
          </a:prstGeom>
          <a:noFill/>
        </p:spPr>
        <p:txBody>
          <a:bodyPr anchor="t" anchorCtr="0" bIns="0" lIns="0" rIns="0" tIns="0" wrap="square">
            <a:spAutoFit/>
          </a:bodyPr>
          <a:lstStyle>
            <a:lvl1pPr algn="ctr" indent="0">
              <a:lnSpc>
                <a:spcPct val="90000"/>
              </a:lnSpc>
              <a:spcBef>
                <a:spcPts val="1000"/>
              </a:spcBef>
              <a:buFont charset="0" panose="020b0604020202020204" pitchFamily="34" typeface="Arial"/>
              <a:buNone/>
              <a:defRPr baseline="0" sz="1600">
                <a:solidFill>
                  <a:schemeClr val="bg1">
                    <a:lumMod val="50000"/>
                  </a:schemeClr>
                </a:solidFill>
              </a:defRPr>
            </a:lvl1pPr>
            <a:lvl2pPr indent="0">
              <a:lnSpc>
                <a:spcPct val="90000"/>
              </a:lnSpc>
              <a:spcBef>
                <a:spcPts val="500"/>
              </a:spcBef>
              <a:buFont charset="0" panose="020b0604020202020204" pitchFamily="34" typeface="Arial"/>
              <a:buNone/>
              <a:defRPr sz="2000">
                <a:solidFill>
                  <a:schemeClr val="tx1">
                    <a:tint val="75000"/>
                  </a:schemeClr>
                </a:solidFill>
              </a:defRPr>
            </a:lvl2pPr>
            <a:lvl3pPr indent="0">
              <a:lnSpc>
                <a:spcPct val="90000"/>
              </a:lnSpc>
              <a:spcBef>
                <a:spcPts val="500"/>
              </a:spcBef>
              <a:buFont charset="0" panose="020b0604020202020204" pitchFamily="34" typeface="Arial"/>
              <a:buNone/>
              <a:defRPr>
                <a:solidFill>
                  <a:schemeClr val="tx1">
                    <a:tint val="75000"/>
                  </a:schemeClr>
                </a:solidFill>
              </a:defRPr>
            </a:lvl3pPr>
            <a:lvl4pPr indent="0">
              <a:lnSpc>
                <a:spcPct val="90000"/>
              </a:lnSpc>
              <a:spcBef>
                <a:spcPts val="500"/>
              </a:spcBef>
              <a:buFont charset="0" panose="020b0604020202020204" pitchFamily="34" typeface="Arial"/>
              <a:buNone/>
              <a:defRPr sz="1600">
                <a:solidFill>
                  <a:schemeClr val="tx1">
                    <a:tint val="75000"/>
                  </a:schemeClr>
                </a:solidFill>
              </a:defRPr>
            </a:lvl4pPr>
            <a:lvl5pPr indent="0">
              <a:lnSpc>
                <a:spcPct val="90000"/>
              </a:lnSpc>
              <a:spcBef>
                <a:spcPts val="500"/>
              </a:spcBef>
              <a:buFont charset="0" panose="020b0604020202020204" pitchFamily="34" typeface="Arial"/>
              <a:buNone/>
              <a:defRPr sz="1600">
                <a:solidFill>
                  <a:schemeClr val="tx1">
                    <a:tint val="75000"/>
                  </a:schemeClr>
                </a:solidFill>
              </a:defRPr>
            </a:lvl5pPr>
            <a:lvl6pPr indent="0">
              <a:lnSpc>
                <a:spcPct val="90000"/>
              </a:lnSpc>
              <a:spcBef>
                <a:spcPts val="500"/>
              </a:spcBef>
              <a:buFont charset="0" panose="020b0604020202020204" pitchFamily="34" typeface="Arial"/>
              <a:buNone/>
              <a:defRPr sz="1600">
                <a:solidFill>
                  <a:schemeClr val="tx1">
                    <a:tint val="75000"/>
                  </a:schemeClr>
                </a:solidFill>
              </a:defRPr>
            </a:lvl6pPr>
            <a:lvl7pPr indent="0">
              <a:lnSpc>
                <a:spcPct val="90000"/>
              </a:lnSpc>
              <a:spcBef>
                <a:spcPts val="500"/>
              </a:spcBef>
              <a:buFont charset="0" panose="020b0604020202020204" pitchFamily="34" typeface="Arial"/>
              <a:buNone/>
              <a:defRPr sz="1600">
                <a:solidFill>
                  <a:schemeClr val="tx1">
                    <a:tint val="75000"/>
                  </a:schemeClr>
                </a:solidFill>
              </a:defRPr>
            </a:lvl7pPr>
            <a:lvl8pPr indent="0">
              <a:lnSpc>
                <a:spcPct val="90000"/>
              </a:lnSpc>
              <a:spcBef>
                <a:spcPts val="500"/>
              </a:spcBef>
              <a:buFont charset="0" panose="020b0604020202020204" pitchFamily="34" typeface="Arial"/>
              <a:buNone/>
              <a:defRPr sz="1600">
                <a:solidFill>
                  <a:schemeClr val="tx1">
                    <a:tint val="75000"/>
                  </a:schemeClr>
                </a:solidFill>
              </a:defRPr>
            </a:lvl8pPr>
            <a:lvl9pPr indent="0">
              <a:lnSpc>
                <a:spcPct val="90000"/>
              </a:lnSpc>
              <a:spcBef>
                <a:spcPts val="500"/>
              </a:spcBef>
              <a:buFont charset="0" panose="020b0604020202020204" pitchFamily="34" typeface="Arial"/>
              <a:buNone/>
              <a:defRPr sz="1600">
                <a:solidFill>
                  <a:schemeClr val="tx1">
                    <a:tint val="75000"/>
                  </a:schemeClr>
                </a:solidFill>
              </a:defRPr>
            </a:lvl9pPr>
          </a:lstStyle>
          <a:p>
            <a:pPr algn="l">
              <a:defRPr/>
            </a:pPr>
            <a:r>
              <a:rPr altLang="zh-CN" kern="0" lang="en-US" smtClean="0">
                <a:solidFill>
                  <a:schemeClr val="bg1"/>
                </a:solidFill>
                <a:latin charset="0" panose="020b0604020202020204" pitchFamily="34" typeface="Arial"/>
                <a:ea charset="-122" panose="020b0503020204020204" pitchFamily="34" typeface="微软雅黑"/>
                <a:sym charset="0" panose="020b0604020202020204" pitchFamily="34" typeface="Arial"/>
              </a:rPr>
              <a:t>CLICK TO ADD CAPTION TEXT</a:t>
            </a:r>
          </a:p>
        </p:txBody>
      </p:sp>
    </p:spTree>
    <p:custDataLst>
      <p:tags r:id="rId9"/>
    </p:custDataLst>
    <p:extLst>
      <p:ext uri="{BB962C8B-B14F-4D97-AF65-F5344CB8AC3E}">
        <p14:creationId val="1838442105"/>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6" presetSubtype="0">
                                  <p:stCondLst>
                                    <p:cond delay="0"/>
                                  </p:stCondLst>
                                  <p:iterate type="lt">
                                    <p:tmPct val="10000"/>
                                  </p:iterate>
                                  <p:childTnLst>
                                    <p:set>
                                      <p:cBhvr>
                                        <p:cTn dur="1" fill="hold" id="6">
                                          <p:stCondLst>
                                            <p:cond delay="0"/>
                                          </p:stCondLst>
                                        </p:cTn>
                                        <p:tgtEl>
                                          <p:spTgt spid="12"/>
                                        </p:tgtEl>
                                        <p:attrNameLst>
                                          <p:attrName>style.visibility</p:attrName>
                                        </p:attrNameLst>
                                      </p:cBhvr>
                                      <p:to>
                                        <p:strVal val="visible"/>
                                      </p:to>
                                    </p:set>
                                    <p:anim by="(-#ppt_w*2)" calcmode="lin" valueType="num">
                                      <p:cBhvr rctx="PPT">
                                        <p:cTn autoRev="1" dur="500" fill="hold" id="7">
                                          <p:stCondLst>
                                            <p:cond delay="0"/>
                                          </p:stCondLst>
                                        </p:cTn>
                                        <p:tgtEl>
                                          <p:spTgt spid="12"/>
                                        </p:tgtEl>
                                        <p:attrNameLst>
                                          <p:attrName>ppt_w</p:attrName>
                                        </p:attrNameLst>
                                      </p:cBhvr>
                                    </p:anim>
                                    <p:anim by="(#ppt_w*0.50)" calcmode="lin" valueType="num">
                                      <p:cBhvr>
                                        <p:cTn autoRev="1" decel="50000" dur="500" fill="hold" id="8">
                                          <p:stCondLst>
                                            <p:cond delay="0"/>
                                          </p:stCondLst>
                                        </p:cTn>
                                        <p:tgtEl>
                                          <p:spTgt spid="12"/>
                                        </p:tgtEl>
                                        <p:attrNameLst>
                                          <p:attrName>ppt_x</p:attrName>
                                        </p:attrNameLst>
                                      </p:cBhvr>
                                    </p:anim>
                                    <p:anim calcmode="lin" from="(-#ppt_h/2)" to="(#ppt_y)" valueType="num">
                                      <p:cBhvr>
                                        <p:cTn dur="1000" fill="hold" id="9">
                                          <p:stCondLst>
                                            <p:cond delay="0"/>
                                          </p:stCondLst>
                                        </p:cTn>
                                        <p:tgtEl>
                                          <p:spTgt spid="12"/>
                                        </p:tgtEl>
                                        <p:attrNameLst>
                                          <p:attrName>ppt_y</p:attrName>
                                        </p:attrNameLst>
                                      </p:cBhvr>
                                    </p:anim>
                                    <p:animRot by="21600000">
                                      <p:cBhvr>
                                        <p:cTn dur="1000" fill="hold" id="10">
                                          <p:stCondLst>
                                            <p:cond delay="0"/>
                                          </p:stCondLst>
                                        </p:cTn>
                                        <p:tgtEl>
                                          <p:spTgt spid="12"/>
                                        </p:tgtEl>
                                        <p:attrNameLst>
                                          <p:attrName>r</p:attrName>
                                        </p:attrNameLst>
                                      </p:cBhvr>
                                    </p:animRot>
                                  </p:childTnLst>
                                </p:cTn>
                              </p:par>
                              <p:par>
                                <p:cTn fill="hold" grpId="0" id="11" nodeType="withEffect" presetClass="entr" presetID="56" presetSubtype="0">
                                  <p:stCondLst>
                                    <p:cond delay="0"/>
                                  </p:stCondLst>
                                  <p:iterate type="lt">
                                    <p:tmPct val="10000"/>
                                  </p:iterate>
                                  <p:childTnLst>
                                    <p:set>
                                      <p:cBhvr>
                                        <p:cTn dur="1" fill="hold" id="12">
                                          <p:stCondLst>
                                            <p:cond delay="0"/>
                                          </p:stCondLst>
                                        </p:cTn>
                                        <p:tgtEl>
                                          <p:spTgt spid="2052"/>
                                        </p:tgtEl>
                                        <p:attrNameLst>
                                          <p:attrName>style.visibility</p:attrName>
                                        </p:attrNameLst>
                                      </p:cBhvr>
                                      <p:to>
                                        <p:strVal val="visible"/>
                                      </p:to>
                                    </p:set>
                                    <p:anim by="(-#ppt_w*2)" calcmode="lin" valueType="num">
                                      <p:cBhvr rctx="PPT">
                                        <p:cTn autoRev="1" dur="500" fill="hold" id="13">
                                          <p:stCondLst>
                                            <p:cond delay="0"/>
                                          </p:stCondLst>
                                        </p:cTn>
                                        <p:tgtEl>
                                          <p:spTgt spid="2052"/>
                                        </p:tgtEl>
                                        <p:attrNameLst>
                                          <p:attrName>ppt_w</p:attrName>
                                        </p:attrNameLst>
                                      </p:cBhvr>
                                    </p:anim>
                                    <p:anim by="(#ppt_w*0.50)" calcmode="lin" valueType="num">
                                      <p:cBhvr>
                                        <p:cTn autoRev="1" decel="50000" dur="500" fill="hold" id="14">
                                          <p:stCondLst>
                                            <p:cond delay="0"/>
                                          </p:stCondLst>
                                        </p:cTn>
                                        <p:tgtEl>
                                          <p:spTgt spid="2052"/>
                                        </p:tgtEl>
                                        <p:attrNameLst>
                                          <p:attrName>ppt_x</p:attrName>
                                        </p:attrNameLst>
                                      </p:cBhvr>
                                    </p:anim>
                                    <p:anim calcmode="lin" from="(-#ppt_h/2)" to="(#ppt_y)" valueType="num">
                                      <p:cBhvr>
                                        <p:cTn dur="1000" fill="hold" id="15">
                                          <p:stCondLst>
                                            <p:cond delay="0"/>
                                          </p:stCondLst>
                                        </p:cTn>
                                        <p:tgtEl>
                                          <p:spTgt spid="2052"/>
                                        </p:tgtEl>
                                        <p:attrNameLst>
                                          <p:attrName>ppt_y</p:attrName>
                                        </p:attrNameLst>
                                      </p:cBhvr>
                                    </p:anim>
                                    <p:animRot by="21600000">
                                      <p:cBhvr>
                                        <p:cTn dur="1000" fill="hold" id="16">
                                          <p:stCondLst>
                                            <p:cond delay="0"/>
                                          </p:stCondLst>
                                        </p:cTn>
                                        <p:tgtEl>
                                          <p:spTgt spid="2052"/>
                                        </p:tgtEl>
                                        <p:attrNameLst>
                                          <p:attrName>r</p:attrName>
                                        </p:attrNameLst>
                                      </p:cBhvr>
                                    </p:animRot>
                                  </p:childTnLst>
                                </p:cTn>
                              </p:par>
                              <p:par>
                                <p:cTn fill="hold" grpId="0" id="17" nodeType="withEffect" presetClass="entr" presetID="56" presetSubtype="0">
                                  <p:stCondLst>
                                    <p:cond delay="0"/>
                                  </p:stCondLst>
                                  <p:iterate type="lt">
                                    <p:tmPct val="10000"/>
                                  </p:iterate>
                                  <p:childTnLst>
                                    <p:set>
                                      <p:cBhvr>
                                        <p:cTn dur="1" fill="hold" id="18">
                                          <p:stCondLst>
                                            <p:cond delay="0"/>
                                          </p:stCondLst>
                                        </p:cTn>
                                        <p:tgtEl>
                                          <p:spTgt spid="2053"/>
                                        </p:tgtEl>
                                        <p:attrNameLst>
                                          <p:attrName>style.visibility</p:attrName>
                                        </p:attrNameLst>
                                      </p:cBhvr>
                                      <p:to>
                                        <p:strVal val="visible"/>
                                      </p:to>
                                    </p:set>
                                    <p:anim by="(-#ppt_w*2)" calcmode="lin" valueType="num">
                                      <p:cBhvr rctx="PPT">
                                        <p:cTn autoRev="1" dur="500" fill="hold" id="19">
                                          <p:stCondLst>
                                            <p:cond delay="0"/>
                                          </p:stCondLst>
                                        </p:cTn>
                                        <p:tgtEl>
                                          <p:spTgt spid="2053"/>
                                        </p:tgtEl>
                                        <p:attrNameLst>
                                          <p:attrName>ppt_w</p:attrName>
                                        </p:attrNameLst>
                                      </p:cBhvr>
                                    </p:anim>
                                    <p:anim by="(#ppt_w*0.50)" calcmode="lin" valueType="num">
                                      <p:cBhvr>
                                        <p:cTn autoRev="1" decel="50000" dur="500" fill="hold" id="20">
                                          <p:stCondLst>
                                            <p:cond delay="0"/>
                                          </p:stCondLst>
                                        </p:cTn>
                                        <p:tgtEl>
                                          <p:spTgt spid="2053"/>
                                        </p:tgtEl>
                                        <p:attrNameLst>
                                          <p:attrName>ppt_x</p:attrName>
                                        </p:attrNameLst>
                                      </p:cBhvr>
                                    </p:anim>
                                    <p:anim calcmode="lin" from="(-#ppt_h/2)" to="(#ppt_y)" valueType="num">
                                      <p:cBhvr>
                                        <p:cTn dur="1000" fill="hold" id="21">
                                          <p:stCondLst>
                                            <p:cond delay="0"/>
                                          </p:stCondLst>
                                        </p:cTn>
                                        <p:tgtEl>
                                          <p:spTgt spid="2053"/>
                                        </p:tgtEl>
                                        <p:attrNameLst>
                                          <p:attrName>ppt_y</p:attrName>
                                        </p:attrNameLst>
                                      </p:cBhvr>
                                    </p:anim>
                                    <p:animRot by="21600000">
                                      <p:cBhvr>
                                        <p:cTn dur="1000" fill="hold" id="22">
                                          <p:stCondLst>
                                            <p:cond delay="0"/>
                                          </p:stCondLst>
                                        </p:cTn>
                                        <p:tgtEl>
                                          <p:spTgt spid="2053"/>
                                        </p:tgtEl>
                                        <p:attrNameLst>
                                          <p:attrName>r</p:attrName>
                                        </p:attrNameLst>
                                      </p:cBhvr>
                                    </p:animRo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 presetSubtype="8">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additive="base">
                                        <p:cTn dur="500" fill="hold" id="27"/>
                                        <p:tgtEl>
                                          <p:spTgt spid="13"/>
                                        </p:tgtEl>
                                        <p:attrNameLst>
                                          <p:attrName>ppt_x</p:attrName>
                                        </p:attrNameLst>
                                      </p:cBhvr>
                                      <p:tavLst>
                                        <p:tav tm="0">
                                          <p:val>
                                            <p:strVal val="0-#ppt_w/2"/>
                                          </p:val>
                                        </p:tav>
                                        <p:tav tm="100000">
                                          <p:val>
                                            <p:strVal val="#ppt_x"/>
                                          </p:val>
                                        </p:tav>
                                      </p:tavLst>
                                    </p:anim>
                                    <p:anim calcmode="lin" valueType="num">
                                      <p:cBhvr additive="base">
                                        <p:cTn dur="500" fill="hold" id="28"/>
                                        <p:tgtEl>
                                          <p:spTgt spid="13"/>
                                        </p:tgtEl>
                                        <p:attrNameLst>
                                          <p:attrName>ppt_y</p:attrName>
                                        </p:attrNameLst>
                                      </p:cBhvr>
                                      <p:tavLst>
                                        <p:tav tm="0">
                                          <p:val>
                                            <p:strVal val="#ppt_y"/>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56" presetSubtype="0">
                                  <p:stCondLst>
                                    <p:cond delay="0"/>
                                  </p:stCondLst>
                                  <p:iterate type="lt">
                                    <p:tmPct val="10000"/>
                                  </p:iterate>
                                  <p:childTnLst>
                                    <p:set>
                                      <p:cBhvr>
                                        <p:cTn dur="1" fill="hold" id="32">
                                          <p:stCondLst>
                                            <p:cond delay="0"/>
                                          </p:stCondLst>
                                        </p:cTn>
                                        <p:tgtEl>
                                          <p:spTgt spid="6"/>
                                        </p:tgtEl>
                                        <p:attrNameLst>
                                          <p:attrName>style.visibility</p:attrName>
                                        </p:attrNameLst>
                                      </p:cBhvr>
                                      <p:to>
                                        <p:strVal val="visible"/>
                                      </p:to>
                                    </p:set>
                                    <p:anim by="(-#ppt_w*2)" calcmode="lin" valueType="num">
                                      <p:cBhvr rctx="PPT">
                                        <p:cTn autoRev="1" dur="500" fill="hold" id="33">
                                          <p:stCondLst>
                                            <p:cond delay="0"/>
                                          </p:stCondLst>
                                        </p:cTn>
                                        <p:tgtEl>
                                          <p:spTgt spid="6"/>
                                        </p:tgtEl>
                                        <p:attrNameLst>
                                          <p:attrName>ppt_w</p:attrName>
                                        </p:attrNameLst>
                                      </p:cBhvr>
                                    </p:anim>
                                    <p:anim by="(#ppt_w*0.50)" calcmode="lin" valueType="num">
                                      <p:cBhvr>
                                        <p:cTn autoRev="1" decel="50000" dur="500" fill="hold" id="34">
                                          <p:stCondLst>
                                            <p:cond delay="0"/>
                                          </p:stCondLst>
                                        </p:cTn>
                                        <p:tgtEl>
                                          <p:spTgt spid="6"/>
                                        </p:tgtEl>
                                        <p:attrNameLst>
                                          <p:attrName>ppt_x</p:attrName>
                                        </p:attrNameLst>
                                      </p:cBhvr>
                                    </p:anim>
                                    <p:anim calcmode="lin" from="(-#ppt_h/2)" to="(#ppt_y)" valueType="num">
                                      <p:cBhvr>
                                        <p:cTn dur="1000" fill="hold" id="35">
                                          <p:stCondLst>
                                            <p:cond delay="0"/>
                                          </p:stCondLst>
                                        </p:cTn>
                                        <p:tgtEl>
                                          <p:spTgt spid="6"/>
                                        </p:tgtEl>
                                        <p:attrNameLst>
                                          <p:attrName>ppt_y</p:attrName>
                                        </p:attrNameLst>
                                      </p:cBhvr>
                                    </p:anim>
                                    <p:animRot by="21600000">
                                      <p:cBhvr>
                                        <p:cTn dur="1000" fill="hold" id="36">
                                          <p:stCondLst>
                                            <p:cond delay="0"/>
                                          </p:stCondLst>
                                        </p:cTn>
                                        <p:tgtEl>
                                          <p:spTgt spid="6"/>
                                        </p:tgtEl>
                                        <p:attrNameLst>
                                          <p:attrName>r</p:attrName>
                                        </p:attrNameLst>
                                      </p:cBhvr>
                                    </p:animRot>
                                  </p:childTnLst>
                                </p:cTn>
                              </p:par>
                              <p:par>
                                <p:cTn fill="hold" grpId="0" id="37" nodeType="withEffect" presetClass="entr" presetID="56" presetSubtype="0">
                                  <p:stCondLst>
                                    <p:cond delay="0"/>
                                  </p:stCondLst>
                                  <p:iterate type="lt">
                                    <p:tmPct val="10000"/>
                                  </p:iterate>
                                  <p:childTnLst>
                                    <p:set>
                                      <p:cBhvr>
                                        <p:cTn dur="1" fill="hold" id="38">
                                          <p:stCondLst>
                                            <p:cond delay="0"/>
                                          </p:stCondLst>
                                        </p:cTn>
                                        <p:tgtEl>
                                          <p:spTgt spid="7"/>
                                        </p:tgtEl>
                                        <p:attrNameLst>
                                          <p:attrName>style.visibility</p:attrName>
                                        </p:attrNameLst>
                                      </p:cBhvr>
                                      <p:to>
                                        <p:strVal val="visible"/>
                                      </p:to>
                                    </p:set>
                                    <p:anim by="(-#ppt_w*2)" calcmode="lin" valueType="num">
                                      <p:cBhvr rctx="PPT">
                                        <p:cTn autoRev="1" dur="500" fill="hold" id="39">
                                          <p:stCondLst>
                                            <p:cond delay="0"/>
                                          </p:stCondLst>
                                        </p:cTn>
                                        <p:tgtEl>
                                          <p:spTgt spid="7"/>
                                        </p:tgtEl>
                                        <p:attrNameLst>
                                          <p:attrName>ppt_w</p:attrName>
                                        </p:attrNameLst>
                                      </p:cBhvr>
                                    </p:anim>
                                    <p:anim by="(#ppt_w*0.50)" calcmode="lin" valueType="num">
                                      <p:cBhvr>
                                        <p:cTn autoRev="1" decel="50000" dur="500" fill="hold" id="40">
                                          <p:stCondLst>
                                            <p:cond delay="0"/>
                                          </p:stCondLst>
                                        </p:cTn>
                                        <p:tgtEl>
                                          <p:spTgt spid="7"/>
                                        </p:tgtEl>
                                        <p:attrNameLst>
                                          <p:attrName>ppt_x</p:attrName>
                                        </p:attrNameLst>
                                      </p:cBhvr>
                                    </p:anim>
                                    <p:anim calcmode="lin" from="(-#ppt_h/2)" to="(#ppt_y)" valueType="num">
                                      <p:cBhvr>
                                        <p:cTn dur="1000" fill="hold" id="41">
                                          <p:stCondLst>
                                            <p:cond delay="0"/>
                                          </p:stCondLst>
                                        </p:cTn>
                                        <p:tgtEl>
                                          <p:spTgt spid="7"/>
                                        </p:tgtEl>
                                        <p:attrNameLst>
                                          <p:attrName>ppt_y</p:attrName>
                                        </p:attrNameLst>
                                      </p:cBhvr>
                                    </p:anim>
                                    <p:animRot by="21600000">
                                      <p:cBhvr>
                                        <p:cTn dur="1000" fill="hold" id="42">
                                          <p:stCondLst>
                                            <p:cond delay="0"/>
                                          </p:stCondLst>
                                        </p:cTn>
                                        <p:tgtEl>
                                          <p:spTgt spid="7"/>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2052"/>
      <p:bldP grpId="0" spid="2053"/>
      <p:bldP grpId="0" spid="6"/>
      <p:bldP grpId="0" spid="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Rectangle 4"/>
          <p:cNvSpPr/>
          <p:nvPr/>
        </p:nvSpPr>
        <p:spPr>
          <a:xfrm>
            <a:off x="374821" y="1570361"/>
            <a:ext cx="4011895" cy="2450259"/>
          </a:xfrm>
          <a:prstGeom prst="rect">
            <a:avLst/>
          </a:prstGeom>
          <a:blipFill dpi="0" rotWithShape="1">
            <a:blip r:embed="rId3">
              <a:grayscl/>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78">
              <a:latin charset="0" panose="020b0604020202020204" pitchFamily="34" typeface="Arial"/>
              <a:ea charset="-122" panose="020b0503020204020204" pitchFamily="34" typeface="微软雅黑"/>
              <a:sym charset="0" panose="020b0604020202020204" pitchFamily="34" typeface="Arial"/>
            </a:endParaRPr>
          </a:p>
        </p:txBody>
      </p:sp>
      <p:sp>
        <p:nvSpPr>
          <p:cNvPr id="6" name="Rectangle 5"/>
          <p:cNvSpPr/>
          <p:nvPr/>
        </p:nvSpPr>
        <p:spPr>
          <a:xfrm>
            <a:off x="374821" y="4070824"/>
            <a:ext cx="4011895" cy="245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78">
              <a:latin charset="0" panose="020b0604020202020204" pitchFamily="34" typeface="Arial"/>
              <a:ea charset="-122" panose="020b0503020204020204" pitchFamily="34" typeface="微软雅黑"/>
              <a:sym charset="0" panose="020b0604020202020204" pitchFamily="34" typeface="Arial"/>
            </a:endParaRPr>
          </a:p>
        </p:txBody>
      </p:sp>
      <p:sp>
        <p:nvSpPr>
          <p:cNvPr id="15" name="TextBox 14"/>
          <p:cNvSpPr txBox="1"/>
          <p:nvPr/>
        </p:nvSpPr>
        <p:spPr>
          <a:xfrm>
            <a:off x="973919" y="4383008"/>
            <a:ext cx="2808822" cy="4160519"/>
          </a:xfrm>
          <a:prstGeom prst="rect">
            <a:avLst/>
          </a:prstGeom>
          <a:noFill/>
        </p:spPr>
        <p:txBody>
          <a:bodyPr bIns="0" lIns="0" numCol="1" rIns="0" spcCol="360000" tIns="0" wrap="square">
            <a:spAutoFit/>
          </a:bodyPr>
          <a:lstStyle/>
          <a:p>
            <a:pPr algn="just">
              <a:lnSpc>
                <a:spcPct val="150000"/>
              </a:lnSpc>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lnSpc>
                <a:spcPct val="150000"/>
              </a:lnSpc>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7" name="Rectangle 16"/>
          <p:cNvSpPr/>
          <p:nvPr/>
        </p:nvSpPr>
        <p:spPr>
          <a:xfrm>
            <a:off x="4448819" y="1570361"/>
            <a:ext cx="4011895" cy="24502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78">
              <a:latin charset="0" panose="020b0604020202020204" pitchFamily="34" typeface="Arial"/>
              <a:ea charset="-122" panose="020b0503020204020204" pitchFamily="34" typeface="微软雅黑"/>
              <a:sym charset="0" panose="020b0604020202020204" pitchFamily="34" typeface="Arial"/>
            </a:endParaRPr>
          </a:p>
        </p:txBody>
      </p:sp>
      <p:sp>
        <p:nvSpPr>
          <p:cNvPr id="18" name="Rectangle 17"/>
          <p:cNvSpPr/>
          <p:nvPr/>
        </p:nvSpPr>
        <p:spPr>
          <a:xfrm>
            <a:off x="4448819" y="4070847"/>
            <a:ext cx="4011895" cy="2450184"/>
          </a:xfrm>
          <a:prstGeom prst="rect">
            <a:avLst/>
          </a:prstGeom>
          <a:blipFill dpi="0" rotWithShape="1">
            <a:blip r:embed="rId4">
              <a:grayscl/>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78">
              <a:latin charset="0" panose="020b0604020202020204" pitchFamily="34" typeface="Arial"/>
              <a:ea charset="-122" panose="020b0503020204020204" pitchFamily="34" typeface="微软雅黑"/>
              <a:sym charset="0" panose="020b0604020202020204" pitchFamily="34" typeface="Arial"/>
            </a:endParaRPr>
          </a:p>
        </p:txBody>
      </p:sp>
      <p:sp>
        <p:nvSpPr>
          <p:cNvPr id="19" name="TextBox 18"/>
          <p:cNvSpPr txBox="1"/>
          <p:nvPr/>
        </p:nvSpPr>
        <p:spPr>
          <a:xfrm>
            <a:off x="5047921" y="1871521"/>
            <a:ext cx="2808822" cy="4160519"/>
          </a:xfrm>
          <a:prstGeom prst="rect">
            <a:avLst/>
          </a:prstGeom>
          <a:noFill/>
        </p:spPr>
        <p:txBody>
          <a:bodyPr bIns="0" lIns="0" numCol="1" rIns="0" spcCol="360000" tIns="0" wrap="square">
            <a:spAutoFit/>
          </a:bodyPr>
          <a:lstStyle/>
          <a:p>
            <a:pPr algn="just">
              <a:lnSpc>
                <a:spcPct val="150000"/>
              </a:lnSpc>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lnSpc>
                <a:spcPct val="150000"/>
              </a:lnSpc>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0" name="Rectangle 19"/>
          <p:cNvSpPr/>
          <p:nvPr/>
        </p:nvSpPr>
        <p:spPr>
          <a:xfrm>
            <a:off x="8522818" y="1570361"/>
            <a:ext cx="4011895" cy="2450259"/>
          </a:xfrm>
          <a:prstGeom prst="rect">
            <a:avLst/>
          </a:prstGeom>
          <a:blipFill dpi="0" rotWithShape="1">
            <a:blip r:embed="rId5">
              <a:grayscl/>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78">
              <a:latin charset="0" panose="020b0604020202020204" pitchFamily="34" typeface="Arial"/>
              <a:ea charset="-122" panose="020b0503020204020204" pitchFamily="34" typeface="微软雅黑"/>
              <a:sym charset="0" panose="020b0604020202020204" pitchFamily="34" typeface="Arial"/>
            </a:endParaRPr>
          </a:p>
        </p:txBody>
      </p:sp>
      <p:sp>
        <p:nvSpPr>
          <p:cNvPr id="21" name="Rectangle 20"/>
          <p:cNvSpPr/>
          <p:nvPr/>
        </p:nvSpPr>
        <p:spPr>
          <a:xfrm>
            <a:off x="8522818" y="4070847"/>
            <a:ext cx="4011895" cy="24501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78">
              <a:latin charset="0" panose="020b0604020202020204" pitchFamily="34" typeface="Arial"/>
              <a:ea charset="-122" panose="020b0503020204020204" pitchFamily="34" typeface="微软雅黑"/>
              <a:sym charset="0" panose="020b0604020202020204" pitchFamily="34" typeface="Arial"/>
            </a:endParaRPr>
          </a:p>
        </p:txBody>
      </p:sp>
      <p:sp>
        <p:nvSpPr>
          <p:cNvPr id="22" name="TextBox 21"/>
          <p:cNvSpPr txBox="1"/>
          <p:nvPr/>
        </p:nvSpPr>
        <p:spPr>
          <a:xfrm>
            <a:off x="9121920" y="4383008"/>
            <a:ext cx="2808822" cy="4160519"/>
          </a:xfrm>
          <a:prstGeom prst="rect">
            <a:avLst/>
          </a:prstGeom>
          <a:noFill/>
        </p:spPr>
        <p:txBody>
          <a:bodyPr bIns="0" lIns="0" numCol="1" rIns="0" spcCol="360000" tIns="0" wrap="square">
            <a:spAutoFit/>
          </a:bodyPr>
          <a:lstStyle/>
          <a:p>
            <a:pPr algn="just">
              <a:lnSpc>
                <a:spcPct val="150000"/>
              </a:lnSpc>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lnSpc>
                <a:spcPct val="150000"/>
              </a:lnSpc>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1" name="TextBox 8"/>
          <p:cNvSpPr txBox="1"/>
          <p:nvPr/>
        </p:nvSpPr>
        <p:spPr>
          <a:xfrm>
            <a:off x="857250" y="235950"/>
            <a:ext cx="3949155" cy="487680"/>
          </a:xfrm>
          <a:prstGeom prst="rect">
            <a:avLst/>
          </a:prstGeom>
          <a:noFill/>
        </p:spPr>
        <p:txBody>
          <a:bodyPr anchor="ctr" bIns="0" lIns="0" rIns="0" rtlCol="0" tIns="0" wrap="square">
            <a:spAutoFit/>
          </a:bodyPr>
          <a:lstStyle/>
          <a:p>
            <a:r>
              <a:rPr altLang="zh-CN" lang="en-US"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2018年度工作概述</a:t>
            </a:r>
          </a:p>
        </p:txBody>
      </p:sp>
      <p:sp>
        <p:nvSpPr>
          <p:cNvPr id="12"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 ANNUAL WORK SUMMARY</a:t>
            </a:r>
          </a:p>
        </p:txBody>
      </p:sp>
    </p:spTree>
    <p:extLst>
      <p:ext uri="{BB962C8B-B14F-4D97-AF65-F5344CB8AC3E}">
        <p14:creationId val="763493669"/>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50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50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0-#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4">
                                  <p:stCondLst>
                                    <p:cond delay="500"/>
                                  </p:stCondLst>
                                  <p:childTnLst>
                                    <p:set>
                                      <p:cBhvr>
                                        <p:cTn dur="1" fill="hold" id="14">
                                          <p:stCondLst>
                                            <p:cond delay="0"/>
                                          </p:stCondLst>
                                        </p:cTn>
                                        <p:tgtEl>
                                          <p:spTgt spid="15"/>
                                        </p:tgtEl>
                                        <p:attrNameLst>
                                          <p:attrName>style.visibility</p:attrName>
                                        </p:attrNameLst>
                                      </p:cBhvr>
                                      <p:to>
                                        <p:strVal val="visible"/>
                                      </p:to>
                                    </p:set>
                                    <p:anim calcmode="lin" valueType="num">
                                      <p:cBhvr additive="base">
                                        <p:cTn dur="500" fill="hold" id="15"/>
                                        <p:tgtEl>
                                          <p:spTgt spid="15"/>
                                        </p:tgtEl>
                                        <p:attrNameLst>
                                          <p:attrName>ppt_x</p:attrName>
                                        </p:attrNameLst>
                                      </p:cBhvr>
                                      <p:tavLst>
                                        <p:tav tm="0">
                                          <p:val>
                                            <p:strVal val="#ppt_x"/>
                                          </p:val>
                                        </p:tav>
                                        <p:tav tm="100000">
                                          <p:val>
                                            <p:strVal val="#ppt_x"/>
                                          </p:val>
                                        </p:tav>
                                      </p:tavLst>
                                    </p:anim>
                                    <p:anim calcmode="lin" valueType="num">
                                      <p:cBhvr additive="base">
                                        <p:cTn dur="500" fill="hold" id="16"/>
                                        <p:tgtEl>
                                          <p:spTgt spid="15"/>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8">
                                  <p:stCondLst>
                                    <p:cond delay="500"/>
                                  </p:stCondLst>
                                  <p:childTnLst>
                                    <p:set>
                                      <p:cBhvr>
                                        <p:cTn dur="1" fill="hold" id="18">
                                          <p:stCondLst>
                                            <p:cond delay="0"/>
                                          </p:stCondLst>
                                        </p:cTn>
                                        <p:tgtEl>
                                          <p:spTgt spid="17"/>
                                        </p:tgtEl>
                                        <p:attrNameLst>
                                          <p:attrName>style.visibility</p:attrName>
                                        </p:attrNameLst>
                                      </p:cBhvr>
                                      <p:to>
                                        <p:strVal val="visible"/>
                                      </p:to>
                                    </p:set>
                                    <p:anim calcmode="lin" valueType="num">
                                      <p:cBhvr additive="base">
                                        <p:cTn dur="500" fill="hold" id="19"/>
                                        <p:tgtEl>
                                          <p:spTgt spid="17"/>
                                        </p:tgtEl>
                                        <p:attrNameLst>
                                          <p:attrName>ppt_x</p:attrName>
                                        </p:attrNameLst>
                                      </p:cBhvr>
                                      <p:tavLst>
                                        <p:tav tm="0">
                                          <p:val>
                                            <p:strVal val="0-#ppt_w/2"/>
                                          </p:val>
                                        </p:tav>
                                        <p:tav tm="100000">
                                          <p:val>
                                            <p:strVal val="#ppt_x"/>
                                          </p:val>
                                        </p:tav>
                                      </p:tavLst>
                                    </p:anim>
                                    <p:anim calcmode="lin" valueType="num">
                                      <p:cBhvr additive="base">
                                        <p:cTn dur="500" fill="hold" id="20"/>
                                        <p:tgtEl>
                                          <p:spTgt spid="17"/>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500"/>
                                  </p:stCondLst>
                                  <p:childTnLst>
                                    <p:set>
                                      <p:cBhvr>
                                        <p:cTn dur="1" fill="hold" id="22">
                                          <p:stCondLst>
                                            <p:cond delay="0"/>
                                          </p:stCondLst>
                                        </p:cTn>
                                        <p:tgtEl>
                                          <p:spTgt spid="18"/>
                                        </p:tgtEl>
                                        <p:attrNameLst>
                                          <p:attrName>style.visibility</p:attrName>
                                        </p:attrNameLst>
                                      </p:cBhvr>
                                      <p:to>
                                        <p:strVal val="visible"/>
                                      </p:to>
                                    </p:set>
                                    <p:anim calcmode="lin" valueType="num">
                                      <p:cBhvr additive="base">
                                        <p:cTn dur="500" fill="hold" id="23"/>
                                        <p:tgtEl>
                                          <p:spTgt spid="18"/>
                                        </p:tgtEl>
                                        <p:attrNameLst>
                                          <p:attrName>ppt_x</p:attrName>
                                        </p:attrNameLst>
                                      </p:cBhvr>
                                      <p:tavLst>
                                        <p:tav tm="0">
                                          <p:val>
                                            <p:strVal val="0-#ppt_w/2"/>
                                          </p:val>
                                        </p:tav>
                                        <p:tav tm="100000">
                                          <p:val>
                                            <p:strVal val="#ppt_x"/>
                                          </p:val>
                                        </p:tav>
                                      </p:tavLst>
                                    </p:anim>
                                    <p:anim calcmode="lin" valueType="num">
                                      <p:cBhvr additive="base">
                                        <p:cTn dur="500" fill="hold" id="24"/>
                                        <p:tgtEl>
                                          <p:spTgt spid="18"/>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4">
                                  <p:stCondLst>
                                    <p:cond delay="500"/>
                                  </p:stCondLst>
                                  <p:childTnLst>
                                    <p:set>
                                      <p:cBhvr>
                                        <p:cTn dur="1" fill="hold" id="26">
                                          <p:stCondLst>
                                            <p:cond delay="0"/>
                                          </p:stCondLst>
                                        </p:cTn>
                                        <p:tgtEl>
                                          <p:spTgt spid="19"/>
                                        </p:tgtEl>
                                        <p:attrNameLst>
                                          <p:attrName>style.visibility</p:attrName>
                                        </p:attrNameLst>
                                      </p:cBhvr>
                                      <p:to>
                                        <p:strVal val="visible"/>
                                      </p:to>
                                    </p:set>
                                    <p:anim calcmode="lin" valueType="num">
                                      <p:cBhvr additive="base">
                                        <p:cTn dur="500" fill="hold" id="27"/>
                                        <p:tgtEl>
                                          <p:spTgt spid="19"/>
                                        </p:tgtEl>
                                        <p:attrNameLst>
                                          <p:attrName>ppt_x</p:attrName>
                                        </p:attrNameLst>
                                      </p:cBhvr>
                                      <p:tavLst>
                                        <p:tav tm="0">
                                          <p:val>
                                            <p:strVal val="#ppt_x"/>
                                          </p:val>
                                        </p:tav>
                                        <p:tav tm="100000">
                                          <p:val>
                                            <p:strVal val="#ppt_x"/>
                                          </p:val>
                                        </p:tav>
                                      </p:tavLst>
                                    </p:anim>
                                    <p:anim calcmode="lin" valueType="num">
                                      <p:cBhvr additive="base">
                                        <p:cTn dur="500" fill="hold" id="28"/>
                                        <p:tgtEl>
                                          <p:spTgt spid="19"/>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8">
                                  <p:stCondLst>
                                    <p:cond delay="500"/>
                                  </p:stCondLst>
                                  <p:childTnLst>
                                    <p:set>
                                      <p:cBhvr>
                                        <p:cTn dur="1" fill="hold" id="30">
                                          <p:stCondLst>
                                            <p:cond delay="0"/>
                                          </p:stCondLst>
                                        </p:cTn>
                                        <p:tgtEl>
                                          <p:spTgt spid="20"/>
                                        </p:tgtEl>
                                        <p:attrNameLst>
                                          <p:attrName>style.visibility</p:attrName>
                                        </p:attrNameLst>
                                      </p:cBhvr>
                                      <p:to>
                                        <p:strVal val="visible"/>
                                      </p:to>
                                    </p:set>
                                    <p:anim calcmode="lin" valueType="num">
                                      <p:cBhvr additive="base">
                                        <p:cTn dur="500" fill="hold" id="31"/>
                                        <p:tgtEl>
                                          <p:spTgt spid="20"/>
                                        </p:tgtEl>
                                        <p:attrNameLst>
                                          <p:attrName>ppt_x</p:attrName>
                                        </p:attrNameLst>
                                      </p:cBhvr>
                                      <p:tavLst>
                                        <p:tav tm="0">
                                          <p:val>
                                            <p:strVal val="0-#ppt_w/2"/>
                                          </p:val>
                                        </p:tav>
                                        <p:tav tm="100000">
                                          <p:val>
                                            <p:strVal val="#ppt_x"/>
                                          </p:val>
                                        </p:tav>
                                      </p:tavLst>
                                    </p:anim>
                                    <p:anim calcmode="lin" valueType="num">
                                      <p:cBhvr additive="base">
                                        <p:cTn dur="500" fill="hold" id="32"/>
                                        <p:tgtEl>
                                          <p:spTgt spid="20"/>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500"/>
                                  </p:stCondLst>
                                  <p:childTnLst>
                                    <p:set>
                                      <p:cBhvr>
                                        <p:cTn dur="1" fill="hold" id="34">
                                          <p:stCondLst>
                                            <p:cond delay="0"/>
                                          </p:stCondLst>
                                        </p:cTn>
                                        <p:tgtEl>
                                          <p:spTgt spid="21"/>
                                        </p:tgtEl>
                                        <p:attrNameLst>
                                          <p:attrName>style.visibility</p:attrName>
                                        </p:attrNameLst>
                                      </p:cBhvr>
                                      <p:to>
                                        <p:strVal val="visible"/>
                                      </p:to>
                                    </p:set>
                                    <p:anim calcmode="lin" valueType="num">
                                      <p:cBhvr additive="base">
                                        <p:cTn dur="500" fill="hold" id="35"/>
                                        <p:tgtEl>
                                          <p:spTgt spid="21"/>
                                        </p:tgtEl>
                                        <p:attrNameLst>
                                          <p:attrName>ppt_x</p:attrName>
                                        </p:attrNameLst>
                                      </p:cBhvr>
                                      <p:tavLst>
                                        <p:tav tm="0">
                                          <p:val>
                                            <p:strVal val="0-#ppt_w/2"/>
                                          </p:val>
                                        </p:tav>
                                        <p:tav tm="100000">
                                          <p:val>
                                            <p:strVal val="#ppt_x"/>
                                          </p:val>
                                        </p:tav>
                                      </p:tavLst>
                                    </p:anim>
                                    <p:anim calcmode="lin" valueType="num">
                                      <p:cBhvr additive="base">
                                        <p:cTn dur="500" fill="hold" id="36"/>
                                        <p:tgtEl>
                                          <p:spTgt spid="21"/>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4">
                                  <p:stCondLst>
                                    <p:cond delay="500"/>
                                  </p:stCondLst>
                                  <p:childTnLst>
                                    <p:set>
                                      <p:cBhvr>
                                        <p:cTn dur="1" fill="hold" id="38">
                                          <p:stCondLst>
                                            <p:cond delay="0"/>
                                          </p:stCondLst>
                                        </p:cTn>
                                        <p:tgtEl>
                                          <p:spTgt spid="22"/>
                                        </p:tgtEl>
                                        <p:attrNameLst>
                                          <p:attrName>style.visibility</p:attrName>
                                        </p:attrNameLst>
                                      </p:cBhvr>
                                      <p:to>
                                        <p:strVal val="visible"/>
                                      </p:to>
                                    </p:set>
                                    <p:anim calcmode="lin" valueType="num">
                                      <p:cBhvr additive="base">
                                        <p:cTn dur="500" fill="hold" id="39"/>
                                        <p:tgtEl>
                                          <p:spTgt spid="22"/>
                                        </p:tgtEl>
                                        <p:attrNameLst>
                                          <p:attrName>ppt_x</p:attrName>
                                        </p:attrNameLst>
                                      </p:cBhvr>
                                      <p:tavLst>
                                        <p:tav tm="0">
                                          <p:val>
                                            <p:strVal val="#ppt_x"/>
                                          </p:val>
                                        </p:tav>
                                        <p:tav tm="100000">
                                          <p:val>
                                            <p:strVal val="#ppt_x"/>
                                          </p:val>
                                        </p:tav>
                                      </p:tavLst>
                                    </p:anim>
                                    <p:anim calcmode="lin" valueType="num">
                                      <p:cBhvr additive="base">
                                        <p:cTn dur="500" fill="hold" id="40"/>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5"/>
      <p:bldP grpId="0" spid="17"/>
      <p:bldP grpId="0" spid="18"/>
      <p:bldP grpId="0" spid="19"/>
      <p:bldP grpId="0" spid="20"/>
      <p:bldP grpId="0" spid="21"/>
      <p:bldP grpId="0" spid="2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Shape 1624"/>
          <p:cNvSpPr/>
          <p:nvPr/>
        </p:nvSpPr>
        <p:spPr>
          <a:xfrm>
            <a:off x="3288387" y="2488121"/>
            <a:ext cx="6345087" cy="3553263"/>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4"/>
          </a:solidFill>
          <a:ln w="12700">
            <a:miter lim="400000"/>
          </a:ln>
        </p:spPr>
        <p:txBody>
          <a:bodyPr bIns="0" lIns="0" rIns="0" tIns="0"/>
          <a:lstStyle/>
          <a:p>
            <a:pPr lvl="0">
              <a:lnSpc>
                <a:spcPct val="120000"/>
              </a:lnSpc>
            </a:pPr>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 name="Text Placeholder 3"/>
          <p:cNvSpPr txBox="1"/>
          <p:nvPr/>
        </p:nvSpPr>
        <p:spPr>
          <a:xfrm>
            <a:off x="1921008" y="4182806"/>
            <a:ext cx="1455414" cy="256032"/>
          </a:xfrm>
          <a:prstGeom prst="rect">
            <a:avLst/>
          </a:prstGeom>
        </p:spPr>
        <p:txBody>
          <a:bodyPr anchor="ctr" bIns="0" lIns="0" rIns="0" tIns="0">
            <a:sp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r" indent="0" marL="0">
              <a:lnSpc>
                <a:spcPct val="120000"/>
              </a:lnSpc>
              <a:buNone/>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4" name="Text Placeholder 4"/>
          <p:cNvSpPr txBox="1"/>
          <p:nvPr/>
        </p:nvSpPr>
        <p:spPr>
          <a:xfrm>
            <a:off x="1316807" y="4453996"/>
            <a:ext cx="2069617" cy="438912"/>
          </a:xfrm>
          <a:prstGeom prst="rect">
            <a:avLst/>
          </a:prstGeom>
        </p:spPr>
        <p:txBody>
          <a:bodyPr bIns="0" lIns="0" rIns="0" tIns="0" wrap="square">
            <a:sp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r" indent="0" marL="0">
              <a:lnSpc>
                <a:spcPct val="120000"/>
              </a:lnSpc>
              <a:buNone/>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5" name="Shape 1626"/>
          <p:cNvSpPr/>
          <p:nvPr/>
        </p:nvSpPr>
        <p:spPr>
          <a:xfrm flipV="1">
            <a:off x="3761000" y="4275926"/>
            <a:ext cx="1" cy="1270207"/>
          </a:xfrm>
          <a:prstGeom prst="line">
            <a:avLst/>
          </a:prstGeom>
          <a:ln w="12700">
            <a:solidFill>
              <a:srgbClr val="A6AAA9"/>
            </a:solidFill>
            <a:miter lim="400000"/>
          </a:ln>
        </p:spPr>
        <p:txBody>
          <a:bodyPr anchor="ctr" bIns="23262" lIns="23262" rIns="23262" tIns="23262"/>
          <a:lstStyle/>
          <a:p>
            <a:pPr lvl="0"/>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 name="Shape 1627"/>
          <p:cNvSpPr/>
          <p:nvPr/>
        </p:nvSpPr>
        <p:spPr>
          <a:xfrm flipV="1">
            <a:off x="4977450" y="2888774"/>
            <a:ext cx="1" cy="1803900"/>
          </a:xfrm>
          <a:prstGeom prst="line">
            <a:avLst/>
          </a:prstGeom>
          <a:ln w="12700">
            <a:solidFill>
              <a:srgbClr val="A6AAA9"/>
            </a:solidFill>
            <a:miter lim="400000"/>
          </a:ln>
        </p:spPr>
        <p:txBody>
          <a:bodyPr anchor="ctr" bIns="23262" lIns="23262" rIns="23262" tIns="23262"/>
          <a:lstStyle/>
          <a:p>
            <a:pPr lvl="0"/>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Shape 1628"/>
          <p:cNvSpPr/>
          <p:nvPr/>
        </p:nvSpPr>
        <p:spPr>
          <a:xfrm flipV="1">
            <a:off x="6150256" y="2274125"/>
            <a:ext cx="1" cy="1877028"/>
          </a:xfrm>
          <a:prstGeom prst="line">
            <a:avLst/>
          </a:prstGeom>
          <a:ln w="12700">
            <a:solidFill>
              <a:srgbClr val="A6AAA9"/>
            </a:solidFill>
            <a:miter lim="400000"/>
          </a:ln>
        </p:spPr>
        <p:txBody>
          <a:bodyPr anchor="ctr" bIns="23262" lIns="23262" rIns="23262" tIns="23262"/>
          <a:lstStyle/>
          <a:p>
            <a:pPr lvl="0"/>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 name="Shape 1629"/>
          <p:cNvSpPr/>
          <p:nvPr/>
        </p:nvSpPr>
        <p:spPr>
          <a:xfrm flipV="1">
            <a:off x="7793481" y="3641557"/>
            <a:ext cx="1" cy="1246393"/>
          </a:xfrm>
          <a:prstGeom prst="line">
            <a:avLst/>
          </a:prstGeom>
          <a:ln w="12700">
            <a:solidFill>
              <a:srgbClr val="A6AAA9"/>
            </a:solidFill>
            <a:miter lim="400000"/>
          </a:ln>
        </p:spPr>
        <p:txBody>
          <a:bodyPr anchor="ctr" bIns="23262" lIns="23262" rIns="23262" tIns="23262"/>
          <a:lstStyle/>
          <a:p>
            <a:pPr lvl="0"/>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 name="Shape 1630"/>
          <p:cNvSpPr/>
          <p:nvPr/>
        </p:nvSpPr>
        <p:spPr>
          <a:xfrm>
            <a:off x="3567420" y="4083961"/>
            <a:ext cx="387159" cy="387159"/>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cap="flat" w="12700">
            <a:noFill/>
            <a:miter lim="400000"/>
          </a:ln>
          <a:effectLst/>
        </p:spPr>
        <p:txBody>
          <a:bodyPr anchor="ctr" bIns="17447" lIns="17447" numCol="1" rIns="17447" tIns="17447" wrap="square">
            <a:noAutofit/>
          </a:bodyPr>
          <a:lstStyle/>
          <a:p>
            <a:pPr lvl="0">
              <a:lnSpc>
                <a:spcPct val="120000"/>
              </a:lnSpc>
            </a:pPr>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 name="Shape 1636"/>
          <p:cNvSpPr/>
          <p:nvPr/>
        </p:nvSpPr>
        <p:spPr>
          <a:xfrm>
            <a:off x="4780806" y="2677406"/>
            <a:ext cx="387159" cy="387159"/>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cap="flat" w="12700">
            <a:noFill/>
            <a:miter lim="400000"/>
          </a:ln>
          <a:effectLst/>
        </p:spPr>
        <p:txBody>
          <a:bodyPr anchor="ctr" bIns="17447" lIns="17447" numCol="1" rIns="17447" tIns="17447" wrap="square">
            <a:noAutofit/>
          </a:bodyPr>
          <a:lstStyle/>
          <a:p>
            <a:pPr lvl="0">
              <a:lnSpc>
                <a:spcPct val="120000"/>
              </a:lnSpc>
            </a:pPr>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Shape 1642"/>
          <p:cNvSpPr/>
          <p:nvPr/>
        </p:nvSpPr>
        <p:spPr>
          <a:xfrm>
            <a:off x="5959263" y="1910232"/>
            <a:ext cx="387159" cy="387159"/>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cap="flat" w="12700">
            <a:noFill/>
            <a:miter lim="400000"/>
          </a:ln>
          <a:effectLst/>
        </p:spPr>
        <p:txBody>
          <a:bodyPr anchor="ctr" bIns="17447" lIns="17447" numCol="1" rIns="17447" tIns="17447" wrap="square">
            <a:noAutofit/>
          </a:bodyPr>
          <a:lstStyle/>
          <a:p>
            <a:pPr lvl="0">
              <a:lnSpc>
                <a:spcPct val="120000"/>
              </a:lnSpc>
            </a:pPr>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Shape 1648"/>
          <p:cNvSpPr/>
          <p:nvPr/>
        </p:nvSpPr>
        <p:spPr>
          <a:xfrm>
            <a:off x="7598272" y="4731307"/>
            <a:ext cx="387159" cy="387159"/>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cap="flat" w="12700">
            <a:noFill/>
            <a:miter lim="400000"/>
          </a:ln>
          <a:effectLst/>
        </p:spPr>
        <p:txBody>
          <a:bodyPr anchor="ctr" bIns="17447" lIns="17447" numCol="1" rIns="17447" tIns="17447" wrap="square">
            <a:noAutofit/>
          </a:bodyPr>
          <a:lstStyle/>
          <a:p>
            <a:pPr lvl="0">
              <a:lnSpc>
                <a:spcPct val="120000"/>
              </a:lnSpc>
            </a:pPr>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Shape 1653"/>
          <p:cNvSpPr/>
          <p:nvPr/>
        </p:nvSpPr>
        <p:spPr>
          <a:xfrm>
            <a:off x="3708087" y="5500752"/>
            <a:ext cx="105820" cy="105820"/>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bIns="0" lIns="0" rIns="0" tIns="0"/>
          <a:lstStyle/>
          <a:p>
            <a:pPr lvl="0">
              <a:lnSpc>
                <a:spcPct val="120000"/>
              </a:lnSpc>
            </a:pPr>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Shape 1654"/>
          <p:cNvSpPr/>
          <p:nvPr/>
        </p:nvSpPr>
        <p:spPr>
          <a:xfrm>
            <a:off x="4895131" y="4612606"/>
            <a:ext cx="164632" cy="164632"/>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bIns="0" lIns="0" rIns="0" tIns="0"/>
          <a:lstStyle/>
          <a:p>
            <a:pPr lvl="0">
              <a:lnSpc>
                <a:spcPct val="120000"/>
              </a:lnSpc>
            </a:pPr>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 name="Shape 1655"/>
          <p:cNvSpPr/>
          <p:nvPr/>
        </p:nvSpPr>
        <p:spPr>
          <a:xfrm>
            <a:off x="6044444" y="4048660"/>
            <a:ext cx="211623" cy="211621"/>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bIns="0" lIns="0" rIns="0" tIns="0"/>
          <a:lstStyle/>
          <a:p>
            <a:pPr lvl="0">
              <a:lnSpc>
                <a:spcPct val="120000"/>
              </a:lnSpc>
            </a:pPr>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Shape 1656"/>
          <p:cNvSpPr/>
          <p:nvPr/>
        </p:nvSpPr>
        <p:spPr>
          <a:xfrm>
            <a:off x="7659778" y="3513302"/>
            <a:ext cx="261698" cy="261698"/>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bIns="0" lIns="0" rIns="0" tIns="0"/>
          <a:lstStyle/>
          <a:p>
            <a:pPr lvl="0">
              <a:lnSpc>
                <a:spcPct val="120000"/>
              </a:lnSpc>
            </a:pPr>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Text Placeholder 3"/>
          <p:cNvSpPr txBox="1"/>
          <p:nvPr/>
        </p:nvSpPr>
        <p:spPr>
          <a:xfrm>
            <a:off x="3012064" y="2791037"/>
            <a:ext cx="1570297" cy="256032"/>
          </a:xfrm>
          <a:prstGeom prst="rect">
            <a:avLst/>
          </a:prstGeom>
        </p:spPr>
        <p:txBody>
          <a:bodyPr anchor="ctr" bIns="0" lIns="0" rIns="0" rtlCol="0" tIns="0" vert="horz">
            <a:spAutoFit/>
          </a:bodyPr>
          <a:lstStyle>
            <a:lvl1pPr algn="l" defTabSz="914400" eaLnBrk="1" hangingPunct="1" indent="0" latinLnBrk="0" marL="0" rtl="0">
              <a:lnSpc>
                <a:spcPct val="90000"/>
              </a:lnSpc>
              <a:spcBef>
                <a:spcPts val="1000"/>
              </a:spcBef>
              <a:buFont charset="0" panose="020b0604020202020204" pitchFamily="34" typeface="Arial"/>
              <a:buNone/>
              <a:defRPr kern="1200" sz="175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9" name="Text Placeholder 4"/>
          <p:cNvSpPr txBox="1"/>
          <p:nvPr/>
        </p:nvSpPr>
        <p:spPr>
          <a:xfrm>
            <a:off x="2480327" y="3057866"/>
            <a:ext cx="2063339" cy="438912"/>
          </a:xfrm>
          <a:prstGeom prst="rect">
            <a:avLst/>
          </a:prstGeom>
        </p:spPr>
        <p:txBody>
          <a:bodyPr bIns="0" lIns="0" rIns="0" rtlCol="0" tIns="0" vert="horz">
            <a:spAutoFit/>
          </a:bodyPr>
          <a:lstStyle>
            <a:lvl1pPr algn="l" defTabSz="914400" eaLnBrk="1" hangingPunct="1" indent="0" latinLnBrk="0" marL="0" rtl="0">
              <a:lnSpc>
                <a:spcPts val="1400"/>
              </a:lnSpc>
              <a:spcBef>
                <a:spcPts val="1000"/>
              </a:spcBef>
              <a:buFont charset="0" panose="020b0604020202020204" pitchFamily="34" typeface="Arial"/>
              <a:buNone/>
              <a:defRPr kern="1200" sz="100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0" name="Text Placeholder 3"/>
          <p:cNvSpPr txBox="1"/>
          <p:nvPr/>
        </p:nvSpPr>
        <p:spPr>
          <a:xfrm>
            <a:off x="6537411" y="2028130"/>
            <a:ext cx="1345236" cy="256032"/>
          </a:xfrm>
          <a:prstGeom prst="rect">
            <a:avLst/>
          </a:prstGeom>
        </p:spPr>
        <p:txBody>
          <a:bodyPr anchor="ctr" bIns="0" lIns="0" rIns="0" rtlCol="0" tIns="0" vert="horz">
            <a:spAutoFit/>
          </a:bodyPr>
          <a:lstStyle>
            <a:lvl1pPr algn="l" defTabSz="914400" eaLnBrk="1" hangingPunct="1" indent="0" latinLnBrk="0" marL="0" rtl="0">
              <a:lnSpc>
                <a:spcPct val="90000"/>
              </a:lnSpc>
              <a:spcBef>
                <a:spcPts val="1000"/>
              </a:spcBef>
              <a:buFont charset="0" panose="020b0604020202020204" pitchFamily="34" typeface="Arial"/>
              <a:buNone/>
              <a:defRPr kern="1200" sz="175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1" name="Text Placeholder 4"/>
          <p:cNvSpPr txBox="1"/>
          <p:nvPr/>
        </p:nvSpPr>
        <p:spPr>
          <a:xfrm>
            <a:off x="6525058" y="2305244"/>
            <a:ext cx="1711622" cy="585216"/>
          </a:xfrm>
          <a:prstGeom prst="rect">
            <a:avLst/>
          </a:prstGeom>
        </p:spPr>
        <p:txBody>
          <a:bodyPr bIns="0" lIns="0" rIns="0" rtlCol="0" tIns="0" vert="horz">
            <a:spAutoFit/>
          </a:bodyPr>
          <a:lstStyle>
            <a:lvl1pPr algn="l" defTabSz="914400" eaLnBrk="1" hangingPunct="1" indent="0" latinLnBrk="0" marL="0" rtl="0">
              <a:lnSpc>
                <a:spcPts val="1400"/>
              </a:lnSpc>
              <a:spcBef>
                <a:spcPts val="1000"/>
              </a:spcBef>
              <a:buFont charset="0" panose="020b0604020202020204" pitchFamily="34" typeface="Arial"/>
              <a:buNone/>
              <a:defRPr kern="1200" sz="100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2" name="Text Placeholder 3"/>
          <p:cNvSpPr txBox="1"/>
          <p:nvPr/>
        </p:nvSpPr>
        <p:spPr>
          <a:xfrm>
            <a:off x="8178452" y="4847601"/>
            <a:ext cx="1344392" cy="256032"/>
          </a:xfrm>
          <a:prstGeom prst="rect">
            <a:avLst/>
          </a:prstGeom>
        </p:spPr>
        <p:txBody>
          <a:bodyPr anchor="ctr" bIns="0" lIns="0" rIns="0" rtlCol="0" tIns="0" vert="horz">
            <a:spAutoFit/>
          </a:bodyPr>
          <a:lstStyle>
            <a:lvl1pPr algn="l" defTabSz="914400" eaLnBrk="1" hangingPunct="1" indent="0" latinLnBrk="0" marL="0" rtl="0">
              <a:lnSpc>
                <a:spcPct val="90000"/>
              </a:lnSpc>
              <a:spcBef>
                <a:spcPts val="1000"/>
              </a:spcBef>
              <a:buFont charset="0" panose="020b0604020202020204" pitchFamily="34" typeface="Arial"/>
              <a:buNone/>
              <a:defRPr kern="1200" sz="175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3" name="Text Placeholder 4"/>
          <p:cNvSpPr txBox="1"/>
          <p:nvPr/>
        </p:nvSpPr>
        <p:spPr>
          <a:xfrm>
            <a:off x="8148754" y="5118173"/>
            <a:ext cx="2063339" cy="438912"/>
          </a:xfrm>
          <a:prstGeom prst="rect">
            <a:avLst/>
          </a:prstGeom>
        </p:spPr>
        <p:txBody>
          <a:bodyPr bIns="0" lIns="0" rIns="0" rtlCol="0" tIns="0" vert="horz">
            <a:spAutoFit/>
          </a:bodyPr>
          <a:lstStyle>
            <a:lvl1pPr algn="l" defTabSz="914400" eaLnBrk="1" hangingPunct="1" indent="0" latinLnBrk="0" marL="0" rtl="0">
              <a:lnSpc>
                <a:spcPts val="1400"/>
              </a:lnSpc>
              <a:spcBef>
                <a:spcPts val="1000"/>
              </a:spcBef>
              <a:buFont charset="0" panose="020b0604020202020204" pitchFamily="34" typeface="Arial"/>
              <a:buNone/>
              <a:defRPr kern="1200" sz="100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4" name="Text Placeholder 4"/>
          <p:cNvSpPr txBox="1"/>
          <p:nvPr/>
        </p:nvSpPr>
        <p:spPr>
          <a:xfrm>
            <a:off x="3643250" y="4148913"/>
            <a:ext cx="235494" cy="283037"/>
          </a:xfrm>
          <a:prstGeom prst="rect">
            <a:avLst/>
          </a:prstGeom>
        </p:spPr>
        <p:txBody>
          <a:bodyPr anchor="ctr" bIns="0" lIns="0" rIns="0" rtlCol="0" tIns="0" vert="horz">
            <a:normAutofit/>
          </a:bodyPr>
          <a:lstStyle>
            <a:lvl1pPr algn="l" defTabSz="914400" eaLnBrk="1" hangingPunct="1" indent="0" latinLnBrk="0" marL="0" rtl="0">
              <a:lnSpc>
                <a:spcPts val="1400"/>
              </a:lnSpc>
              <a:spcBef>
                <a:spcPts val="1000"/>
              </a:spcBef>
              <a:buFont charset="0" panose="020b0604020202020204" pitchFamily="34" typeface="Arial"/>
              <a:buNone/>
              <a:defRPr kern="1200" sz="100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lnSpc>
                <a:spcPct val="120000"/>
              </a:lnSpc>
            </a:pPr>
            <a:r>
              <a:rPr lang="id-ID" sz="1400">
                <a:solidFill>
                  <a:srgbClr val="FCFCFC"/>
                </a:solidFill>
                <a:latin charset="0" panose="020b0604020202020204" pitchFamily="34" typeface="Arial"/>
                <a:ea charset="-122" panose="020b0503020204020204" pitchFamily="34" typeface="微软雅黑"/>
                <a:cs typeface="+mn-ea"/>
                <a:sym charset="0" panose="020b0604020202020204" pitchFamily="34" typeface="Arial"/>
              </a:rPr>
              <a:t>01</a:t>
            </a:r>
          </a:p>
        </p:txBody>
      </p:sp>
      <p:sp>
        <p:nvSpPr>
          <p:cNvPr id="25" name="Text Placeholder 4"/>
          <p:cNvSpPr txBox="1"/>
          <p:nvPr/>
        </p:nvSpPr>
        <p:spPr>
          <a:xfrm>
            <a:off x="4856642" y="2729465"/>
            <a:ext cx="235494" cy="283037"/>
          </a:xfrm>
          <a:prstGeom prst="rect">
            <a:avLst/>
          </a:prstGeom>
        </p:spPr>
        <p:txBody>
          <a:bodyPr anchor="ctr" bIns="0" lIns="0" rIns="0" rtlCol="0" tIns="0" vert="horz">
            <a:normAutofit/>
          </a:bodyPr>
          <a:lstStyle>
            <a:lvl1pPr algn="l" defTabSz="914400" eaLnBrk="1" hangingPunct="1" indent="0" latinLnBrk="0" marL="0" rtl="0">
              <a:lnSpc>
                <a:spcPts val="1400"/>
              </a:lnSpc>
              <a:spcBef>
                <a:spcPts val="1000"/>
              </a:spcBef>
              <a:buFont charset="0" panose="020b0604020202020204" pitchFamily="34" typeface="Arial"/>
              <a:buNone/>
              <a:defRPr kern="1200" sz="100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lnSpc>
                <a:spcPct val="120000"/>
              </a:lnSpc>
            </a:pPr>
            <a:r>
              <a:rPr lang="id-ID" sz="1400">
                <a:solidFill>
                  <a:srgbClr val="FCFCFC"/>
                </a:solidFill>
                <a:latin charset="0" panose="020b0604020202020204" pitchFamily="34" typeface="Arial"/>
                <a:ea charset="-122" panose="020b0503020204020204" pitchFamily="34" typeface="微软雅黑"/>
                <a:cs typeface="+mn-ea"/>
                <a:sym charset="0" panose="020b0604020202020204" pitchFamily="34" typeface="Arial"/>
              </a:rPr>
              <a:t>02</a:t>
            </a:r>
          </a:p>
        </p:txBody>
      </p:sp>
      <p:sp>
        <p:nvSpPr>
          <p:cNvPr id="26" name="Text Placeholder 4"/>
          <p:cNvSpPr txBox="1"/>
          <p:nvPr/>
        </p:nvSpPr>
        <p:spPr>
          <a:xfrm>
            <a:off x="6038562" y="1962295"/>
            <a:ext cx="235494" cy="283037"/>
          </a:xfrm>
          <a:prstGeom prst="rect">
            <a:avLst/>
          </a:prstGeom>
        </p:spPr>
        <p:txBody>
          <a:bodyPr anchor="ctr" bIns="0" lIns="0" rIns="0" rtlCol="0" tIns="0" vert="horz">
            <a:normAutofit/>
          </a:bodyPr>
          <a:lstStyle>
            <a:lvl1pPr algn="l" defTabSz="914400" eaLnBrk="1" hangingPunct="1" indent="0" latinLnBrk="0" marL="0" rtl="0">
              <a:lnSpc>
                <a:spcPts val="1400"/>
              </a:lnSpc>
              <a:spcBef>
                <a:spcPts val="1000"/>
              </a:spcBef>
              <a:buFont charset="0" panose="020b0604020202020204" pitchFamily="34" typeface="Arial"/>
              <a:buNone/>
              <a:defRPr kern="1200" sz="100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lnSpc>
                <a:spcPct val="120000"/>
              </a:lnSpc>
            </a:pPr>
            <a:r>
              <a:rPr lang="id-ID" sz="1400">
                <a:solidFill>
                  <a:srgbClr val="FCFCFC"/>
                </a:solidFill>
                <a:latin charset="0" panose="020b0604020202020204" pitchFamily="34" typeface="Arial"/>
                <a:ea charset="-122" panose="020b0503020204020204" pitchFamily="34" typeface="微软雅黑"/>
                <a:cs typeface="+mn-ea"/>
                <a:sym charset="0" panose="020b0604020202020204" pitchFamily="34" typeface="Arial"/>
              </a:rPr>
              <a:t>03</a:t>
            </a:r>
          </a:p>
        </p:txBody>
      </p:sp>
      <p:sp>
        <p:nvSpPr>
          <p:cNvPr id="27" name="Text Placeholder 4"/>
          <p:cNvSpPr txBox="1"/>
          <p:nvPr/>
        </p:nvSpPr>
        <p:spPr>
          <a:xfrm>
            <a:off x="7674105" y="4802272"/>
            <a:ext cx="235494" cy="283037"/>
          </a:xfrm>
          <a:prstGeom prst="rect">
            <a:avLst/>
          </a:prstGeom>
        </p:spPr>
        <p:txBody>
          <a:bodyPr anchor="ctr" bIns="0" lIns="0" rIns="0" rtlCol="0" tIns="0" vert="horz">
            <a:normAutofit/>
          </a:bodyPr>
          <a:lstStyle>
            <a:lvl1pPr algn="l" defTabSz="914400" eaLnBrk="1" hangingPunct="1" indent="0" latinLnBrk="0" marL="0" rtl="0">
              <a:lnSpc>
                <a:spcPts val="1400"/>
              </a:lnSpc>
              <a:spcBef>
                <a:spcPts val="1000"/>
              </a:spcBef>
              <a:buFont charset="0" panose="020b0604020202020204" pitchFamily="34" typeface="Arial"/>
              <a:buNone/>
              <a:defRPr kern="1200" sz="100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lnSpc>
                <a:spcPct val="120000"/>
              </a:lnSpc>
            </a:pPr>
            <a:r>
              <a:rPr lang="id-ID" sz="1400">
                <a:solidFill>
                  <a:srgbClr val="FCFCFC"/>
                </a:solidFill>
                <a:latin charset="0" panose="020b0604020202020204" pitchFamily="34" typeface="Arial"/>
                <a:ea charset="-122" panose="020b0503020204020204" pitchFamily="34" typeface="微软雅黑"/>
                <a:cs typeface="+mn-ea"/>
                <a:sym charset="0" panose="020b0604020202020204" pitchFamily="34" typeface="Arial"/>
              </a:rPr>
              <a:t>04</a:t>
            </a:r>
          </a:p>
        </p:txBody>
      </p:sp>
      <p:sp>
        <p:nvSpPr>
          <p:cNvPr id="28" name="Shape 1625"/>
          <p:cNvSpPr/>
          <p:nvPr/>
        </p:nvSpPr>
        <p:spPr>
          <a:xfrm>
            <a:off x="9731475" y="2434047"/>
            <a:ext cx="1270207" cy="1270207"/>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bIns="0" lIns="0" rIns="0" tIns="0"/>
          <a:lstStyle/>
          <a:p>
            <a:pPr lvl="0">
              <a:lnSpc>
                <a:spcPct val="120000"/>
              </a:lnSpc>
            </a:pPr>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9" name="Shape 1657"/>
          <p:cNvSpPr/>
          <p:nvPr/>
        </p:nvSpPr>
        <p:spPr>
          <a:xfrm>
            <a:off x="10177332" y="2605031"/>
            <a:ext cx="378722" cy="387159"/>
          </a:xfrm>
          <a:custGeom>
            <a:cxnLst>
              <a:cxn ang="0">
                <a:pos x="wd2" y="hd2"/>
              </a:cxn>
              <a:cxn ang="5400000">
                <a:pos x="wd2" y="hd2"/>
              </a:cxn>
              <a:cxn ang="10800000">
                <a:pos x="wd2" y="hd2"/>
              </a:cxn>
              <a:cxn ang="16200000">
                <a:pos x="wd2" y="hd2"/>
              </a:cxn>
            </a:cxnLst>
            <a:rect b="b" l="0" r="r" t="0"/>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anchor="ctr" bIns="0" lIns="0" rIns="0" tIns="0"/>
          <a:lstStyle/>
          <a:p>
            <a:pPr lvl="0">
              <a:lnSpc>
                <a:spcPct val="120000"/>
              </a:lnSpc>
            </a:pPr>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0" name="Text Placeholder 3"/>
          <p:cNvSpPr txBox="1"/>
          <p:nvPr/>
        </p:nvSpPr>
        <p:spPr>
          <a:xfrm>
            <a:off x="9891668" y="3044677"/>
            <a:ext cx="934156" cy="374339"/>
          </a:xfrm>
          <a:prstGeom prst="rect">
            <a:avLst/>
          </a:prstGeom>
        </p:spPr>
        <p:txBody>
          <a:bodyPr anchor="ctr" bIns="0" lIns="0" rIns="0" rtlCol="0" tIns="0" vert="horz">
            <a:normAutofit/>
          </a:bodyPr>
          <a:lstStyle>
            <a:lvl1pPr algn="l" defTabSz="914400" eaLnBrk="1" hangingPunct="1" indent="0" latinLnBrk="0" marL="0" rtl="0">
              <a:lnSpc>
                <a:spcPct val="90000"/>
              </a:lnSpc>
              <a:spcBef>
                <a:spcPts val="1000"/>
              </a:spcBef>
              <a:buFont charset="0" panose="020b0604020202020204" pitchFamily="34" typeface="Arial"/>
              <a:buNone/>
              <a:defRPr kern="1200" sz="175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lnSpc>
                <a:spcPct val="130000"/>
              </a:lnSpc>
            </a:pPr>
            <a:r>
              <a:rPr altLang="en-US" b="1" lang="zh-CN" sz="18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输入文本</a:t>
            </a:r>
          </a:p>
        </p:txBody>
      </p:sp>
      <p:sp>
        <p:nvSpPr>
          <p:cNvPr id="31" name="TextBox 8"/>
          <p:cNvSpPr txBox="1"/>
          <p:nvPr/>
        </p:nvSpPr>
        <p:spPr>
          <a:xfrm>
            <a:off x="857250" y="235950"/>
            <a:ext cx="3949155" cy="487680"/>
          </a:xfrm>
          <a:prstGeom prst="rect">
            <a:avLst/>
          </a:prstGeom>
          <a:noFill/>
        </p:spPr>
        <p:txBody>
          <a:bodyPr anchor="ctr" bIns="0" lIns="0" rIns="0" rtlCol="0" tIns="0" wrap="square">
            <a:spAutoFit/>
          </a:bodyPr>
          <a:lstStyle/>
          <a:p>
            <a:r>
              <a:rPr altLang="zh-CN" lang="en-US"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2018年度工作概述</a:t>
            </a:r>
          </a:p>
        </p:txBody>
      </p:sp>
      <p:sp>
        <p:nvSpPr>
          <p:cNvPr id="32"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 ANNUAL WORK SUMMARY</a:t>
            </a:r>
          </a:p>
        </p:txBody>
      </p:sp>
    </p:spTree>
    <p:extLst>
      <p:ext uri="{BB962C8B-B14F-4D97-AF65-F5344CB8AC3E}">
        <p14:creationId val="1195864630"/>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3"/>
                                        </p:tgtEl>
                                        <p:attrNameLst>
                                          <p:attrName>style.visibility</p:attrName>
                                        </p:attrNameLst>
                                      </p:cBhvr>
                                      <p:to>
                                        <p:strVal val="visible"/>
                                      </p:to>
                                    </p:set>
                                    <p:animEffect filter="fade" transition="in">
                                      <p:cBhvr>
                                        <p:cTn dur="500" id="11"/>
                                        <p:tgtEl>
                                          <p:spTgt spid="13"/>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5"/>
                                        </p:tgtEl>
                                        <p:attrNameLst>
                                          <p:attrName>style.visibility</p:attrName>
                                        </p:attrNameLst>
                                      </p:cBhvr>
                                      <p:to>
                                        <p:strVal val="visible"/>
                                      </p:to>
                                    </p:set>
                                    <p:animEffect filter="wipe(down)" transition="in">
                                      <p:cBhvr>
                                        <p:cTn dur="500" id="15"/>
                                        <p:tgtEl>
                                          <p:spTgt spid="5"/>
                                        </p:tgtEl>
                                      </p:cBhvr>
                                    </p:animEffect>
                                  </p:childTnLst>
                                </p:cTn>
                              </p:par>
                            </p:childTnLst>
                          </p:cTn>
                        </p:par>
                        <p:par>
                          <p:cTn fill="hold" id="16" nodeType="afterGroup">
                            <p:stCondLst>
                              <p:cond delay="1500"/>
                            </p:stCondLst>
                            <p:childTnLst>
                              <p:par>
                                <p:cTn fill="hold" grpId="0" id="17" nodeType="afterEffect" presetClass="entr" presetID="53" presetSubtype="0">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p:cTn dur="500" fill="hold" id="19"/>
                                        <p:tgtEl>
                                          <p:spTgt spid="9"/>
                                        </p:tgtEl>
                                        <p:attrNameLst>
                                          <p:attrName>ppt_w</p:attrName>
                                        </p:attrNameLst>
                                      </p:cBhvr>
                                      <p:tavLst>
                                        <p:tav tm="0">
                                          <p:val>
                                            <p:fltVal val="0"/>
                                          </p:val>
                                        </p:tav>
                                        <p:tav tm="100000">
                                          <p:val>
                                            <p:strVal val="#ppt_w"/>
                                          </p:val>
                                        </p:tav>
                                      </p:tavLst>
                                    </p:anim>
                                    <p:anim calcmode="lin" valueType="num">
                                      <p:cBhvr>
                                        <p:cTn dur="500" fill="hold" id="20"/>
                                        <p:tgtEl>
                                          <p:spTgt spid="9"/>
                                        </p:tgtEl>
                                        <p:attrNameLst>
                                          <p:attrName>ppt_h</p:attrName>
                                        </p:attrNameLst>
                                      </p:cBhvr>
                                      <p:tavLst>
                                        <p:tav tm="0">
                                          <p:val>
                                            <p:fltVal val="0"/>
                                          </p:val>
                                        </p:tav>
                                        <p:tav tm="100000">
                                          <p:val>
                                            <p:strVal val="#ppt_h"/>
                                          </p:val>
                                        </p:tav>
                                      </p:tavLst>
                                    </p:anim>
                                    <p:animEffect filter="fade" transition="in">
                                      <p:cBhvr>
                                        <p:cTn dur="500" id="21"/>
                                        <p:tgtEl>
                                          <p:spTgt spid="9"/>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24"/>
                                        </p:tgtEl>
                                        <p:attrNameLst>
                                          <p:attrName>style.visibility</p:attrName>
                                        </p:attrNameLst>
                                      </p:cBhvr>
                                      <p:to>
                                        <p:strVal val="visible"/>
                                      </p:to>
                                    </p:set>
                                    <p:anim calcmode="lin" valueType="num">
                                      <p:cBhvr>
                                        <p:cTn dur="500" fill="hold" id="24"/>
                                        <p:tgtEl>
                                          <p:spTgt spid="24"/>
                                        </p:tgtEl>
                                        <p:attrNameLst>
                                          <p:attrName>ppt_w</p:attrName>
                                        </p:attrNameLst>
                                      </p:cBhvr>
                                      <p:tavLst>
                                        <p:tav tm="0">
                                          <p:val>
                                            <p:fltVal val="0"/>
                                          </p:val>
                                        </p:tav>
                                        <p:tav tm="100000">
                                          <p:val>
                                            <p:strVal val="#ppt_w"/>
                                          </p:val>
                                        </p:tav>
                                      </p:tavLst>
                                    </p:anim>
                                    <p:anim calcmode="lin" valueType="num">
                                      <p:cBhvr>
                                        <p:cTn dur="500" fill="hold" id="25"/>
                                        <p:tgtEl>
                                          <p:spTgt spid="24"/>
                                        </p:tgtEl>
                                        <p:attrNameLst>
                                          <p:attrName>ppt_h</p:attrName>
                                        </p:attrNameLst>
                                      </p:cBhvr>
                                      <p:tavLst>
                                        <p:tav tm="0">
                                          <p:val>
                                            <p:fltVal val="0"/>
                                          </p:val>
                                        </p:tav>
                                        <p:tav tm="100000">
                                          <p:val>
                                            <p:strVal val="#ppt_h"/>
                                          </p:val>
                                        </p:tav>
                                      </p:tavLst>
                                    </p:anim>
                                    <p:animEffect filter="fade" transition="in">
                                      <p:cBhvr>
                                        <p:cTn dur="500" id="26"/>
                                        <p:tgtEl>
                                          <p:spTgt spid="24"/>
                                        </p:tgtEl>
                                      </p:cBhvr>
                                    </p:animEffect>
                                  </p:childTnLst>
                                </p:cTn>
                              </p:par>
                            </p:childTnLst>
                          </p:cTn>
                        </p:par>
                        <p:par>
                          <p:cTn fill="hold" id="27" nodeType="afterGroup">
                            <p:stCondLst>
                              <p:cond delay="2000"/>
                            </p:stCondLst>
                            <p:childTnLst>
                              <p:par>
                                <p:cTn fill="hold" grpId="0" id="28" nodeType="afterEffect" presetClass="entr" presetID="18" presetSubtype="12">
                                  <p:stCondLst>
                                    <p:cond delay="0"/>
                                  </p:stCondLst>
                                  <p:childTnLst>
                                    <p:set>
                                      <p:cBhvr>
                                        <p:cTn dur="1" fill="hold" id="29">
                                          <p:stCondLst>
                                            <p:cond delay="0"/>
                                          </p:stCondLst>
                                        </p:cTn>
                                        <p:tgtEl>
                                          <p:spTgt spid="3">
                                            <p:txEl>
                                              <p:pRg end="0" st="0"/>
                                            </p:txEl>
                                          </p:spTgt>
                                        </p:tgtEl>
                                        <p:attrNameLst>
                                          <p:attrName>style.visibility</p:attrName>
                                        </p:attrNameLst>
                                      </p:cBhvr>
                                      <p:to>
                                        <p:strVal val="visible"/>
                                      </p:to>
                                    </p:set>
                                    <p:animEffect filter="strips(downLeft)" transition="in">
                                      <p:cBhvr>
                                        <p:cTn dur="500" id="30"/>
                                        <p:tgtEl>
                                          <p:spTgt spid="3">
                                            <p:txEl>
                                              <p:pRg end="0" st="0"/>
                                            </p:txEl>
                                          </p:spTgt>
                                        </p:tgtEl>
                                      </p:cBhvr>
                                    </p:animEffect>
                                  </p:childTnLst>
                                </p:cTn>
                              </p:par>
                              <p:par>
                                <p:cTn fill="hold" grpId="0" id="31" nodeType="withEffect" presetClass="entr" presetID="18" presetSubtype="12">
                                  <p:stCondLst>
                                    <p:cond delay="0"/>
                                  </p:stCondLst>
                                  <p:childTnLst>
                                    <p:set>
                                      <p:cBhvr>
                                        <p:cTn dur="1" fill="hold" id="32">
                                          <p:stCondLst>
                                            <p:cond delay="0"/>
                                          </p:stCondLst>
                                        </p:cTn>
                                        <p:tgtEl>
                                          <p:spTgt spid="4">
                                            <p:txEl>
                                              <p:pRg end="0" st="0"/>
                                            </p:txEl>
                                          </p:spTgt>
                                        </p:tgtEl>
                                        <p:attrNameLst>
                                          <p:attrName>style.visibility</p:attrName>
                                        </p:attrNameLst>
                                      </p:cBhvr>
                                      <p:to>
                                        <p:strVal val="visible"/>
                                      </p:to>
                                    </p:set>
                                    <p:animEffect filter="strips(downLeft)" transition="in">
                                      <p:cBhvr>
                                        <p:cTn dur="500" id="33"/>
                                        <p:tgtEl>
                                          <p:spTgt spid="4">
                                            <p:txEl>
                                              <p:pRg end="0" st="0"/>
                                            </p:txEl>
                                          </p:spTgt>
                                        </p:tgtEl>
                                      </p:cBhvr>
                                    </p:animEffect>
                                  </p:childTnLst>
                                </p:cTn>
                              </p:par>
                            </p:childTnLst>
                          </p:cTn>
                        </p:par>
                        <p:par>
                          <p:cTn fill="hold" id="34" nodeType="afterGroup">
                            <p:stCondLst>
                              <p:cond delay="2500"/>
                            </p:stCondLst>
                            <p:childTnLst>
                              <p:par>
                                <p:cTn fill="hold" grpId="0" id="35" nodeType="afterEffect" presetClass="entr" presetID="10" presetSubtype="0">
                                  <p:stCondLst>
                                    <p:cond delay="0"/>
                                  </p:stCondLst>
                                  <p:childTnLst>
                                    <p:set>
                                      <p:cBhvr>
                                        <p:cTn dur="1" fill="hold" id="36">
                                          <p:stCondLst>
                                            <p:cond delay="0"/>
                                          </p:stCondLst>
                                        </p:cTn>
                                        <p:tgtEl>
                                          <p:spTgt spid="14"/>
                                        </p:tgtEl>
                                        <p:attrNameLst>
                                          <p:attrName>style.visibility</p:attrName>
                                        </p:attrNameLst>
                                      </p:cBhvr>
                                      <p:to>
                                        <p:strVal val="visible"/>
                                      </p:to>
                                    </p:set>
                                    <p:animEffect filter="fade" transition="in">
                                      <p:cBhvr>
                                        <p:cTn dur="500" id="37"/>
                                        <p:tgtEl>
                                          <p:spTgt spid="14"/>
                                        </p:tgtEl>
                                      </p:cBhvr>
                                    </p:animEffect>
                                  </p:childTnLst>
                                </p:cTn>
                              </p:par>
                            </p:childTnLst>
                          </p:cTn>
                        </p:par>
                        <p:par>
                          <p:cTn fill="hold" id="38" nodeType="afterGroup">
                            <p:stCondLst>
                              <p:cond delay="3000"/>
                            </p:stCondLst>
                            <p:childTnLst>
                              <p:par>
                                <p:cTn fill="hold" grpId="0" id="39" nodeType="afterEffect" presetClass="entr" presetID="22" presetSubtype="4">
                                  <p:stCondLst>
                                    <p:cond delay="0"/>
                                  </p:stCondLst>
                                  <p:childTnLst>
                                    <p:set>
                                      <p:cBhvr>
                                        <p:cTn dur="1" fill="hold" id="40">
                                          <p:stCondLst>
                                            <p:cond delay="0"/>
                                          </p:stCondLst>
                                        </p:cTn>
                                        <p:tgtEl>
                                          <p:spTgt spid="6"/>
                                        </p:tgtEl>
                                        <p:attrNameLst>
                                          <p:attrName>style.visibility</p:attrName>
                                        </p:attrNameLst>
                                      </p:cBhvr>
                                      <p:to>
                                        <p:strVal val="visible"/>
                                      </p:to>
                                    </p:set>
                                    <p:animEffect filter="wipe(down)" transition="in">
                                      <p:cBhvr>
                                        <p:cTn dur="500" id="41"/>
                                        <p:tgtEl>
                                          <p:spTgt spid="6"/>
                                        </p:tgtEl>
                                      </p:cBhvr>
                                    </p:animEffect>
                                  </p:childTnLst>
                                </p:cTn>
                              </p:par>
                            </p:childTnLst>
                          </p:cTn>
                        </p:par>
                        <p:par>
                          <p:cTn fill="hold" id="42" nodeType="afterGroup">
                            <p:stCondLst>
                              <p:cond delay="3500"/>
                            </p:stCondLst>
                            <p:childTnLst>
                              <p:par>
                                <p:cTn fill="hold" grpId="0" id="43" nodeType="afterEffect" presetClass="entr" presetID="53" presetSubtype="0">
                                  <p:stCondLst>
                                    <p:cond delay="0"/>
                                  </p:stCondLst>
                                  <p:childTnLst>
                                    <p:set>
                                      <p:cBhvr>
                                        <p:cTn dur="1" fill="hold" id="44">
                                          <p:stCondLst>
                                            <p:cond delay="0"/>
                                          </p:stCondLst>
                                        </p:cTn>
                                        <p:tgtEl>
                                          <p:spTgt spid="10"/>
                                        </p:tgtEl>
                                        <p:attrNameLst>
                                          <p:attrName>style.visibility</p:attrName>
                                        </p:attrNameLst>
                                      </p:cBhvr>
                                      <p:to>
                                        <p:strVal val="visible"/>
                                      </p:to>
                                    </p:set>
                                    <p:anim calcmode="lin" valueType="num">
                                      <p:cBhvr>
                                        <p:cTn dur="500" fill="hold" id="45"/>
                                        <p:tgtEl>
                                          <p:spTgt spid="10"/>
                                        </p:tgtEl>
                                        <p:attrNameLst>
                                          <p:attrName>ppt_w</p:attrName>
                                        </p:attrNameLst>
                                      </p:cBhvr>
                                      <p:tavLst>
                                        <p:tav tm="0">
                                          <p:val>
                                            <p:fltVal val="0"/>
                                          </p:val>
                                        </p:tav>
                                        <p:tav tm="100000">
                                          <p:val>
                                            <p:strVal val="#ppt_w"/>
                                          </p:val>
                                        </p:tav>
                                      </p:tavLst>
                                    </p:anim>
                                    <p:anim calcmode="lin" valueType="num">
                                      <p:cBhvr>
                                        <p:cTn dur="500" fill="hold" id="46"/>
                                        <p:tgtEl>
                                          <p:spTgt spid="10"/>
                                        </p:tgtEl>
                                        <p:attrNameLst>
                                          <p:attrName>ppt_h</p:attrName>
                                        </p:attrNameLst>
                                      </p:cBhvr>
                                      <p:tavLst>
                                        <p:tav tm="0">
                                          <p:val>
                                            <p:fltVal val="0"/>
                                          </p:val>
                                        </p:tav>
                                        <p:tav tm="100000">
                                          <p:val>
                                            <p:strVal val="#ppt_h"/>
                                          </p:val>
                                        </p:tav>
                                      </p:tavLst>
                                    </p:anim>
                                    <p:animEffect filter="fade" transition="in">
                                      <p:cBhvr>
                                        <p:cTn dur="500" id="47"/>
                                        <p:tgtEl>
                                          <p:spTgt spid="10"/>
                                        </p:tgtEl>
                                      </p:cBhvr>
                                    </p:animEffect>
                                  </p:childTnLst>
                                </p:cTn>
                              </p:par>
                              <p:par>
                                <p:cTn fill="hold" grpId="0" id="48" nodeType="withEffect" presetClass="entr" presetID="53" presetSubtype="0">
                                  <p:stCondLst>
                                    <p:cond delay="0"/>
                                  </p:stCondLst>
                                  <p:childTnLst>
                                    <p:set>
                                      <p:cBhvr>
                                        <p:cTn dur="1" fill="hold" id="49">
                                          <p:stCondLst>
                                            <p:cond delay="0"/>
                                          </p:stCondLst>
                                        </p:cTn>
                                        <p:tgtEl>
                                          <p:spTgt spid="25"/>
                                        </p:tgtEl>
                                        <p:attrNameLst>
                                          <p:attrName>style.visibility</p:attrName>
                                        </p:attrNameLst>
                                      </p:cBhvr>
                                      <p:to>
                                        <p:strVal val="visible"/>
                                      </p:to>
                                    </p:set>
                                    <p:anim calcmode="lin" valueType="num">
                                      <p:cBhvr>
                                        <p:cTn dur="500" fill="hold" id="50"/>
                                        <p:tgtEl>
                                          <p:spTgt spid="25"/>
                                        </p:tgtEl>
                                        <p:attrNameLst>
                                          <p:attrName>ppt_w</p:attrName>
                                        </p:attrNameLst>
                                      </p:cBhvr>
                                      <p:tavLst>
                                        <p:tav tm="0">
                                          <p:val>
                                            <p:fltVal val="0"/>
                                          </p:val>
                                        </p:tav>
                                        <p:tav tm="100000">
                                          <p:val>
                                            <p:strVal val="#ppt_w"/>
                                          </p:val>
                                        </p:tav>
                                      </p:tavLst>
                                    </p:anim>
                                    <p:anim calcmode="lin" valueType="num">
                                      <p:cBhvr>
                                        <p:cTn dur="500" fill="hold" id="51"/>
                                        <p:tgtEl>
                                          <p:spTgt spid="25"/>
                                        </p:tgtEl>
                                        <p:attrNameLst>
                                          <p:attrName>ppt_h</p:attrName>
                                        </p:attrNameLst>
                                      </p:cBhvr>
                                      <p:tavLst>
                                        <p:tav tm="0">
                                          <p:val>
                                            <p:fltVal val="0"/>
                                          </p:val>
                                        </p:tav>
                                        <p:tav tm="100000">
                                          <p:val>
                                            <p:strVal val="#ppt_h"/>
                                          </p:val>
                                        </p:tav>
                                      </p:tavLst>
                                    </p:anim>
                                    <p:animEffect filter="fade" transition="in">
                                      <p:cBhvr>
                                        <p:cTn dur="500" id="52"/>
                                        <p:tgtEl>
                                          <p:spTgt spid="25"/>
                                        </p:tgtEl>
                                      </p:cBhvr>
                                    </p:animEffect>
                                  </p:childTnLst>
                                </p:cTn>
                              </p:par>
                            </p:childTnLst>
                          </p:cTn>
                        </p:par>
                        <p:par>
                          <p:cTn fill="hold" id="53" nodeType="afterGroup">
                            <p:stCondLst>
                              <p:cond delay="4000"/>
                            </p:stCondLst>
                            <p:childTnLst>
                              <p:par>
                                <p:cTn fill="hold" grpId="0" id="54" nodeType="afterEffect" presetClass="entr" presetID="18" presetSubtype="12">
                                  <p:stCondLst>
                                    <p:cond delay="0"/>
                                  </p:stCondLst>
                                  <p:childTnLst>
                                    <p:set>
                                      <p:cBhvr>
                                        <p:cTn dur="1" fill="hold" id="55">
                                          <p:stCondLst>
                                            <p:cond delay="0"/>
                                          </p:stCondLst>
                                        </p:cTn>
                                        <p:tgtEl>
                                          <p:spTgt spid="18"/>
                                        </p:tgtEl>
                                        <p:attrNameLst>
                                          <p:attrName>style.visibility</p:attrName>
                                        </p:attrNameLst>
                                      </p:cBhvr>
                                      <p:to>
                                        <p:strVal val="visible"/>
                                      </p:to>
                                    </p:set>
                                    <p:animEffect filter="strips(downLeft)" transition="in">
                                      <p:cBhvr>
                                        <p:cTn dur="500" id="56"/>
                                        <p:tgtEl>
                                          <p:spTgt spid="18"/>
                                        </p:tgtEl>
                                      </p:cBhvr>
                                    </p:animEffect>
                                  </p:childTnLst>
                                </p:cTn>
                              </p:par>
                              <p:par>
                                <p:cTn fill="hold" grpId="0" id="57" nodeType="withEffect" presetClass="entr" presetID="18" presetSubtype="12">
                                  <p:stCondLst>
                                    <p:cond delay="0"/>
                                  </p:stCondLst>
                                  <p:childTnLst>
                                    <p:set>
                                      <p:cBhvr>
                                        <p:cTn dur="1" fill="hold" id="58">
                                          <p:stCondLst>
                                            <p:cond delay="0"/>
                                          </p:stCondLst>
                                        </p:cTn>
                                        <p:tgtEl>
                                          <p:spTgt spid="19"/>
                                        </p:tgtEl>
                                        <p:attrNameLst>
                                          <p:attrName>style.visibility</p:attrName>
                                        </p:attrNameLst>
                                      </p:cBhvr>
                                      <p:to>
                                        <p:strVal val="visible"/>
                                      </p:to>
                                    </p:set>
                                    <p:animEffect filter="strips(downLeft)" transition="in">
                                      <p:cBhvr>
                                        <p:cTn dur="500" id="59"/>
                                        <p:tgtEl>
                                          <p:spTgt spid="19"/>
                                        </p:tgtEl>
                                      </p:cBhvr>
                                    </p:animEffect>
                                  </p:childTnLst>
                                </p:cTn>
                              </p:par>
                            </p:childTnLst>
                          </p:cTn>
                        </p:par>
                        <p:par>
                          <p:cTn fill="hold" id="60" nodeType="afterGroup">
                            <p:stCondLst>
                              <p:cond delay="4500"/>
                            </p:stCondLst>
                            <p:childTnLst>
                              <p:par>
                                <p:cTn fill="hold" grpId="0" id="61" nodeType="afterEffect" presetClass="entr" presetID="10" presetSubtype="0">
                                  <p:stCondLst>
                                    <p:cond delay="0"/>
                                  </p:stCondLst>
                                  <p:childTnLst>
                                    <p:set>
                                      <p:cBhvr>
                                        <p:cTn dur="1" fill="hold" id="62">
                                          <p:stCondLst>
                                            <p:cond delay="0"/>
                                          </p:stCondLst>
                                        </p:cTn>
                                        <p:tgtEl>
                                          <p:spTgt spid="15"/>
                                        </p:tgtEl>
                                        <p:attrNameLst>
                                          <p:attrName>style.visibility</p:attrName>
                                        </p:attrNameLst>
                                      </p:cBhvr>
                                      <p:to>
                                        <p:strVal val="visible"/>
                                      </p:to>
                                    </p:set>
                                    <p:animEffect filter="fade" transition="in">
                                      <p:cBhvr>
                                        <p:cTn dur="500" id="63"/>
                                        <p:tgtEl>
                                          <p:spTgt spid="15"/>
                                        </p:tgtEl>
                                      </p:cBhvr>
                                    </p:animEffect>
                                  </p:childTnLst>
                                </p:cTn>
                              </p:par>
                            </p:childTnLst>
                          </p:cTn>
                        </p:par>
                        <p:par>
                          <p:cTn fill="hold" id="64" nodeType="afterGroup">
                            <p:stCondLst>
                              <p:cond delay="5000"/>
                            </p:stCondLst>
                            <p:childTnLst>
                              <p:par>
                                <p:cTn fill="hold" grpId="0" id="65" nodeType="afterEffect" presetClass="entr" presetID="22" presetSubtype="4">
                                  <p:stCondLst>
                                    <p:cond delay="0"/>
                                  </p:stCondLst>
                                  <p:childTnLst>
                                    <p:set>
                                      <p:cBhvr>
                                        <p:cTn dur="1" fill="hold" id="66">
                                          <p:stCondLst>
                                            <p:cond delay="0"/>
                                          </p:stCondLst>
                                        </p:cTn>
                                        <p:tgtEl>
                                          <p:spTgt spid="7"/>
                                        </p:tgtEl>
                                        <p:attrNameLst>
                                          <p:attrName>style.visibility</p:attrName>
                                        </p:attrNameLst>
                                      </p:cBhvr>
                                      <p:to>
                                        <p:strVal val="visible"/>
                                      </p:to>
                                    </p:set>
                                    <p:animEffect filter="wipe(down)" transition="in">
                                      <p:cBhvr>
                                        <p:cTn dur="500" id="67"/>
                                        <p:tgtEl>
                                          <p:spTgt spid="7"/>
                                        </p:tgtEl>
                                      </p:cBhvr>
                                    </p:animEffect>
                                  </p:childTnLst>
                                </p:cTn>
                              </p:par>
                            </p:childTnLst>
                          </p:cTn>
                        </p:par>
                        <p:par>
                          <p:cTn fill="hold" id="68" nodeType="afterGroup">
                            <p:stCondLst>
                              <p:cond delay="5500"/>
                            </p:stCondLst>
                            <p:childTnLst>
                              <p:par>
                                <p:cTn fill="hold" grpId="0" id="69" nodeType="afterEffect" presetClass="entr" presetID="53" presetSubtype="0">
                                  <p:stCondLst>
                                    <p:cond delay="0"/>
                                  </p:stCondLst>
                                  <p:childTnLst>
                                    <p:set>
                                      <p:cBhvr>
                                        <p:cTn dur="1" fill="hold" id="70">
                                          <p:stCondLst>
                                            <p:cond delay="0"/>
                                          </p:stCondLst>
                                        </p:cTn>
                                        <p:tgtEl>
                                          <p:spTgt spid="11"/>
                                        </p:tgtEl>
                                        <p:attrNameLst>
                                          <p:attrName>style.visibility</p:attrName>
                                        </p:attrNameLst>
                                      </p:cBhvr>
                                      <p:to>
                                        <p:strVal val="visible"/>
                                      </p:to>
                                    </p:set>
                                    <p:anim calcmode="lin" valueType="num">
                                      <p:cBhvr>
                                        <p:cTn dur="500" fill="hold" id="71"/>
                                        <p:tgtEl>
                                          <p:spTgt spid="11"/>
                                        </p:tgtEl>
                                        <p:attrNameLst>
                                          <p:attrName>ppt_w</p:attrName>
                                        </p:attrNameLst>
                                      </p:cBhvr>
                                      <p:tavLst>
                                        <p:tav tm="0">
                                          <p:val>
                                            <p:fltVal val="0"/>
                                          </p:val>
                                        </p:tav>
                                        <p:tav tm="100000">
                                          <p:val>
                                            <p:strVal val="#ppt_w"/>
                                          </p:val>
                                        </p:tav>
                                      </p:tavLst>
                                    </p:anim>
                                    <p:anim calcmode="lin" valueType="num">
                                      <p:cBhvr>
                                        <p:cTn dur="500" fill="hold" id="72"/>
                                        <p:tgtEl>
                                          <p:spTgt spid="11"/>
                                        </p:tgtEl>
                                        <p:attrNameLst>
                                          <p:attrName>ppt_h</p:attrName>
                                        </p:attrNameLst>
                                      </p:cBhvr>
                                      <p:tavLst>
                                        <p:tav tm="0">
                                          <p:val>
                                            <p:fltVal val="0"/>
                                          </p:val>
                                        </p:tav>
                                        <p:tav tm="100000">
                                          <p:val>
                                            <p:strVal val="#ppt_h"/>
                                          </p:val>
                                        </p:tav>
                                      </p:tavLst>
                                    </p:anim>
                                    <p:animEffect filter="fade" transition="in">
                                      <p:cBhvr>
                                        <p:cTn dur="500" id="73"/>
                                        <p:tgtEl>
                                          <p:spTgt spid="11"/>
                                        </p:tgtEl>
                                      </p:cBhvr>
                                    </p:animEffect>
                                  </p:childTnLst>
                                </p:cTn>
                              </p:par>
                              <p:par>
                                <p:cTn fill="hold" grpId="0" id="74" nodeType="withEffect" presetClass="entr" presetID="53" presetSubtype="0">
                                  <p:stCondLst>
                                    <p:cond delay="0"/>
                                  </p:stCondLst>
                                  <p:childTnLst>
                                    <p:set>
                                      <p:cBhvr>
                                        <p:cTn dur="1" fill="hold" id="75">
                                          <p:stCondLst>
                                            <p:cond delay="0"/>
                                          </p:stCondLst>
                                        </p:cTn>
                                        <p:tgtEl>
                                          <p:spTgt spid="26"/>
                                        </p:tgtEl>
                                        <p:attrNameLst>
                                          <p:attrName>style.visibility</p:attrName>
                                        </p:attrNameLst>
                                      </p:cBhvr>
                                      <p:to>
                                        <p:strVal val="visible"/>
                                      </p:to>
                                    </p:set>
                                    <p:anim calcmode="lin" valueType="num">
                                      <p:cBhvr>
                                        <p:cTn dur="500" fill="hold" id="76"/>
                                        <p:tgtEl>
                                          <p:spTgt spid="26"/>
                                        </p:tgtEl>
                                        <p:attrNameLst>
                                          <p:attrName>ppt_w</p:attrName>
                                        </p:attrNameLst>
                                      </p:cBhvr>
                                      <p:tavLst>
                                        <p:tav tm="0">
                                          <p:val>
                                            <p:fltVal val="0"/>
                                          </p:val>
                                        </p:tav>
                                        <p:tav tm="100000">
                                          <p:val>
                                            <p:strVal val="#ppt_w"/>
                                          </p:val>
                                        </p:tav>
                                      </p:tavLst>
                                    </p:anim>
                                    <p:anim calcmode="lin" valueType="num">
                                      <p:cBhvr>
                                        <p:cTn dur="500" fill="hold" id="77"/>
                                        <p:tgtEl>
                                          <p:spTgt spid="26"/>
                                        </p:tgtEl>
                                        <p:attrNameLst>
                                          <p:attrName>ppt_h</p:attrName>
                                        </p:attrNameLst>
                                      </p:cBhvr>
                                      <p:tavLst>
                                        <p:tav tm="0">
                                          <p:val>
                                            <p:fltVal val="0"/>
                                          </p:val>
                                        </p:tav>
                                        <p:tav tm="100000">
                                          <p:val>
                                            <p:strVal val="#ppt_h"/>
                                          </p:val>
                                        </p:tav>
                                      </p:tavLst>
                                    </p:anim>
                                    <p:animEffect filter="fade" transition="in">
                                      <p:cBhvr>
                                        <p:cTn dur="500" id="78"/>
                                        <p:tgtEl>
                                          <p:spTgt spid="26"/>
                                        </p:tgtEl>
                                      </p:cBhvr>
                                    </p:animEffect>
                                  </p:childTnLst>
                                </p:cTn>
                              </p:par>
                            </p:childTnLst>
                          </p:cTn>
                        </p:par>
                        <p:par>
                          <p:cTn fill="hold" id="79" nodeType="afterGroup">
                            <p:stCondLst>
                              <p:cond delay="6000"/>
                            </p:stCondLst>
                            <p:childTnLst>
                              <p:par>
                                <p:cTn fill="hold" grpId="0" id="80" nodeType="afterEffect" presetClass="entr" presetID="18" presetSubtype="6">
                                  <p:stCondLst>
                                    <p:cond delay="0"/>
                                  </p:stCondLst>
                                  <p:childTnLst>
                                    <p:set>
                                      <p:cBhvr>
                                        <p:cTn dur="1" fill="hold" id="81">
                                          <p:stCondLst>
                                            <p:cond delay="0"/>
                                          </p:stCondLst>
                                        </p:cTn>
                                        <p:tgtEl>
                                          <p:spTgt spid="20"/>
                                        </p:tgtEl>
                                        <p:attrNameLst>
                                          <p:attrName>style.visibility</p:attrName>
                                        </p:attrNameLst>
                                      </p:cBhvr>
                                      <p:to>
                                        <p:strVal val="visible"/>
                                      </p:to>
                                    </p:set>
                                    <p:animEffect filter="strips(downRight)" transition="in">
                                      <p:cBhvr>
                                        <p:cTn dur="500" id="82"/>
                                        <p:tgtEl>
                                          <p:spTgt spid="20"/>
                                        </p:tgtEl>
                                      </p:cBhvr>
                                    </p:animEffect>
                                  </p:childTnLst>
                                </p:cTn>
                              </p:par>
                              <p:par>
                                <p:cTn fill="hold" grpId="0" id="83" nodeType="withEffect" presetClass="entr" presetID="18" presetSubtype="6">
                                  <p:stCondLst>
                                    <p:cond delay="0"/>
                                  </p:stCondLst>
                                  <p:childTnLst>
                                    <p:set>
                                      <p:cBhvr>
                                        <p:cTn dur="1" fill="hold" id="84">
                                          <p:stCondLst>
                                            <p:cond delay="0"/>
                                          </p:stCondLst>
                                        </p:cTn>
                                        <p:tgtEl>
                                          <p:spTgt spid="21"/>
                                        </p:tgtEl>
                                        <p:attrNameLst>
                                          <p:attrName>style.visibility</p:attrName>
                                        </p:attrNameLst>
                                      </p:cBhvr>
                                      <p:to>
                                        <p:strVal val="visible"/>
                                      </p:to>
                                    </p:set>
                                    <p:animEffect filter="strips(downRight)" transition="in">
                                      <p:cBhvr>
                                        <p:cTn dur="500" id="85"/>
                                        <p:tgtEl>
                                          <p:spTgt spid="21"/>
                                        </p:tgtEl>
                                      </p:cBhvr>
                                    </p:animEffect>
                                  </p:childTnLst>
                                </p:cTn>
                              </p:par>
                            </p:childTnLst>
                          </p:cTn>
                        </p:par>
                        <p:par>
                          <p:cTn fill="hold" id="86" nodeType="afterGroup">
                            <p:stCondLst>
                              <p:cond delay="6500"/>
                            </p:stCondLst>
                            <p:childTnLst>
                              <p:par>
                                <p:cTn fill="hold" grpId="0" id="87" nodeType="afterEffect" presetClass="entr" presetID="10" presetSubtype="0">
                                  <p:stCondLst>
                                    <p:cond delay="0"/>
                                  </p:stCondLst>
                                  <p:childTnLst>
                                    <p:set>
                                      <p:cBhvr>
                                        <p:cTn dur="1" fill="hold" id="88">
                                          <p:stCondLst>
                                            <p:cond delay="0"/>
                                          </p:stCondLst>
                                        </p:cTn>
                                        <p:tgtEl>
                                          <p:spTgt spid="16"/>
                                        </p:tgtEl>
                                        <p:attrNameLst>
                                          <p:attrName>style.visibility</p:attrName>
                                        </p:attrNameLst>
                                      </p:cBhvr>
                                      <p:to>
                                        <p:strVal val="visible"/>
                                      </p:to>
                                    </p:set>
                                    <p:animEffect filter="fade" transition="in">
                                      <p:cBhvr>
                                        <p:cTn dur="500" id="89"/>
                                        <p:tgtEl>
                                          <p:spTgt spid="16"/>
                                        </p:tgtEl>
                                      </p:cBhvr>
                                    </p:animEffect>
                                  </p:childTnLst>
                                </p:cTn>
                              </p:par>
                            </p:childTnLst>
                          </p:cTn>
                        </p:par>
                        <p:par>
                          <p:cTn fill="hold" id="90" nodeType="afterGroup">
                            <p:stCondLst>
                              <p:cond delay="7000"/>
                            </p:stCondLst>
                            <p:childTnLst>
                              <p:par>
                                <p:cTn fill="hold" grpId="0" id="91" nodeType="afterEffect" presetClass="entr" presetID="22" presetSubtype="1">
                                  <p:stCondLst>
                                    <p:cond delay="0"/>
                                  </p:stCondLst>
                                  <p:childTnLst>
                                    <p:set>
                                      <p:cBhvr>
                                        <p:cTn dur="1" fill="hold" id="92">
                                          <p:stCondLst>
                                            <p:cond delay="0"/>
                                          </p:stCondLst>
                                        </p:cTn>
                                        <p:tgtEl>
                                          <p:spTgt spid="8"/>
                                        </p:tgtEl>
                                        <p:attrNameLst>
                                          <p:attrName>style.visibility</p:attrName>
                                        </p:attrNameLst>
                                      </p:cBhvr>
                                      <p:to>
                                        <p:strVal val="visible"/>
                                      </p:to>
                                    </p:set>
                                    <p:animEffect filter="wipe(up)" transition="in">
                                      <p:cBhvr>
                                        <p:cTn dur="500" id="93"/>
                                        <p:tgtEl>
                                          <p:spTgt spid="8"/>
                                        </p:tgtEl>
                                      </p:cBhvr>
                                    </p:animEffect>
                                  </p:childTnLst>
                                </p:cTn>
                              </p:par>
                            </p:childTnLst>
                          </p:cTn>
                        </p:par>
                        <p:par>
                          <p:cTn fill="hold" id="94" nodeType="afterGroup">
                            <p:stCondLst>
                              <p:cond delay="7500"/>
                            </p:stCondLst>
                            <p:childTnLst>
                              <p:par>
                                <p:cTn fill="hold" grpId="0" id="95" nodeType="afterEffect" presetClass="entr" presetID="53" presetSubtype="0">
                                  <p:stCondLst>
                                    <p:cond delay="0"/>
                                  </p:stCondLst>
                                  <p:childTnLst>
                                    <p:set>
                                      <p:cBhvr>
                                        <p:cTn dur="1" fill="hold" id="96">
                                          <p:stCondLst>
                                            <p:cond delay="0"/>
                                          </p:stCondLst>
                                        </p:cTn>
                                        <p:tgtEl>
                                          <p:spTgt spid="12"/>
                                        </p:tgtEl>
                                        <p:attrNameLst>
                                          <p:attrName>style.visibility</p:attrName>
                                        </p:attrNameLst>
                                      </p:cBhvr>
                                      <p:to>
                                        <p:strVal val="visible"/>
                                      </p:to>
                                    </p:set>
                                    <p:anim calcmode="lin" valueType="num">
                                      <p:cBhvr>
                                        <p:cTn dur="500" fill="hold" id="97"/>
                                        <p:tgtEl>
                                          <p:spTgt spid="12"/>
                                        </p:tgtEl>
                                        <p:attrNameLst>
                                          <p:attrName>ppt_w</p:attrName>
                                        </p:attrNameLst>
                                      </p:cBhvr>
                                      <p:tavLst>
                                        <p:tav tm="0">
                                          <p:val>
                                            <p:fltVal val="0"/>
                                          </p:val>
                                        </p:tav>
                                        <p:tav tm="100000">
                                          <p:val>
                                            <p:strVal val="#ppt_w"/>
                                          </p:val>
                                        </p:tav>
                                      </p:tavLst>
                                    </p:anim>
                                    <p:anim calcmode="lin" valueType="num">
                                      <p:cBhvr>
                                        <p:cTn dur="500" fill="hold" id="98"/>
                                        <p:tgtEl>
                                          <p:spTgt spid="12"/>
                                        </p:tgtEl>
                                        <p:attrNameLst>
                                          <p:attrName>ppt_h</p:attrName>
                                        </p:attrNameLst>
                                      </p:cBhvr>
                                      <p:tavLst>
                                        <p:tav tm="0">
                                          <p:val>
                                            <p:fltVal val="0"/>
                                          </p:val>
                                        </p:tav>
                                        <p:tav tm="100000">
                                          <p:val>
                                            <p:strVal val="#ppt_h"/>
                                          </p:val>
                                        </p:tav>
                                      </p:tavLst>
                                    </p:anim>
                                    <p:animEffect filter="fade" transition="in">
                                      <p:cBhvr>
                                        <p:cTn dur="500" id="99"/>
                                        <p:tgtEl>
                                          <p:spTgt spid="12"/>
                                        </p:tgtEl>
                                      </p:cBhvr>
                                    </p:animEffect>
                                  </p:childTnLst>
                                </p:cTn>
                              </p:par>
                              <p:par>
                                <p:cTn fill="hold" grpId="0" id="100" nodeType="withEffect" presetClass="entr" presetID="53" presetSubtype="0">
                                  <p:stCondLst>
                                    <p:cond delay="0"/>
                                  </p:stCondLst>
                                  <p:childTnLst>
                                    <p:set>
                                      <p:cBhvr>
                                        <p:cTn dur="1" fill="hold" id="101">
                                          <p:stCondLst>
                                            <p:cond delay="0"/>
                                          </p:stCondLst>
                                        </p:cTn>
                                        <p:tgtEl>
                                          <p:spTgt spid="27"/>
                                        </p:tgtEl>
                                        <p:attrNameLst>
                                          <p:attrName>style.visibility</p:attrName>
                                        </p:attrNameLst>
                                      </p:cBhvr>
                                      <p:to>
                                        <p:strVal val="visible"/>
                                      </p:to>
                                    </p:set>
                                    <p:anim calcmode="lin" valueType="num">
                                      <p:cBhvr>
                                        <p:cTn dur="500" fill="hold" id="102"/>
                                        <p:tgtEl>
                                          <p:spTgt spid="27"/>
                                        </p:tgtEl>
                                        <p:attrNameLst>
                                          <p:attrName>ppt_w</p:attrName>
                                        </p:attrNameLst>
                                      </p:cBhvr>
                                      <p:tavLst>
                                        <p:tav tm="0">
                                          <p:val>
                                            <p:fltVal val="0"/>
                                          </p:val>
                                        </p:tav>
                                        <p:tav tm="100000">
                                          <p:val>
                                            <p:strVal val="#ppt_w"/>
                                          </p:val>
                                        </p:tav>
                                      </p:tavLst>
                                    </p:anim>
                                    <p:anim calcmode="lin" valueType="num">
                                      <p:cBhvr>
                                        <p:cTn dur="500" fill="hold" id="103"/>
                                        <p:tgtEl>
                                          <p:spTgt spid="27"/>
                                        </p:tgtEl>
                                        <p:attrNameLst>
                                          <p:attrName>ppt_h</p:attrName>
                                        </p:attrNameLst>
                                      </p:cBhvr>
                                      <p:tavLst>
                                        <p:tav tm="0">
                                          <p:val>
                                            <p:fltVal val="0"/>
                                          </p:val>
                                        </p:tav>
                                        <p:tav tm="100000">
                                          <p:val>
                                            <p:strVal val="#ppt_h"/>
                                          </p:val>
                                        </p:tav>
                                      </p:tavLst>
                                    </p:anim>
                                    <p:animEffect filter="fade" transition="in">
                                      <p:cBhvr>
                                        <p:cTn dur="500" id="104"/>
                                        <p:tgtEl>
                                          <p:spTgt spid="27"/>
                                        </p:tgtEl>
                                      </p:cBhvr>
                                    </p:animEffect>
                                  </p:childTnLst>
                                </p:cTn>
                              </p:par>
                            </p:childTnLst>
                          </p:cTn>
                        </p:par>
                        <p:par>
                          <p:cTn fill="hold" id="105" nodeType="afterGroup">
                            <p:stCondLst>
                              <p:cond delay="8000"/>
                            </p:stCondLst>
                            <p:childTnLst>
                              <p:par>
                                <p:cTn fill="hold" grpId="0" id="106" nodeType="afterEffect" presetClass="entr" presetID="18" presetSubtype="6">
                                  <p:stCondLst>
                                    <p:cond delay="0"/>
                                  </p:stCondLst>
                                  <p:childTnLst>
                                    <p:set>
                                      <p:cBhvr>
                                        <p:cTn dur="1" fill="hold" id="107">
                                          <p:stCondLst>
                                            <p:cond delay="0"/>
                                          </p:stCondLst>
                                        </p:cTn>
                                        <p:tgtEl>
                                          <p:spTgt spid="22"/>
                                        </p:tgtEl>
                                        <p:attrNameLst>
                                          <p:attrName>style.visibility</p:attrName>
                                        </p:attrNameLst>
                                      </p:cBhvr>
                                      <p:to>
                                        <p:strVal val="visible"/>
                                      </p:to>
                                    </p:set>
                                    <p:animEffect filter="strips(downRight)" transition="in">
                                      <p:cBhvr>
                                        <p:cTn dur="500" id="108"/>
                                        <p:tgtEl>
                                          <p:spTgt spid="22"/>
                                        </p:tgtEl>
                                      </p:cBhvr>
                                    </p:animEffect>
                                  </p:childTnLst>
                                </p:cTn>
                              </p:par>
                              <p:par>
                                <p:cTn fill="hold" grpId="0" id="109" nodeType="withEffect" presetClass="entr" presetID="18" presetSubtype="6">
                                  <p:stCondLst>
                                    <p:cond delay="0"/>
                                  </p:stCondLst>
                                  <p:childTnLst>
                                    <p:set>
                                      <p:cBhvr>
                                        <p:cTn dur="1" fill="hold" id="110">
                                          <p:stCondLst>
                                            <p:cond delay="0"/>
                                          </p:stCondLst>
                                        </p:cTn>
                                        <p:tgtEl>
                                          <p:spTgt spid="23"/>
                                        </p:tgtEl>
                                        <p:attrNameLst>
                                          <p:attrName>style.visibility</p:attrName>
                                        </p:attrNameLst>
                                      </p:cBhvr>
                                      <p:to>
                                        <p:strVal val="visible"/>
                                      </p:to>
                                    </p:set>
                                    <p:animEffect filter="strips(downRight)" transition="in">
                                      <p:cBhvr>
                                        <p:cTn dur="500" id="111"/>
                                        <p:tgtEl>
                                          <p:spTgt spid="23"/>
                                        </p:tgtEl>
                                      </p:cBhvr>
                                    </p:animEffect>
                                  </p:childTnLst>
                                </p:cTn>
                              </p:par>
                            </p:childTnLst>
                          </p:cTn>
                        </p:par>
                        <p:par>
                          <p:cTn fill="hold" id="112" nodeType="afterGroup">
                            <p:stCondLst>
                              <p:cond delay="8500"/>
                            </p:stCondLst>
                            <p:childTnLst>
                              <p:par>
                                <p:cTn fill="hold" grpId="0" id="113" nodeType="afterEffect" presetClass="entr" presetID="1" presetSubtype="0">
                                  <p:stCondLst>
                                    <p:cond delay="0"/>
                                  </p:stCondLst>
                                  <p:childTnLst>
                                    <p:set>
                                      <p:cBhvr>
                                        <p:cTn dur="1" fill="hold" id="114">
                                          <p:stCondLst>
                                            <p:cond delay="0"/>
                                          </p:stCondLst>
                                        </p:cTn>
                                        <p:tgtEl>
                                          <p:spTgt spid="28"/>
                                        </p:tgtEl>
                                        <p:attrNameLst>
                                          <p:attrName>style.visibility</p:attrName>
                                        </p:attrNameLst>
                                      </p:cBhvr>
                                      <p:to>
                                        <p:strVal val="visible"/>
                                      </p:to>
                                    </p:set>
                                  </p:childTnLst>
                                </p:cTn>
                              </p:par>
                              <p:par>
                                <p:cTn fill="remove" grpId="1" id="115" nodeType="withEffect" presetClass="emph" presetID="27" presetSubtype="0">
                                  <p:stCondLst>
                                    <p:cond delay="0"/>
                                  </p:stCondLst>
                                  <p:childTnLst>
                                    <p:animClr clrSpc="rgb" dir="cw">
                                      <p:cBhvr override="childStyle">
                                        <p:cTn autoRev="1" dur="250" fill="remove" id="116"/>
                                        <p:tgtEl>
                                          <p:spTgt spid="28"/>
                                        </p:tgtEl>
                                        <p:attrNameLst>
                                          <p:attrName>style.color</p:attrName>
                                        </p:attrNameLst>
                                      </p:cBhvr>
                                      <p:to>
                                        <a:schemeClr val="bg1"/>
                                      </p:to>
                                    </p:animClr>
                                    <p:animClr clrSpc="rgb" dir="cw">
                                      <p:cBhvr>
                                        <p:cTn autoRev="1" dur="250" fill="remove" id="117"/>
                                        <p:tgtEl>
                                          <p:spTgt spid="28"/>
                                        </p:tgtEl>
                                        <p:attrNameLst>
                                          <p:attrName>fillcolor</p:attrName>
                                        </p:attrNameLst>
                                      </p:cBhvr>
                                      <p:to>
                                        <a:schemeClr val="bg1"/>
                                      </p:to>
                                    </p:animClr>
                                    <p:set>
                                      <p:cBhvr>
                                        <p:cTn autoRev="1" dur="250" fill="remove" id="118"/>
                                        <p:tgtEl>
                                          <p:spTgt spid="28"/>
                                        </p:tgtEl>
                                        <p:attrNameLst>
                                          <p:attrName>fill.type</p:attrName>
                                        </p:attrNameLst>
                                      </p:cBhvr>
                                      <p:to>
                                        <p:strVal val="solid"/>
                                      </p:to>
                                    </p:set>
                                    <p:set>
                                      <p:cBhvr>
                                        <p:cTn autoRev="1" dur="250" fill="remove" id="119"/>
                                        <p:tgtEl>
                                          <p:spTgt spid="28"/>
                                        </p:tgtEl>
                                        <p:attrNameLst>
                                          <p:attrName>fill.on</p:attrName>
                                        </p:attrNameLst>
                                      </p:cBhvr>
                                      <p:to>
                                        <p:strVal val="true"/>
                                      </p:to>
                                    </p:set>
                                  </p:childTnLst>
                                </p:cTn>
                              </p:par>
                            </p:childTnLst>
                          </p:cTn>
                        </p:par>
                        <p:par>
                          <p:cTn fill="hold" id="120" nodeType="afterGroup">
                            <p:stCondLst>
                              <p:cond delay="8750"/>
                            </p:stCondLst>
                            <p:childTnLst>
                              <p:par>
                                <p:cTn fill="hold" grpId="0" id="121" nodeType="afterEffect" presetClass="entr" presetID="10" presetSubtype="0">
                                  <p:stCondLst>
                                    <p:cond delay="0"/>
                                  </p:stCondLst>
                                  <p:childTnLst>
                                    <p:set>
                                      <p:cBhvr>
                                        <p:cTn dur="1" fill="hold" id="122">
                                          <p:stCondLst>
                                            <p:cond delay="0"/>
                                          </p:stCondLst>
                                        </p:cTn>
                                        <p:tgtEl>
                                          <p:spTgt spid="29"/>
                                        </p:tgtEl>
                                        <p:attrNameLst>
                                          <p:attrName>style.visibility</p:attrName>
                                        </p:attrNameLst>
                                      </p:cBhvr>
                                      <p:to>
                                        <p:strVal val="visible"/>
                                      </p:to>
                                    </p:set>
                                    <p:animEffect filter="fade" transition="in">
                                      <p:cBhvr>
                                        <p:cTn dur="500" id="123"/>
                                        <p:tgtEl>
                                          <p:spTgt spid="29"/>
                                        </p:tgtEl>
                                      </p:cBhvr>
                                    </p:animEffect>
                                  </p:childTnLst>
                                </p:cTn>
                              </p:par>
                              <p:par>
                                <p:cTn fill="hold" grpId="0" id="124" nodeType="withEffect" presetClass="entr" presetID="10" presetSubtype="0">
                                  <p:stCondLst>
                                    <p:cond delay="0"/>
                                  </p:stCondLst>
                                  <p:childTnLst>
                                    <p:set>
                                      <p:cBhvr>
                                        <p:cTn dur="1" fill="hold" id="125">
                                          <p:stCondLst>
                                            <p:cond delay="0"/>
                                          </p:stCondLst>
                                        </p:cTn>
                                        <p:tgtEl>
                                          <p:spTgt spid="30"/>
                                        </p:tgtEl>
                                        <p:attrNameLst>
                                          <p:attrName>style.visibility</p:attrName>
                                        </p:attrNameLst>
                                      </p:cBhvr>
                                      <p:to>
                                        <p:strVal val="visible"/>
                                      </p:to>
                                    </p:set>
                                    <p:animEffect filter="fade" transition="in">
                                      <p:cBhvr>
                                        <p:cTn dur="500" id="126"/>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build="p" grpId="0" spid="3"/>
      <p:bldP build="p" grpId="0" spid="4"/>
      <p:bldP grpId="0" spid="5"/>
      <p:bldP grpId="0" spid="6"/>
      <p:bldP grpId="0" spid="7"/>
      <p:bldP grpId="0" spid="8"/>
      <p:bldP grpId="0" spid="9"/>
      <p:bldP grpId="0" spid="10"/>
      <p:bldP grpId="0" spid="11"/>
      <p:bldP grpId="0" spid="12"/>
      <p:bldP grpId="0" spid="13"/>
      <p:bldP grpId="0" spid="14"/>
      <p:bldP grpId="0" spid="15"/>
      <p:bldP grpId="0" spid="16"/>
      <p:bldP grpId="0" spid="18"/>
      <p:bldP grpId="0" spid="19"/>
      <p:bldP grpId="0" spid="20"/>
      <p:bldP grpId="0" spid="21"/>
      <p:bldP grpId="0" spid="22"/>
      <p:bldP grpId="0" spid="23"/>
      <p:bldP grpId="0" spid="24"/>
      <p:bldP grpId="0" spid="25"/>
      <p:bldP grpId="0" spid="26"/>
      <p:bldP grpId="0" spid="27"/>
      <p:bldP grpId="0" spid="28"/>
      <p:bldP grpId="1" spid="28"/>
      <p:bldP grpId="0" spid="29"/>
      <p:bldP grpId="0" spid="3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Group 11"/>
          <p:cNvGrpSpPr/>
          <p:nvPr/>
        </p:nvGrpSpPr>
        <p:grpSpPr>
          <a:xfrm>
            <a:off x="2840835" y="2344933"/>
            <a:ext cx="3695028" cy="3695028"/>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gdLst>
                  <a:gd fmla="*/ 849 w 904" name="T0"/>
                  <a:gd fmla="*/ 0 h 468" name="T1"/>
                  <a:gd fmla="*/ 873 w 904" name="T2"/>
                  <a:gd fmla="*/ 58 h 468" name="T3"/>
                  <a:gd fmla="*/ 507 w 904" name="T4"/>
                  <a:gd fmla="*/ 436 h 468" name="T5"/>
                  <a:gd fmla="*/ 396 w 904" name="T6"/>
                  <a:gd fmla="*/ 436 h 468" name="T7"/>
                  <a:gd fmla="*/ 30 w 904" name="T8"/>
                  <a:gd fmla="*/ 58 h 468" name="T9"/>
                  <a:gd fmla="*/ 55 w 904" name="T10"/>
                  <a:gd fmla="*/ 0 h 468" name="T11"/>
                  <a:gd fmla="*/ 849 w 904" name="T12"/>
                  <a:gd fmla="*/ 0 h 468" name="T13"/>
                </a:gdLst>
                <a:cxnLst>
                  <a:cxn ang="0">
                    <a:pos x="T0" y="T1"/>
                  </a:cxn>
                  <a:cxn ang="0">
                    <a:pos x="T2" y="T3"/>
                  </a:cxn>
                  <a:cxn ang="0">
                    <a:pos x="T4" y="T5"/>
                  </a:cxn>
                  <a:cxn ang="0">
                    <a:pos x="T6" y="T7"/>
                  </a:cxn>
                  <a:cxn ang="0">
                    <a:pos x="T8" y="T9"/>
                  </a:cxn>
                  <a:cxn ang="0">
                    <a:pos x="T10" y="T11"/>
                  </a:cxn>
                  <a:cxn ang="0">
                    <a:pos x="T12" y="T13"/>
                  </a:cxn>
                </a:cxnLst>
                <a:rect b="b" l="0" r="r" t="0"/>
                <a:pathLst>
                  <a:path h="468" w="904">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anchor="t" anchorCtr="0" bIns="27914" compatLnSpc="1" lIns="55827" numCol="1" rIns="55827" tIns="27914" vert="horz" wrap="square">
                <a:prstTxWarp prst="textNoShape">
                  <a:avLst/>
                </a:prstTxWarp>
              </a:bodyPr>
              <a:lstStyle/>
              <a:p>
                <a:pPr algn="just">
                  <a:lnSpc>
                    <a:spcPct val="120000"/>
                  </a:lnSpc>
                </a:pPr>
                <a:endParaRPr lang="en-US"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8" name="Freeform 27"/>
              <p:cNvSpPr/>
              <p:nvPr/>
            </p:nvSpPr>
            <p:spPr bwMode="auto">
              <a:xfrm>
                <a:off x="4657725" y="946151"/>
                <a:ext cx="2151063" cy="1825625"/>
              </a:xfrm>
              <a:custGeom>
                <a:gdLst>
                  <a:gd fmla="*/ 848 w 1696" name="T0"/>
                  <a:gd fmla="*/ 0 h 1440" name="T1"/>
                  <a:gd fmla="*/ 0 w 1696" name="T2"/>
                  <a:gd fmla="*/ 848 h 1440" name="T3"/>
                  <a:gd fmla="*/ 241 w 1696" name="T4"/>
                  <a:gd fmla="*/ 1440 h 1440" name="T5"/>
                  <a:gd fmla="*/ 718 w 1696" name="T6"/>
                  <a:gd fmla="*/ 1209 h 1440" name="T7"/>
                  <a:gd fmla="*/ 464 w 1696" name="T8"/>
                  <a:gd fmla="*/ 848 h 1440" name="T9"/>
                  <a:gd fmla="*/ 848 w 1696" name="T10"/>
                  <a:gd fmla="*/ 464 h 1440" name="T11"/>
                  <a:gd fmla="*/ 1232 w 1696" name="T12"/>
                  <a:gd fmla="*/ 848 h 1440" name="T13"/>
                  <a:gd fmla="*/ 1213 w 1696" name="T14"/>
                  <a:gd fmla="*/ 966 h 1440" name="T15"/>
                  <a:gd fmla="*/ 1293 w 1696" name="T16"/>
                  <a:gd fmla="*/ 966 h 1440" name="T17"/>
                  <a:gd fmla="*/ 1293 w 1696" name="T18"/>
                  <a:gd fmla="*/ 1062 h 1440" name="T19"/>
                  <a:gd fmla="*/ 1669 w 1696" name="T20"/>
                  <a:gd fmla="*/ 1062 h 1440" name="T21"/>
                  <a:gd fmla="*/ 1696 w 1696" name="T22"/>
                  <a:gd fmla="*/ 848 h 1440" name="T23"/>
                  <a:gd fmla="*/ 848 w 1696" name="T24"/>
                  <a:gd fmla="*/ 0 h 14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40" w="1695">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anchor="t" anchorCtr="0" bIns="27914" compatLnSpc="1" lIns="55827" numCol="1" rIns="55827" tIns="27914" vert="horz" wrap="square">
                <a:prstTxWarp prst="textNoShape">
                  <a:avLst/>
                </a:prstTxWarp>
              </a:bodyPr>
              <a:lstStyle/>
              <a:p>
                <a:pPr algn="just">
                  <a:lnSpc>
                    <a:spcPct val="120000"/>
                  </a:lnSpc>
                </a:pPr>
                <a:endParaRPr lang="en-US"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4" name="Group 13"/>
            <p:cNvGrpSpPr/>
            <p:nvPr userDrawn="1"/>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gdLst>
                  <a:gd fmla="*/ 0 w 468" name="T0"/>
                  <a:gd fmla="*/ 55 h 904" name="T1"/>
                  <a:gd fmla="*/ 57 w 468" name="T2"/>
                  <a:gd fmla="*/ 30 h 904" name="T3"/>
                  <a:gd fmla="*/ 436 w 468" name="T4"/>
                  <a:gd fmla="*/ 397 h 904" name="T5"/>
                  <a:gd fmla="*/ 436 w 468" name="T6"/>
                  <a:gd fmla="*/ 508 h 904" name="T7"/>
                  <a:gd fmla="*/ 57 w 468" name="T8"/>
                  <a:gd fmla="*/ 874 h 904" name="T9"/>
                  <a:gd fmla="*/ 0 w 468" name="T10"/>
                  <a:gd fmla="*/ 849 h 904" name="T11"/>
                  <a:gd fmla="*/ 0 w 468" name="T12"/>
                  <a:gd fmla="*/ 55 h 904" name="T13"/>
                </a:gdLst>
                <a:cxnLst>
                  <a:cxn ang="0">
                    <a:pos x="T0" y="T1"/>
                  </a:cxn>
                  <a:cxn ang="0">
                    <a:pos x="T2" y="T3"/>
                  </a:cxn>
                  <a:cxn ang="0">
                    <a:pos x="T4" y="T5"/>
                  </a:cxn>
                  <a:cxn ang="0">
                    <a:pos x="T6" y="T7"/>
                  </a:cxn>
                  <a:cxn ang="0">
                    <a:pos x="T8" y="T9"/>
                  </a:cxn>
                  <a:cxn ang="0">
                    <a:pos x="T10" y="T11"/>
                  </a:cxn>
                  <a:cxn ang="0">
                    <a:pos x="T12" y="T13"/>
                  </a:cxn>
                </a:cxnLst>
                <a:rect b="b" l="0" r="r" t="0"/>
                <a:pathLst>
                  <a:path h="904" w="468">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anchor="t" anchorCtr="0" bIns="27914" compatLnSpc="1" lIns="55827" numCol="1" rIns="55827" tIns="27914" vert="horz" wrap="square">
                <a:prstTxWarp prst="textNoShape">
                  <a:avLst/>
                </a:prstTxWarp>
              </a:bodyPr>
              <a:lstStyle/>
              <a:p>
                <a:pPr algn="just">
                  <a:lnSpc>
                    <a:spcPct val="120000"/>
                  </a:lnSpc>
                </a:pPr>
                <a:endParaRPr lang="en-US"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Freeform 25"/>
              <p:cNvSpPr/>
              <p:nvPr/>
            </p:nvSpPr>
            <p:spPr bwMode="auto">
              <a:xfrm>
                <a:off x="4657725" y="2517776"/>
                <a:ext cx="1825625" cy="2151063"/>
              </a:xfrm>
              <a:custGeom>
                <a:gdLst>
                  <a:gd fmla="*/ 1209 w 1440" name="T0"/>
                  <a:gd fmla="*/ 978 h 1696" name="T1"/>
                  <a:gd fmla="*/ 848 w 1440" name="T2"/>
                  <a:gd fmla="*/ 1232 h 1696" name="T3"/>
                  <a:gd fmla="*/ 464 w 1440" name="T4"/>
                  <a:gd fmla="*/ 848 h 1696" name="T5"/>
                  <a:gd fmla="*/ 848 w 1440" name="T6"/>
                  <a:gd fmla="*/ 464 h 1696" name="T7"/>
                  <a:gd fmla="*/ 969 w 1440" name="T8"/>
                  <a:gd fmla="*/ 483 h 1696" name="T9"/>
                  <a:gd fmla="*/ 969 w 1440" name="T10"/>
                  <a:gd fmla="*/ 9 h 1696" name="T11"/>
                  <a:gd fmla="*/ 848 w 1440" name="T12"/>
                  <a:gd fmla="*/ 0 h 1696" name="T13"/>
                  <a:gd fmla="*/ 0 w 1440" name="T14"/>
                  <a:gd fmla="*/ 848 h 1696" name="T15"/>
                  <a:gd fmla="*/ 848 w 1440" name="T16"/>
                  <a:gd fmla="*/ 1696 h 1696" name="T17"/>
                  <a:gd fmla="*/ 1440 w 1440" name="T18"/>
                  <a:gd fmla="*/ 1455 h 1696" name="T19"/>
                  <a:gd fmla="*/ 1209 w 1440" name="T20"/>
                  <a:gd fmla="*/ 978 h 169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95" w="1440">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anchor="t" anchorCtr="0" bIns="27914" compatLnSpc="1" lIns="55827" numCol="1" rIns="55827" tIns="27914" vert="horz" wrap="square">
                <a:prstTxWarp prst="textNoShape">
                  <a:avLst/>
                </a:prstTxWarp>
              </a:bodyPr>
              <a:lstStyle/>
              <a:p>
                <a:pPr algn="just">
                  <a:lnSpc>
                    <a:spcPct val="120000"/>
                  </a:lnSpc>
                </a:pPr>
                <a:endParaRPr lang="en-US"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5" name="Group 14"/>
            <p:cNvGrpSpPr/>
            <p:nvPr userDrawn="1"/>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gdLst>
                  <a:gd fmla="*/ 55 w 904" name="T0"/>
                  <a:gd fmla="*/ 468 h 468" name="T1"/>
                  <a:gd fmla="*/ 30 w 904" name="T2"/>
                  <a:gd fmla="*/ 411 h 468" name="T3"/>
                  <a:gd fmla="*/ 396 w 904" name="T4"/>
                  <a:gd fmla="*/ 32 h 468" name="T5"/>
                  <a:gd fmla="*/ 507 w 904" name="T6"/>
                  <a:gd fmla="*/ 32 h 468" name="T7"/>
                  <a:gd fmla="*/ 873 w 904" name="T8"/>
                  <a:gd fmla="*/ 411 h 468" name="T9"/>
                  <a:gd fmla="*/ 849 w 904" name="T10"/>
                  <a:gd fmla="*/ 468 h 468" name="T11"/>
                  <a:gd fmla="*/ 55 w 904" name="T12"/>
                  <a:gd fmla="*/ 468 h 468" name="T13"/>
                </a:gdLst>
                <a:cxnLst>
                  <a:cxn ang="0">
                    <a:pos x="T0" y="T1"/>
                  </a:cxn>
                  <a:cxn ang="0">
                    <a:pos x="T2" y="T3"/>
                  </a:cxn>
                  <a:cxn ang="0">
                    <a:pos x="T4" y="T5"/>
                  </a:cxn>
                  <a:cxn ang="0">
                    <a:pos x="T6" y="T7"/>
                  </a:cxn>
                  <a:cxn ang="0">
                    <a:pos x="T8" y="T9"/>
                  </a:cxn>
                  <a:cxn ang="0">
                    <a:pos x="T10" y="T11"/>
                  </a:cxn>
                  <a:cxn ang="0">
                    <a:pos x="T12" y="T13"/>
                  </a:cxn>
                </a:cxnLst>
                <a:rect b="b" l="0" r="r" t="0"/>
                <a:pathLst>
                  <a:path h="468" w="904">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anchor="t" anchorCtr="0" bIns="27914" compatLnSpc="1" lIns="55827" numCol="1" rIns="55827" tIns="27914" vert="horz" wrap="square">
                <a:prstTxWarp prst="textNoShape">
                  <a:avLst/>
                </a:prstTxWarp>
              </a:bodyPr>
              <a:lstStyle/>
              <a:p>
                <a:pPr algn="just">
                  <a:lnSpc>
                    <a:spcPct val="120000"/>
                  </a:lnSpc>
                </a:pPr>
                <a:endParaRPr lang="en-US"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Freeform 23"/>
              <p:cNvSpPr/>
              <p:nvPr/>
            </p:nvSpPr>
            <p:spPr bwMode="auto">
              <a:xfrm>
                <a:off x="6230938" y="2843213"/>
                <a:ext cx="2149475" cy="1825625"/>
              </a:xfrm>
              <a:custGeom>
                <a:gdLst>
                  <a:gd fmla="*/ 978 w 1696" name="T0"/>
                  <a:gd fmla="*/ 231 h 1440" name="T1"/>
                  <a:gd fmla="*/ 1232 w 1696" name="T2"/>
                  <a:gd fmla="*/ 592 h 1440" name="T3"/>
                  <a:gd fmla="*/ 848 w 1696" name="T4"/>
                  <a:gd fmla="*/ 976 h 1440" name="T5"/>
                  <a:gd fmla="*/ 464 w 1696" name="T6"/>
                  <a:gd fmla="*/ 592 h 1440" name="T7"/>
                  <a:gd fmla="*/ 487 w 1696" name="T8"/>
                  <a:gd fmla="*/ 462 h 1440" name="T9"/>
                  <a:gd fmla="*/ 10 w 1696" name="T10"/>
                  <a:gd fmla="*/ 462 h 1440" name="T11"/>
                  <a:gd fmla="*/ 0 w 1696" name="T12"/>
                  <a:gd fmla="*/ 592 h 1440" name="T13"/>
                  <a:gd fmla="*/ 848 w 1696" name="T14"/>
                  <a:gd fmla="*/ 1440 h 1440" name="T15"/>
                  <a:gd fmla="*/ 1696 w 1696" name="T16"/>
                  <a:gd fmla="*/ 592 h 1440" name="T17"/>
                  <a:gd fmla="*/ 1455 w 1696" name="T18"/>
                  <a:gd fmla="*/ 0 h 1440" name="T19"/>
                  <a:gd fmla="*/ 978 w 1696" name="T20"/>
                  <a:gd fmla="*/ 231 h 14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40" w="1695">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anchor="t" anchorCtr="0" bIns="27914" compatLnSpc="1" lIns="55827" numCol="1" rIns="55827" tIns="27914" vert="horz" wrap="square">
                <a:prstTxWarp prst="textNoShape">
                  <a:avLst/>
                </a:prstTxWarp>
              </a:bodyPr>
              <a:lstStyle/>
              <a:p>
                <a:pPr algn="just">
                  <a:lnSpc>
                    <a:spcPct val="120000"/>
                  </a:lnSpc>
                </a:pPr>
                <a:endParaRPr lang="en-US"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6" name="Group 15"/>
            <p:cNvGrpSpPr/>
            <p:nvPr userDrawn="1"/>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gdLst>
                  <a:gd fmla="*/ 468 w 468" name="T0"/>
                  <a:gd fmla="*/ 849 h 904" name="T1"/>
                  <a:gd fmla="*/ 410 w 468" name="T2"/>
                  <a:gd fmla="*/ 874 h 904" name="T3"/>
                  <a:gd fmla="*/ 32 w 468" name="T4"/>
                  <a:gd fmla="*/ 508 h 904" name="T5"/>
                  <a:gd fmla="*/ 32 w 468" name="T6"/>
                  <a:gd fmla="*/ 397 h 904" name="T7"/>
                  <a:gd fmla="*/ 410 w 468" name="T8"/>
                  <a:gd fmla="*/ 30 h 904" name="T9"/>
                  <a:gd fmla="*/ 468 w 468" name="T10"/>
                  <a:gd fmla="*/ 55 h 904" name="T11"/>
                  <a:gd fmla="*/ 468 w 468" name="T12"/>
                  <a:gd fmla="*/ 849 h 904" name="T13"/>
                </a:gdLst>
                <a:cxnLst>
                  <a:cxn ang="0">
                    <a:pos x="T0" y="T1"/>
                  </a:cxn>
                  <a:cxn ang="0">
                    <a:pos x="T2" y="T3"/>
                  </a:cxn>
                  <a:cxn ang="0">
                    <a:pos x="T4" y="T5"/>
                  </a:cxn>
                  <a:cxn ang="0">
                    <a:pos x="T6" y="T7"/>
                  </a:cxn>
                  <a:cxn ang="0">
                    <a:pos x="T8" y="T9"/>
                  </a:cxn>
                  <a:cxn ang="0">
                    <a:pos x="T10" y="T11"/>
                  </a:cxn>
                  <a:cxn ang="0">
                    <a:pos x="T12" y="T13"/>
                  </a:cxn>
                </a:cxnLst>
                <a:rect b="b" l="0" r="r" t="0"/>
                <a:pathLst>
                  <a:path h="904" w="468">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anchor="t" anchorCtr="0" bIns="27914" compatLnSpc="1" lIns="55827" numCol="1" rIns="55827" tIns="27914" vert="horz" wrap="square">
                <a:prstTxWarp prst="textNoShape">
                  <a:avLst/>
                </a:prstTxWarp>
              </a:bodyPr>
              <a:lstStyle/>
              <a:p>
                <a:pPr algn="just">
                  <a:lnSpc>
                    <a:spcPct val="120000"/>
                  </a:lnSpc>
                </a:pPr>
                <a:endParaRPr lang="en-US"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Freeform 21"/>
              <p:cNvSpPr/>
              <p:nvPr/>
            </p:nvSpPr>
            <p:spPr bwMode="auto">
              <a:xfrm>
                <a:off x="6554788" y="946151"/>
                <a:ext cx="1825625" cy="2151063"/>
              </a:xfrm>
              <a:custGeom>
                <a:gdLst>
                  <a:gd fmla="*/ 592 w 1440" name="T0"/>
                  <a:gd fmla="*/ 0 h 1696" name="T1"/>
                  <a:gd fmla="*/ 0 w 1440" name="T2"/>
                  <a:gd fmla="*/ 241 h 1696" name="T3"/>
                  <a:gd fmla="*/ 231 w 1440" name="T4"/>
                  <a:gd fmla="*/ 718 h 1696" name="T5"/>
                  <a:gd fmla="*/ 592 w 1440" name="T6"/>
                  <a:gd fmla="*/ 464 h 1696" name="T7"/>
                  <a:gd fmla="*/ 976 w 1440" name="T8"/>
                  <a:gd fmla="*/ 848 h 1696" name="T9"/>
                  <a:gd fmla="*/ 592 w 1440" name="T10"/>
                  <a:gd fmla="*/ 1232 h 1696" name="T11"/>
                  <a:gd fmla="*/ 452 w 1440" name="T12"/>
                  <a:gd fmla="*/ 1206 h 1696" name="T13"/>
                  <a:gd fmla="*/ 452 w 1440" name="T14"/>
                  <a:gd fmla="*/ 1300 h 1696" name="T15"/>
                  <a:gd fmla="*/ 389 w 1440" name="T16"/>
                  <a:gd fmla="*/ 1300 h 1696" name="T17"/>
                  <a:gd fmla="*/ 389 w 1440" name="T18"/>
                  <a:gd fmla="*/ 1671 h 1696" name="T19"/>
                  <a:gd fmla="*/ 592 w 1440" name="T20"/>
                  <a:gd fmla="*/ 1696 h 1696" name="T21"/>
                  <a:gd fmla="*/ 1440 w 1440" name="T22"/>
                  <a:gd fmla="*/ 848 h 1696" name="T23"/>
                  <a:gd fmla="*/ 592 w 1440" name="T24"/>
                  <a:gd fmla="*/ 0 h 169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95" w="1440">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anchor="t" anchorCtr="0" bIns="27914" compatLnSpc="1" lIns="55827" numCol="1" rIns="55827" tIns="27914" vert="horz" wrap="square">
                <a:prstTxWarp prst="textNoShape">
                  <a:avLst/>
                </a:prstTxWarp>
              </a:bodyPr>
              <a:lstStyle/>
              <a:p>
                <a:pPr algn="just">
                  <a:lnSpc>
                    <a:spcPct val="120000"/>
                  </a:lnSpc>
                </a:pPr>
                <a:endParaRPr lang="en-US"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17" name="TextBox 16"/>
            <p:cNvSpPr txBox="1"/>
            <p:nvPr userDrawn="1"/>
          </p:nvSpPr>
          <p:spPr>
            <a:xfrm rot="18920652">
              <a:off x="6441132" y="1910600"/>
              <a:ext cx="1431342" cy="549553"/>
            </a:xfrm>
            <a:prstGeom prst="rect">
              <a:avLst/>
            </a:prstGeom>
            <a:noFill/>
          </p:spPr>
          <p:txBody>
            <a:bodyPr anchor="ctr" rtlCol="0" wrap="none">
              <a:prstTxWarp prst="textArchUp">
                <a:avLst/>
              </a:prstTxWarp>
              <a:spAutoFit/>
            </a:bodyPr>
            <a:lstStyle/>
            <a:p>
              <a:pPr algn="just">
                <a:lnSpc>
                  <a:spcPct val="120000"/>
                </a:lnSpc>
              </a:pPr>
              <a:r>
                <a:rPr altLang="en-US" b="1" lang="zh-CN"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18" name="TextBox 17"/>
            <p:cNvSpPr txBox="1"/>
            <p:nvPr userDrawn="1"/>
          </p:nvSpPr>
          <p:spPr>
            <a:xfrm rot="2904439">
              <a:off x="9672072" y="2022876"/>
              <a:ext cx="1431342" cy="549553"/>
            </a:xfrm>
            <a:prstGeom prst="rect">
              <a:avLst/>
            </a:prstGeom>
            <a:noFill/>
          </p:spPr>
          <p:txBody>
            <a:bodyPr anchor="ctr" rtlCol="0" wrap="none">
              <a:prstTxWarp prst="textArchUp">
                <a:avLst/>
              </a:prstTxWarp>
              <a:spAutoFit/>
            </a:bodyPr>
            <a:lstStyle/>
            <a:p>
              <a:pPr algn="just">
                <a:lnSpc>
                  <a:spcPct val="120000"/>
                </a:lnSpc>
              </a:pPr>
              <a:r>
                <a:rPr altLang="en-US" b="1" lang="zh-CN"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19" name="TextBox 18"/>
            <p:cNvSpPr txBox="1"/>
            <p:nvPr userDrawn="1"/>
          </p:nvSpPr>
          <p:spPr>
            <a:xfrm rot="3328205">
              <a:off x="6304478" y="5122857"/>
              <a:ext cx="1431342" cy="549553"/>
            </a:xfrm>
            <a:prstGeom prst="rect">
              <a:avLst/>
            </a:prstGeom>
            <a:noFill/>
          </p:spPr>
          <p:txBody>
            <a:bodyPr anchor="ctr" rtlCol="0" wrap="none">
              <a:prstTxWarp prst="textArchDown">
                <a:avLst/>
              </a:prstTxWarp>
              <a:spAutoFit/>
            </a:bodyPr>
            <a:lstStyle/>
            <a:p>
              <a:pPr algn="just">
                <a:lnSpc>
                  <a:spcPct val="120000"/>
                </a:lnSpc>
              </a:pPr>
              <a:r>
                <a:rPr altLang="en-US" b="1" lang="zh-CN"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20" name="TextBox 19"/>
            <p:cNvSpPr txBox="1"/>
            <p:nvPr userDrawn="1"/>
          </p:nvSpPr>
          <p:spPr>
            <a:xfrm rot="18872992">
              <a:off x="9526699" y="5209994"/>
              <a:ext cx="1431342" cy="549553"/>
            </a:xfrm>
            <a:prstGeom prst="rect">
              <a:avLst/>
            </a:prstGeom>
            <a:noFill/>
          </p:spPr>
          <p:txBody>
            <a:bodyPr anchor="ctr" rtlCol="0" wrap="none">
              <a:prstTxWarp prst="textArchDown">
                <a:avLst/>
              </a:prstTxWarp>
              <a:spAutoFit/>
            </a:bodyPr>
            <a:lstStyle/>
            <a:p>
              <a:pPr algn="just">
                <a:lnSpc>
                  <a:spcPct val="120000"/>
                </a:lnSpc>
              </a:pPr>
              <a:r>
                <a:rPr altLang="en-US" b="1" lang="zh-CN"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grpSp>
      <p:grpSp>
        <p:nvGrpSpPr>
          <p:cNvPr id="29" name="Group 30"/>
          <p:cNvGrpSpPr/>
          <p:nvPr/>
        </p:nvGrpSpPr>
        <p:grpSpPr>
          <a:xfrm>
            <a:off x="6924671" y="2712385"/>
            <a:ext cx="3609160" cy="572731"/>
            <a:chOff x="8633669" y="2306010"/>
            <a:chExt cx="2990246" cy="625370"/>
          </a:xfrm>
        </p:grpSpPr>
        <p:sp>
          <p:nvSpPr>
            <p:cNvPr id="30" name="Rectangle 28"/>
            <p:cNvSpPr/>
            <p:nvPr/>
          </p:nvSpPr>
          <p:spPr>
            <a:xfrm>
              <a:off x="8633668" y="2623602"/>
              <a:ext cx="2990246" cy="319501"/>
            </a:xfrm>
            <a:prstGeom prst="rect">
              <a:avLst/>
            </a:prstGeom>
          </p:spPr>
          <p:txBody>
            <a:bodyPr bIns="0" lIns="0" rIns="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1" name="TextBox 29"/>
            <p:cNvSpPr txBox="1"/>
            <p:nvPr/>
          </p:nvSpPr>
          <p:spPr>
            <a:xfrm>
              <a:off x="8633669" y="2306010"/>
              <a:ext cx="1279218" cy="279564"/>
            </a:xfrm>
            <a:prstGeom prst="rect">
              <a:avLst/>
            </a:prstGeom>
            <a:noFill/>
          </p:spPr>
          <p:txBody>
            <a:bodyPr bIns="0" lIns="0" rIns="0" rtlCol="0" tIns="0" wrap="squar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grpSp>
        <p:nvGrpSpPr>
          <p:cNvPr id="33" name="Group 30"/>
          <p:cNvGrpSpPr/>
          <p:nvPr/>
        </p:nvGrpSpPr>
        <p:grpSpPr>
          <a:xfrm>
            <a:off x="6924671" y="3535890"/>
            <a:ext cx="3609160" cy="572731"/>
            <a:chOff x="8633669" y="2306010"/>
            <a:chExt cx="2990246" cy="625370"/>
          </a:xfrm>
        </p:grpSpPr>
        <p:sp>
          <p:nvSpPr>
            <p:cNvPr id="34" name="Rectangle 28"/>
            <p:cNvSpPr/>
            <p:nvPr/>
          </p:nvSpPr>
          <p:spPr>
            <a:xfrm>
              <a:off x="8633668" y="2623602"/>
              <a:ext cx="2990246" cy="319501"/>
            </a:xfrm>
            <a:prstGeom prst="rect">
              <a:avLst/>
            </a:prstGeom>
          </p:spPr>
          <p:txBody>
            <a:bodyPr bIns="0" lIns="0" rIns="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5" name="TextBox 29"/>
            <p:cNvSpPr txBox="1"/>
            <p:nvPr/>
          </p:nvSpPr>
          <p:spPr>
            <a:xfrm>
              <a:off x="8633669" y="2306010"/>
              <a:ext cx="1279218" cy="279564"/>
            </a:xfrm>
            <a:prstGeom prst="rect">
              <a:avLst/>
            </a:prstGeom>
            <a:noFill/>
          </p:spPr>
          <p:txBody>
            <a:bodyPr bIns="0" lIns="0" rIns="0" rtlCol="0" tIns="0" wrap="squar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grpSp>
        <p:nvGrpSpPr>
          <p:cNvPr id="36" name="Group 30"/>
          <p:cNvGrpSpPr/>
          <p:nvPr/>
        </p:nvGrpSpPr>
        <p:grpSpPr>
          <a:xfrm>
            <a:off x="6924671" y="4359397"/>
            <a:ext cx="3609160" cy="572731"/>
            <a:chOff x="8633669" y="2306010"/>
            <a:chExt cx="2990246" cy="625370"/>
          </a:xfrm>
        </p:grpSpPr>
        <p:sp>
          <p:nvSpPr>
            <p:cNvPr id="37" name="Rectangle 28"/>
            <p:cNvSpPr/>
            <p:nvPr/>
          </p:nvSpPr>
          <p:spPr>
            <a:xfrm>
              <a:off x="8633668" y="2623602"/>
              <a:ext cx="2990246" cy="319501"/>
            </a:xfrm>
            <a:prstGeom prst="rect">
              <a:avLst/>
            </a:prstGeom>
          </p:spPr>
          <p:txBody>
            <a:bodyPr bIns="0" lIns="0" rIns="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8" name="TextBox 29"/>
            <p:cNvSpPr txBox="1"/>
            <p:nvPr/>
          </p:nvSpPr>
          <p:spPr>
            <a:xfrm>
              <a:off x="8633669" y="2306010"/>
              <a:ext cx="1279218" cy="279564"/>
            </a:xfrm>
            <a:prstGeom prst="rect">
              <a:avLst/>
            </a:prstGeom>
            <a:noFill/>
          </p:spPr>
          <p:txBody>
            <a:bodyPr bIns="0" lIns="0" rIns="0" rtlCol="0" tIns="0" wrap="squar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grpSp>
        <p:nvGrpSpPr>
          <p:cNvPr id="39" name="Group 30"/>
          <p:cNvGrpSpPr/>
          <p:nvPr/>
        </p:nvGrpSpPr>
        <p:grpSpPr>
          <a:xfrm>
            <a:off x="6924671" y="5182902"/>
            <a:ext cx="3609160" cy="572731"/>
            <a:chOff x="8633669" y="2306010"/>
            <a:chExt cx="2990246" cy="625370"/>
          </a:xfrm>
        </p:grpSpPr>
        <p:sp>
          <p:nvSpPr>
            <p:cNvPr id="40" name="Rectangle 28"/>
            <p:cNvSpPr/>
            <p:nvPr/>
          </p:nvSpPr>
          <p:spPr>
            <a:xfrm>
              <a:off x="8633668" y="2623602"/>
              <a:ext cx="2990246" cy="319501"/>
            </a:xfrm>
            <a:prstGeom prst="rect">
              <a:avLst/>
            </a:prstGeom>
          </p:spPr>
          <p:txBody>
            <a:bodyPr bIns="0" lIns="0" rIns="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1" name="TextBox 29"/>
            <p:cNvSpPr txBox="1"/>
            <p:nvPr/>
          </p:nvSpPr>
          <p:spPr>
            <a:xfrm>
              <a:off x="8633669" y="2306010"/>
              <a:ext cx="1279218" cy="279564"/>
            </a:xfrm>
            <a:prstGeom prst="rect">
              <a:avLst/>
            </a:prstGeom>
            <a:noFill/>
          </p:spPr>
          <p:txBody>
            <a:bodyPr bIns="0" lIns="0" rIns="0" rtlCol="0" tIns="0" wrap="squar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sp>
        <p:nvSpPr>
          <p:cNvPr id="32" name="TextBox 8"/>
          <p:cNvSpPr txBox="1"/>
          <p:nvPr/>
        </p:nvSpPr>
        <p:spPr>
          <a:xfrm>
            <a:off x="857250" y="235950"/>
            <a:ext cx="3949155" cy="487680"/>
          </a:xfrm>
          <a:prstGeom prst="rect">
            <a:avLst/>
          </a:prstGeom>
          <a:noFill/>
        </p:spPr>
        <p:txBody>
          <a:bodyPr anchor="ctr" bIns="0" lIns="0" rIns="0" rtlCol="0" tIns="0" wrap="square">
            <a:spAutoFit/>
          </a:bodyPr>
          <a:lstStyle/>
          <a:p>
            <a:r>
              <a:rPr altLang="zh-CN" lang="en-US"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2018年度工作概述</a:t>
            </a:r>
          </a:p>
        </p:txBody>
      </p:sp>
      <p:sp>
        <p:nvSpPr>
          <p:cNvPr id="42"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 ANNUAL WORK SUMMARY</a:t>
            </a:r>
          </a:p>
        </p:txBody>
      </p:sp>
    </p:spTree>
    <p:extLst>
      <p:ext uri="{BB962C8B-B14F-4D97-AF65-F5344CB8AC3E}">
        <p14:creationId val="1095146778"/>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12"/>
                                        </p:tgtEl>
                                        <p:attrNameLst>
                                          <p:attrName>style.visibility</p:attrName>
                                        </p:attrNameLst>
                                      </p:cBhvr>
                                      <p:to>
                                        <p:strVal val="visible"/>
                                      </p:to>
                                    </p:set>
                                    <p:animEffect filter="wheel(1)" transition="in">
                                      <p:cBhvr>
                                        <p:cTn dur="1500" id="7"/>
                                        <p:tgtEl>
                                          <p:spTgt spid="12"/>
                                        </p:tgtEl>
                                      </p:cBhvr>
                                    </p:animEffect>
                                  </p:childTnLst>
                                </p:cTn>
                              </p:par>
                            </p:childTnLst>
                          </p:cTn>
                        </p:par>
                        <p:par>
                          <p:cTn fill="hold" id="8" nodeType="afterGroup">
                            <p:stCondLst>
                              <p:cond delay="1500"/>
                            </p:stCondLst>
                            <p:childTnLst>
                              <p:par>
                                <p:cTn fill="hold" id="9" nodeType="afterEffect" presetClass="entr" presetID="10" presetSubtype="0">
                                  <p:stCondLst>
                                    <p:cond delay="0"/>
                                  </p:stCondLst>
                                  <p:childTnLst>
                                    <p:set>
                                      <p:cBhvr>
                                        <p:cTn dur="1" fill="hold" id="10">
                                          <p:stCondLst>
                                            <p:cond delay="0"/>
                                          </p:stCondLst>
                                        </p:cTn>
                                        <p:tgtEl>
                                          <p:spTgt spid="29"/>
                                        </p:tgtEl>
                                        <p:attrNameLst>
                                          <p:attrName>style.visibility</p:attrName>
                                        </p:attrNameLst>
                                      </p:cBhvr>
                                      <p:to>
                                        <p:strVal val="visible"/>
                                      </p:to>
                                    </p:set>
                                    <p:animEffect filter="fade" transition="in">
                                      <p:cBhvr>
                                        <p:cTn dur="500" id="11"/>
                                        <p:tgtEl>
                                          <p:spTgt spid="29"/>
                                        </p:tgtEl>
                                      </p:cBhvr>
                                    </p:animEffect>
                                  </p:childTnLst>
                                </p:cTn>
                              </p:par>
                            </p:childTnLst>
                          </p:cTn>
                        </p:par>
                        <p:par>
                          <p:cTn fill="hold" id="12" nodeType="afterGroup">
                            <p:stCondLst>
                              <p:cond delay="2000"/>
                            </p:stCondLst>
                            <p:childTnLst>
                              <p:par>
                                <p:cTn fill="hold" id="13" nodeType="afterEffect" presetClass="entr" presetID="10" presetSubtype="0">
                                  <p:stCondLst>
                                    <p:cond delay="0"/>
                                  </p:stCondLst>
                                  <p:childTnLst>
                                    <p:set>
                                      <p:cBhvr>
                                        <p:cTn dur="1" fill="hold" id="14">
                                          <p:stCondLst>
                                            <p:cond delay="0"/>
                                          </p:stCondLst>
                                        </p:cTn>
                                        <p:tgtEl>
                                          <p:spTgt spid="33"/>
                                        </p:tgtEl>
                                        <p:attrNameLst>
                                          <p:attrName>style.visibility</p:attrName>
                                        </p:attrNameLst>
                                      </p:cBhvr>
                                      <p:to>
                                        <p:strVal val="visible"/>
                                      </p:to>
                                    </p:set>
                                    <p:animEffect filter="fade" transition="in">
                                      <p:cBhvr>
                                        <p:cTn dur="500" id="15"/>
                                        <p:tgtEl>
                                          <p:spTgt spid="33"/>
                                        </p:tgtEl>
                                      </p:cBhvr>
                                    </p:animEffect>
                                  </p:childTnLst>
                                </p:cTn>
                              </p:par>
                            </p:childTnLst>
                          </p:cTn>
                        </p:par>
                        <p:par>
                          <p:cTn fill="hold" id="16" nodeType="afterGroup">
                            <p:stCondLst>
                              <p:cond delay="2500"/>
                            </p:stCondLst>
                            <p:childTnLst>
                              <p:par>
                                <p:cTn fill="hold" id="17" nodeType="afterEffect" presetClass="entr" presetID="10" presetSubtype="0">
                                  <p:stCondLst>
                                    <p:cond delay="0"/>
                                  </p:stCondLst>
                                  <p:childTnLst>
                                    <p:set>
                                      <p:cBhvr>
                                        <p:cTn dur="1" fill="hold" id="18">
                                          <p:stCondLst>
                                            <p:cond delay="0"/>
                                          </p:stCondLst>
                                        </p:cTn>
                                        <p:tgtEl>
                                          <p:spTgt spid="36"/>
                                        </p:tgtEl>
                                        <p:attrNameLst>
                                          <p:attrName>style.visibility</p:attrName>
                                        </p:attrNameLst>
                                      </p:cBhvr>
                                      <p:to>
                                        <p:strVal val="visible"/>
                                      </p:to>
                                    </p:set>
                                    <p:animEffect filter="fade" transition="in">
                                      <p:cBhvr>
                                        <p:cTn dur="500" id="19"/>
                                        <p:tgtEl>
                                          <p:spTgt spid="36"/>
                                        </p:tgtEl>
                                      </p:cBhvr>
                                    </p:animEffect>
                                  </p:childTnLst>
                                </p:cTn>
                              </p:par>
                            </p:childTnLst>
                          </p:cTn>
                        </p:par>
                        <p:par>
                          <p:cTn fill="hold" id="20" nodeType="afterGroup">
                            <p:stCondLst>
                              <p:cond delay="3000"/>
                            </p:stCondLst>
                            <p:childTnLst>
                              <p:par>
                                <p:cTn fill="hold" id="21" nodeType="afterEffect" presetClass="entr" presetID="10" presetSubtype="0">
                                  <p:stCondLst>
                                    <p:cond delay="0"/>
                                  </p:stCondLst>
                                  <p:childTnLst>
                                    <p:set>
                                      <p:cBhvr>
                                        <p:cTn dur="1" fill="hold" id="22">
                                          <p:stCondLst>
                                            <p:cond delay="0"/>
                                          </p:stCondLst>
                                        </p:cTn>
                                        <p:tgtEl>
                                          <p:spTgt spid="39"/>
                                        </p:tgtEl>
                                        <p:attrNameLst>
                                          <p:attrName>style.visibility</p:attrName>
                                        </p:attrNameLst>
                                      </p:cBhvr>
                                      <p:to>
                                        <p:strVal val="visible"/>
                                      </p:to>
                                    </p:set>
                                    <p:animEffect filter="fade" transition="in">
                                      <p:cBhvr>
                                        <p:cTn dur="500" id="23"/>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
          <p:cNvGrpSpPr/>
          <p:nvPr/>
        </p:nvGrpSpPr>
        <p:grpSpPr>
          <a:xfrm>
            <a:off x="1161563" y="1636615"/>
            <a:ext cx="10601230" cy="4639424"/>
            <a:chOff x="1100786" y="1551735"/>
            <a:chExt cx="10052640" cy="4399344"/>
          </a:xfrm>
        </p:grpSpPr>
        <p:sp>
          <p:nvSpPr>
            <p:cNvPr id="22" name="Freeform 21"/>
            <p:cNvSpPr/>
            <p:nvPr/>
          </p:nvSpPr>
          <p:spPr>
            <a:xfrm rot="19805282">
              <a:off x="1456384" y="1551735"/>
              <a:ext cx="9350488" cy="4399344"/>
            </a:xfrm>
            <a:custGeom>
              <a:gdLst>
                <a:gd fmla="*/ 9210674 w 9350488" name="connsiteX0"/>
                <a:gd fmla="*/ 3819266 h 4399344" name="connsiteY0"/>
                <a:gd fmla="*/ 9350488 w 9350488" name="connsiteX1"/>
                <a:gd fmla="*/ 4082226 h 4399344" name="connsiteY1"/>
                <a:gd fmla="*/ 9033370 w 9350488" name="connsiteX2"/>
                <a:gd fmla="*/ 4399344 h 4399344" name="connsiteY2"/>
                <a:gd fmla="*/ 6852320 w 9350488" name="connsiteX3"/>
                <a:gd fmla="*/ 4399344 h 4399344" name="connsiteY3"/>
                <a:gd fmla="*/ 6844759 w 9350488" name="connsiteX4"/>
                <a:gd fmla="*/ 4398581 h 4399344" name="connsiteY4"/>
                <a:gd fmla="*/ 6831730 w 9350488" name="connsiteX5"/>
                <a:gd fmla="*/ 4398964 h 4399344" name="connsiteY5"/>
                <a:gd fmla="*/ 6805150 w 9350488" name="connsiteX6"/>
                <a:gd fmla="*/ 4394589 h 4399344" name="connsiteY6"/>
                <a:gd fmla="*/ 6788410 w 9350488" name="connsiteX7"/>
                <a:gd fmla="*/ 4392901 h 4399344" name="connsiteY7"/>
                <a:gd fmla="*/ 6781081 w 9350488" name="connsiteX8"/>
                <a:gd fmla="*/ 4390626 h 4399344" name="connsiteY8"/>
                <a:gd fmla="*/ 6771692 w 9350488" name="connsiteX9"/>
                <a:gd fmla="*/ 4389080 h 4399344" name="connsiteY9"/>
                <a:gd fmla="*/ 6748678 w 9350488" name="connsiteX10"/>
                <a:gd fmla="*/ 4380567 h 4399344" name="connsiteY10"/>
                <a:gd fmla="*/ 6728884 w 9350488" name="connsiteX11"/>
                <a:gd fmla="*/ 4374423 h 4399344" name="connsiteY11"/>
                <a:gd fmla="*/ 6722076 w 9350488" name="connsiteX12"/>
                <a:gd fmla="*/ 4370728 h 4399344" name="connsiteY12"/>
                <a:gd fmla="*/ 6714626 w 9350488" name="connsiteX13"/>
                <a:gd fmla="*/ 4367972 h 4399344" name="connsiteY13"/>
                <a:gd fmla="*/ 6695104 w 9350488" name="connsiteX14"/>
                <a:gd fmla="*/ 4356088 h 4399344" name="connsiteY14"/>
                <a:gd fmla="*/ 6675017 w 9350488" name="connsiteX15"/>
                <a:gd fmla="*/ 4345185 h 4399344" name="connsiteY15"/>
                <a:gd fmla="*/ 6668890 w 9350488" name="connsiteX16"/>
                <a:gd fmla="*/ 4340130 h 4399344" name="connsiteY16"/>
                <a:gd fmla="*/ 6662274 w 9350488" name="connsiteX17"/>
                <a:gd fmla="*/ 4336102 h 4399344" name="connsiteY17"/>
                <a:gd fmla="*/ 6647012 w 9350488" name="connsiteX18"/>
                <a:gd fmla="*/ 4322079 h 4399344" name="connsiteY18"/>
                <a:gd fmla="*/ 6628085 w 9350488" name="connsiteX19"/>
                <a:gd fmla="*/ 4306462 h 4399344" name="connsiteY19"/>
                <a:gd fmla="*/ 6622029 w 9350488" name="connsiteX20"/>
                <a:gd fmla="*/ 4299122 h 4399344" name="connsiteY20"/>
                <a:gd fmla="*/ 6616378 w 9350488" name="connsiteX21"/>
                <a:gd fmla="*/ 4293931 h 4399344" name="connsiteY21"/>
                <a:gd fmla="*/ 6606505 w 9350488" name="connsiteX22"/>
                <a:gd fmla="*/ 4280307 h 4399344" name="connsiteY22"/>
                <a:gd fmla="*/ 6589361 w 9350488" name="connsiteX23"/>
                <a:gd fmla="*/ 4259529 h 4399344" name="connsiteY23"/>
                <a:gd fmla="*/ 6583143 w 9350488" name="connsiteX24"/>
                <a:gd fmla="*/ 4248073 h 4399344" name="connsiteY24"/>
                <a:gd fmla="*/ 6578683 w 9350488" name="connsiteX25"/>
                <a:gd fmla="*/ 4241920 h 4399344" name="connsiteY25"/>
                <a:gd fmla="*/ 5577164 w 9350488" name="connsiteX26"/>
                <a:gd fmla="*/ 2519482 h 4399344" name="connsiteY26"/>
                <a:gd fmla="*/ 3584720 w 9350488" name="connsiteX27"/>
                <a:gd fmla="*/ 2519482 h 4399344" name="connsiteY27"/>
                <a:gd fmla="*/ 3577151 w 9350488" name="connsiteX28"/>
                <a:gd fmla="*/ 2518719 h 4399344" name="connsiteY28"/>
                <a:gd fmla="*/ 3564128 w 9350488" name="connsiteX29"/>
                <a:gd fmla="*/ 2519102 h 4399344" name="connsiteY29"/>
                <a:gd fmla="*/ 3537559 w 9350488" name="connsiteX30"/>
                <a:gd fmla="*/ 2514728 h 4399344" name="connsiteY30"/>
                <a:gd fmla="*/ 3520810 w 9350488" name="connsiteX31"/>
                <a:gd fmla="*/ 2513039 h 4399344" name="connsiteY31"/>
                <a:gd fmla="*/ 3513476 w 9350488" name="connsiteX32"/>
                <a:gd fmla="*/ 2510763 h 4399344" name="connsiteY32"/>
                <a:gd fmla="*/ 3504091 w 9350488" name="connsiteX33"/>
                <a:gd fmla="*/ 2509217 h 4399344" name="connsiteY33"/>
                <a:gd fmla="*/ 3481082 w 9350488" name="connsiteX34"/>
                <a:gd fmla="*/ 2500707 h 4399344" name="connsiteY34"/>
                <a:gd fmla="*/ 3461284 w 9350488" name="connsiteX35"/>
                <a:gd fmla="*/ 2494561 h 4399344" name="connsiteY35"/>
                <a:gd fmla="*/ 3454474 w 9350488" name="connsiteX36"/>
                <a:gd fmla="*/ 2490865 h 4399344" name="connsiteY36"/>
                <a:gd fmla="*/ 3447024 w 9350488" name="connsiteX37"/>
                <a:gd fmla="*/ 2488109 h 4399344" name="connsiteY37"/>
                <a:gd fmla="*/ 3427503 w 9350488" name="connsiteX38"/>
                <a:gd fmla="*/ 2476226 h 4399344" name="connsiteY38"/>
                <a:gd fmla="*/ 3407416 w 9350488" name="connsiteX39"/>
                <a:gd fmla="*/ 2465323 h 4399344" name="connsiteY39"/>
                <a:gd fmla="*/ 3401290 w 9350488" name="connsiteX40"/>
                <a:gd fmla="*/ 2460268 h 4399344" name="connsiteY40"/>
                <a:gd fmla="*/ 3394672 w 9350488" name="connsiteX41"/>
                <a:gd fmla="*/ 2456239 h 4399344" name="connsiteY41"/>
                <a:gd fmla="*/ 3379407 w 9350488" name="connsiteX42"/>
                <a:gd fmla="*/ 2442213 h 4399344" name="connsiteY42"/>
                <a:gd fmla="*/ 3360484 w 9350488" name="connsiteX43"/>
                <a:gd fmla="*/ 2426600 h 4399344" name="connsiteY43"/>
                <a:gd fmla="*/ 3354430 w 9350488" name="connsiteX44"/>
                <a:gd fmla="*/ 2419263 h 4399344" name="connsiteY44"/>
                <a:gd fmla="*/ 3348776 w 9350488" name="connsiteX45"/>
                <a:gd fmla="*/ 2414068 h 4399344" name="connsiteY45"/>
                <a:gd fmla="*/ 3338897 w 9350488" name="connsiteX46"/>
                <a:gd fmla="*/ 2400437 h 4399344" name="connsiteY46"/>
                <a:gd fmla="*/ 3321761 w 9350488" name="connsiteX47"/>
                <a:gd fmla="*/ 2379667 h 4399344" name="connsiteY47"/>
                <a:gd fmla="*/ 3315545 w 9350488" name="connsiteX48"/>
                <a:gd fmla="*/ 2368216 h 4399344" name="connsiteY48"/>
                <a:gd fmla="*/ 3311081 w 9350488" name="connsiteX49"/>
                <a:gd fmla="*/ 2362057 h 4399344" name="connsiteY49"/>
                <a:gd fmla="*/ 2309562 w 9350488" name="connsiteX50"/>
                <a:gd fmla="*/ 639619 h 4399344" name="connsiteY50"/>
                <a:gd fmla="*/ 317118 w 9350488" name="connsiteX51"/>
                <a:gd fmla="*/ 639619 h 4399344" name="connsiteY51"/>
                <a:gd fmla="*/ 1 w 9350488" name="connsiteX52"/>
                <a:gd fmla="*/ 322501 h 4399344" name="connsiteY52"/>
                <a:gd fmla="*/ 317119 w 9350488" name="connsiteX53"/>
                <a:gd fmla="*/ 5383 h 4399344" name="connsiteY53"/>
                <a:gd fmla="*/ 2436279 w 9350488" name="connsiteX54"/>
                <a:gd fmla="*/ 5383 h 4399344" name="connsiteY54"/>
                <a:gd fmla="*/ 2448735 w 9350488" name="connsiteX55"/>
                <a:gd fmla="*/ 2523 h 4399344" name="connsiteY55"/>
                <a:gd fmla="*/ 2627103 w 9350488" name="connsiteX56"/>
                <a:gd fmla="*/ 31715 h 4399344" name="connsiteY56"/>
                <a:gd fmla="*/ 2650943 w 9350488" name="connsiteX57"/>
                <a:gd fmla="*/ 46228 h 4399344" name="connsiteY57"/>
                <a:gd fmla="*/ 2675472 w 9350488" name="connsiteX58"/>
                <a:gd fmla="*/ 59542 h 4399344" name="connsiteY58"/>
                <a:gd fmla="*/ 2790366 w 9350488" name="connsiteX59"/>
                <a:gd fmla="*/ 199065 h 4399344" name="connsiteY59"/>
                <a:gd fmla="*/ 2794154 w 9350488" name="connsiteX60"/>
                <a:gd fmla="*/ 211270 h 4399344" name="connsiteY60"/>
                <a:gd fmla="*/ 3767495 w 9350488" name="connsiteX61"/>
                <a:gd fmla="*/ 1885246 h 4399344" name="connsiteY61"/>
                <a:gd fmla="*/ 5703881 w 9350488" name="connsiteX62"/>
                <a:gd fmla="*/ 1885246 h 4399344" name="connsiteY62"/>
                <a:gd fmla="*/ 5716337 w 9350488" name="connsiteX63"/>
                <a:gd fmla="*/ 1882386 h 4399344" name="connsiteY63"/>
                <a:gd fmla="*/ 5894704 w 9350488" name="connsiteX64"/>
                <a:gd fmla="*/ 1911577 h 4399344" name="connsiteY64"/>
                <a:gd fmla="*/ 5930433 w 9350488" name="connsiteX65"/>
                <a:gd fmla="*/ 1933328 h 4399344" name="connsiteY65"/>
                <a:gd fmla="*/ 5943074 w 9350488" name="connsiteX66"/>
                <a:gd fmla="*/ 1939405 h 4399344" name="connsiteY66"/>
                <a:gd fmla="*/ 6044613 w 9350488" name="connsiteX67"/>
                <a:gd fmla="*/ 2051207 h 4399344" name="connsiteY67"/>
                <a:gd fmla="*/ 6057322 w 9350488" name="connsiteX68"/>
                <a:gd fmla="*/ 2083506 h 4399344" name="connsiteY68"/>
                <a:gd fmla="*/ 7035096 w 9350488" name="connsiteX69"/>
                <a:gd fmla="*/ 3765107 h 4399344" name="connsiteY69"/>
                <a:gd fmla="*/ 9033370 w 9350488" name="connsiteX70"/>
                <a:gd fmla="*/ 3765107 h 4399344" name="connsiteY70"/>
                <a:gd fmla="*/ 9210674 w 9350488" name="connsiteX71"/>
                <a:gd fmla="*/ 3819266 h 4399344" name="connsiteY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b="b" l="l" r="r" t="t"/>
              <a:pathLst>
                <a:path h="4399344" w="9350488">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 name="Rounded Rectangle 4"/>
            <p:cNvSpPr/>
            <p:nvPr/>
          </p:nvSpPr>
          <p:spPr>
            <a:xfrm rot="19805282">
              <a:off x="1100786" y="3962064"/>
              <a:ext cx="634909" cy="634236"/>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Rounded Rectangle 17"/>
            <p:cNvSpPr/>
            <p:nvPr/>
          </p:nvSpPr>
          <p:spPr>
            <a:xfrm rot="19805282">
              <a:off x="2976655" y="2907046"/>
              <a:ext cx="634909" cy="634236"/>
            </a:xfrm>
            <a:prstGeom prst="roundRect">
              <a:avLst>
                <a:gd fmla="val 50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 name="Rounded Rectangle 18"/>
            <p:cNvSpPr/>
            <p:nvPr/>
          </p:nvSpPr>
          <p:spPr>
            <a:xfrm rot="19805282">
              <a:off x="4856481" y="3966200"/>
              <a:ext cx="634909" cy="634236"/>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 name="Rounded Rectangle 19"/>
            <p:cNvSpPr/>
            <p:nvPr/>
          </p:nvSpPr>
          <p:spPr>
            <a:xfrm rot="19805282">
              <a:off x="6750373" y="2907049"/>
              <a:ext cx="634909" cy="634236"/>
            </a:xfrm>
            <a:prstGeom prst="roundRect">
              <a:avLst>
                <a:gd fmla="val 50000"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 name="Rounded Rectangle 20"/>
            <p:cNvSpPr/>
            <p:nvPr/>
          </p:nvSpPr>
          <p:spPr>
            <a:xfrm rot="19805282">
              <a:off x="10518517" y="2907047"/>
              <a:ext cx="634909" cy="634236"/>
            </a:xfrm>
            <a:prstGeom prst="roundRect">
              <a:avLst>
                <a:gd fmla="val 50000"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 name="Rounded Rectangle 22"/>
            <p:cNvSpPr/>
            <p:nvPr/>
          </p:nvSpPr>
          <p:spPr>
            <a:xfrm rot="19805282">
              <a:off x="8614859" y="3962065"/>
              <a:ext cx="634909" cy="634236"/>
            </a:xfrm>
            <a:prstGeom prst="roundRect">
              <a:avLst>
                <a:gd fmla="val 50000" name="adj"/>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Freeform 23"/>
            <p:cNvSpPr>
              <a:spLocks noEditPoints="1"/>
            </p:cNvSpPr>
            <p:nvPr/>
          </p:nvSpPr>
          <p:spPr bwMode="auto">
            <a:xfrm>
              <a:off x="3100417" y="3031426"/>
              <a:ext cx="387383" cy="385476"/>
            </a:xfrm>
            <a:custGeom>
              <a:gdLst>
                <a:gd fmla="*/ 6 w 94" name="T0"/>
                <a:gd fmla="*/ 28 h 94" name="T1"/>
                <a:gd fmla="*/ 32 w 94" name="T2"/>
                <a:gd fmla="*/ 4 h 94" name="T3"/>
                <a:gd fmla="*/ 67 w 94" name="T4"/>
                <a:gd fmla="*/ 6 h 94" name="T5"/>
                <a:gd fmla="*/ 90 w 94" name="T6"/>
                <a:gd fmla="*/ 32 h 94" name="T7"/>
                <a:gd fmla="*/ 88 w 94" name="T8"/>
                <a:gd fmla="*/ 67 h 94" name="T9"/>
                <a:gd fmla="*/ 88 w 94" name="T10"/>
                <a:gd fmla="*/ 67 h 94" name="T11"/>
                <a:gd fmla="*/ 62 w 94" name="T12"/>
                <a:gd fmla="*/ 90 h 94" name="T13"/>
                <a:gd fmla="*/ 27 w 94" name="T14"/>
                <a:gd fmla="*/ 89 h 94" name="T15"/>
                <a:gd fmla="*/ 27 w 94" name="T16"/>
                <a:gd fmla="*/ 89 h 94" name="T17"/>
                <a:gd fmla="*/ 4 w 94" name="T18"/>
                <a:gd fmla="*/ 62 h 94" name="T19"/>
                <a:gd fmla="*/ 6 w 94" name="T20"/>
                <a:gd fmla="*/ 28 h 94" name="T21"/>
                <a:gd fmla="*/ 6 w 94" name="T22"/>
                <a:gd fmla="*/ 28 h 94" name="T23"/>
                <a:gd fmla="*/ 20 w 94" name="T24"/>
                <a:gd fmla="*/ 27 h 94" name="T25"/>
                <a:gd fmla="*/ 16 w 94" name="T26"/>
                <a:gd fmla="*/ 32 h 94" name="T27"/>
                <a:gd fmla="*/ 16 w 94" name="T28"/>
                <a:gd fmla="*/ 32 h 94" name="T29"/>
                <a:gd fmla="*/ 15 w 94" name="T30"/>
                <a:gd fmla="*/ 35 h 94" name="T31"/>
                <a:gd fmla="*/ 36 w 94" name="T32"/>
                <a:gd fmla="*/ 37 h 94" name="T33"/>
                <a:gd fmla="*/ 34 w 94" name="T34"/>
                <a:gd fmla="*/ 40 h 94" name="T35"/>
                <a:gd fmla="*/ 32 w 94" name="T36"/>
                <a:gd fmla="*/ 45 h 94" name="T37"/>
                <a:gd fmla="*/ 13 w 94" name="T38"/>
                <a:gd fmla="*/ 53 h 94" name="T39"/>
                <a:gd fmla="*/ 15 w 94" name="T40"/>
                <a:gd fmla="*/ 59 h 94" name="T41"/>
                <a:gd fmla="*/ 15 w 94" name="T42"/>
                <a:gd fmla="*/ 59 h 94" name="T43"/>
                <a:gd fmla="*/ 16 w 94" name="T44"/>
                <a:gd fmla="*/ 60 h 94" name="T45"/>
                <a:gd fmla="*/ 29 w 94" name="T46"/>
                <a:gd fmla="*/ 54 h 94" name="T47"/>
                <a:gd fmla="*/ 26 w 94" name="T48"/>
                <a:gd fmla="*/ 74 h 94" name="T49"/>
                <a:gd fmla="*/ 32 w 94" name="T50"/>
                <a:gd fmla="*/ 78 h 94" name="T51"/>
                <a:gd fmla="*/ 32 w 94" name="T52"/>
                <a:gd fmla="*/ 78 h 94" name="T53"/>
                <a:gd fmla="*/ 33 w 94" name="T54"/>
                <a:gd fmla="*/ 79 h 94" name="T55"/>
                <a:gd fmla="*/ 34 w 94" name="T56"/>
                <a:gd fmla="*/ 78 h 94" name="T57"/>
                <a:gd fmla="*/ 36 w 94" name="T58"/>
                <a:gd fmla="*/ 55 h 94" name="T59"/>
                <a:gd fmla="*/ 48 w 94" name="T60"/>
                <a:gd fmla="*/ 67 h 94" name="T61"/>
                <a:gd fmla="*/ 60 w 94" name="T62"/>
                <a:gd fmla="*/ 79 h 94" name="T63"/>
                <a:gd fmla="*/ 65 w 94" name="T64"/>
                <a:gd fmla="*/ 77 h 94" name="T65"/>
                <a:gd fmla="*/ 66 w 94" name="T66"/>
                <a:gd fmla="*/ 74 h 94" name="T67"/>
                <a:gd fmla="*/ 54 w 94" name="T68"/>
                <a:gd fmla="*/ 62 h 94" name="T69"/>
                <a:gd fmla="*/ 39 w 94" name="T70"/>
                <a:gd fmla="*/ 48 h 94" name="T71"/>
                <a:gd fmla="*/ 41 w 94" name="T72"/>
                <a:gd fmla="*/ 43 h 94" name="T73"/>
                <a:gd fmla="*/ 43 w 94" name="T74"/>
                <a:gd fmla="*/ 39 h 94" name="T75"/>
                <a:gd fmla="*/ 49 w 94" name="T76"/>
                <a:gd fmla="*/ 42 h 94" name="T77"/>
                <a:gd fmla="*/ 77 w 94" name="T78"/>
                <a:gd fmla="*/ 64 h 94" name="T79"/>
                <a:gd fmla="*/ 78 w 94" name="T80"/>
                <a:gd fmla="*/ 62 h 94" name="T81"/>
                <a:gd fmla="*/ 78 w 94" name="T82"/>
                <a:gd fmla="*/ 62 h 94" name="T83"/>
                <a:gd fmla="*/ 80 w 94" name="T84"/>
                <a:gd fmla="*/ 56 h 94" name="T85"/>
                <a:gd fmla="*/ 53 w 94" name="T86"/>
                <a:gd fmla="*/ 35 h 94" name="T87"/>
                <a:gd fmla="*/ 47 w 94" name="T88"/>
                <a:gd fmla="*/ 32 h 94" name="T89"/>
                <a:gd fmla="*/ 50 w 94" name="T90"/>
                <a:gd fmla="*/ 28 h 94" name="T91"/>
                <a:gd fmla="*/ 56 w 94" name="T92"/>
                <a:gd fmla="*/ 30 h 94" name="T93"/>
                <a:gd fmla="*/ 74 w 94" name="T94"/>
                <a:gd fmla="*/ 28 h 94" name="T95"/>
                <a:gd fmla="*/ 71 w 94" name="T96"/>
                <a:gd fmla="*/ 23 h 94" name="T97"/>
                <a:gd fmla="*/ 70 w 94" name="T98"/>
                <a:gd fmla="*/ 22 h 94" name="T99"/>
                <a:gd fmla="*/ 58 w 94" name="T100"/>
                <a:gd fmla="*/ 23 h 94" name="T101"/>
                <a:gd fmla="*/ 55 w 94" name="T102"/>
                <a:gd fmla="*/ 22 h 94" name="T103"/>
                <a:gd fmla="*/ 62 w 94" name="T104"/>
                <a:gd fmla="*/ 16 h 94" name="T105"/>
                <a:gd fmla="*/ 53 w 94" name="T106"/>
                <a:gd fmla="*/ 14 h 94" name="T107"/>
                <a:gd fmla="*/ 49 w 94" name="T108"/>
                <a:gd fmla="*/ 18 h 94" name="T109"/>
                <a:gd fmla="*/ 43 w 94" name="T110"/>
                <a:gd fmla="*/ 13 h 94" name="T111"/>
                <a:gd fmla="*/ 37 w 94" name="T112"/>
                <a:gd fmla="*/ 15 h 94" name="T113"/>
                <a:gd fmla="*/ 35 w 94" name="T114"/>
                <a:gd fmla="*/ 16 h 94" name="T115"/>
                <a:gd fmla="*/ 44 w 94" name="T116"/>
                <a:gd fmla="*/ 24 h 94" name="T117"/>
                <a:gd fmla="*/ 40 w 94" name="T118"/>
                <a:gd fmla="*/ 30 h 94" name="T119"/>
                <a:gd fmla="*/ 20 w 94" name="T120"/>
                <a:gd fmla="*/ 27 h 9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4" w="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 name="Freeform 24"/>
            <p:cNvSpPr>
              <a:spLocks noEditPoints="1"/>
            </p:cNvSpPr>
            <p:nvPr/>
          </p:nvSpPr>
          <p:spPr bwMode="auto">
            <a:xfrm>
              <a:off x="6878905" y="3031426"/>
              <a:ext cx="377843" cy="362576"/>
            </a:xfrm>
            <a:custGeom>
              <a:gdLst>
                <a:gd fmla="*/ 80 w 198" name="T0"/>
                <a:gd fmla="*/ 39 h 190" name="T1"/>
                <a:gd fmla="*/ 32 w 198" name="T2"/>
                <a:gd fmla="*/ 39 h 190" name="T3"/>
                <a:gd fmla="*/ 24 w 198" name="T4"/>
                <a:gd fmla="*/ 52 h 190" name="T5"/>
                <a:gd fmla="*/ 32 w 198" name="T6"/>
                <a:gd fmla="*/ 65 h 190" name="T7"/>
                <a:gd fmla="*/ 80 w 198" name="T8"/>
                <a:gd fmla="*/ 65 h 190" name="T9"/>
                <a:gd fmla="*/ 80 w 198" name="T10"/>
                <a:gd fmla="*/ 39 h 190" name="T11"/>
                <a:gd fmla="*/ 80 w 198" name="T12"/>
                <a:gd fmla="*/ 39 h 190" name="T13"/>
                <a:gd fmla="*/ 114 w 198" name="T14"/>
                <a:gd fmla="*/ 65 h 190" name="T15"/>
                <a:gd fmla="*/ 170 w 198" name="T16"/>
                <a:gd fmla="*/ 65 h 190" name="T17"/>
                <a:gd fmla="*/ 177 w 198" name="T18"/>
                <a:gd fmla="*/ 65 h 190" name="T19"/>
                <a:gd fmla="*/ 179 w 198" name="T20"/>
                <a:gd fmla="*/ 69 h 190" name="T21"/>
                <a:gd fmla="*/ 194 w 198" name="T22"/>
                <a:gd fmla="*/ 93 h 190" name="T23"/>
                <a:gd fmla="*/ 198 w 198" name="T24"/>
                <a:gd fmla="*/ 99 h 190" name="T25"/>
                <a:gd fmla="*/ 194 w 198" name="T26"/>
                <a:gd fmla="*/ 103 h 190" name="T27"/>
                <a:gd fmla="*/ 179 w 198" name="T28"/>
                <a:gd fmla="*/ 127 h 190" name="T29"/>
                <a:gd fmla="*/ 177 w 198" name="T30"/>
                <a:gd fmla="*/ 134 h 190" name="T31"/>
                <a:gd fmla="*/ 170 w 198" name="T32"/>
                <a:gd fmla="*/ 134 h 190" name="T33"/>
                <a:gd fmla="*/ 114 w 198" name="T34"/>
                <a:gd fmla="*/ 134 h 190" name="T35"/>
                <a:gd fmla="*/ 114 w 198" name="T36"/>
                <a:gd fmla="*/ 164 h 190" name="T37"/>
                <a:gd fmla="*/ 164 w 198" name="T38"/>
                <a:gd fmla="*/ 164 h 190" name="T39"/>
                <a:gd fmla="*/ 164 w 198" name="T40"/>
                <a:gd fmla="*/ 190 h 190" name="T41"/>
                <a:gd fmla="*/ 37 w 198" name="T42"/>
                <a:gd fmla="*/ 190 h 190" name="T43"/>
                <a:gd fmla="*/ 37 w 198" name="T44"/>
                <a:gd fmla="*/ 164 h 190" name="T45"/>
                <a:gd fmla="*/ 82 w 198" name="T46"/>
                <a:gd fmla="*/ 164 h 190" name="T47"/>
                <a:gd fmla="*/ 82 w 198" name="T48"/>
                <a:gd fmla="*/ 86 h 190" name="T49"/>
                <a:gd fmla="*/ 26 w 198" name="T50"/>
                <a:gd fmla="*/ 86 h 190" name="T51"/>
                <a:gd fmla="*/ 19 w 198" name="T52"/>
                <a:gd fmla="*/ 86 h 190" name="T53"/>
                <a:gd fmla="*/ 17 w 198" name="T54"/>
                <a:gd fmla="*/ 80 h 190" name="T55"/>
                <a:gd fmla="*/ 2 w 198" name="T56"/>
                <a:gd fmla="*/ 56 h 190" name="T57"/>
                <a:gd fmla="*/ 0 w 198" name="T58"/>
                <a:gd fmla="*/ 52 h 190" name="T59"/>
                <a:gd fmla="*/ 2 w 198" name="T60"/>
                <a:gd fmla="*/ 45 h 190" name="T61"/>
                <a:gd fmla="*/ 17 w 198" name="T62"/>
                <a:gd fmla="*/ 21 h 190" name="T63"/>
                <a:gd fmla="*/ 19 w 198" name="T64"/>
                <a:gd fmla="*/ 17 h 190" name="T65"/>
                <a:gd fmla="*/ 26 w 198" name="T66"/>
                <a:gd fmla="*/ 17 h 190" name="T67"/>
                <a:gd fmla="*/ 82 w 198" name="T68"/>
                <a:gd fmla="*/ 17 h 190" name="T69"/>
                <a:gd fmla="*/ 82 w 198" name="T70"/>
                <a:gd fmla="*/ 13 h 190" name="T71"/>
                <a:gd fmla="*/ 99 w 198" name="T72"/>
                <a:gd fmla="*/ 0 h 190" name="T73"/>
                <a:gd fmla="*/ 114 w 198" name="T74"/>
                <a:gd fmla="*/ 13 h 190" name="T75"/>
                <a:gd fmla="*/ 114 w 198" name="T76"/>
                <a:gd fmla="*/ 65 h 190" name="T77"/>
                <a:gd fmla="*/ 114 w 198" name="T78"/>
                <a:gd fmla="*/ 65 h 190" name="T79"/>
                <a:gd fmla="*/ 166 w 198" name="T80"/>
                <a:gd fmla="*/ 84 h 190" name="T81"/>
                <a:gd fmla="*/ 116 w 198" name="T82"/>
                <a:gd fmla="*/ 84 h 190" name="T83"/>
                <a:gd fmla="*/ 116 w 198" name="T84"/>
                <a:gd fmla="*/ 112 h 190" name="T85"/>
                <a:gd fmla="*/ 166 w 198" name="T86"/>
                <a:gd fmla="*/ 112 h 190" name="T87"/>
                <a:gd fmla="*/ 175 w 198" name="T88"/>
                <a:gd fmla="*/ 99 h 190" name="T89"/>
                <a:gd fmla="*/ 166 w 198" name="T90"/>
                <a:gd fmla="*/ 84 h 19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90" w="198">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Freeform 25"/>
            <p:cNvSpPr>
              <a:spLocks noEditPoints="1"/>
            </p:cNvSpPr>
            <p:nvPr/>
          </p:nvSpPr>
          <p:spPr bwMode="auto">
            <a:xfrm>
              <a:off x="5005051" y="4114114"/>
              <a:ext cx="337768" cy="330136"/>
            </a:xfrm>
            <a:custGeom>
              <a:gdLst>
                <a:gd fmla="*/ 74 w 82" name="T0"/>
                <a:gd fmla="*/ 6 h 80" name="T1"/>
                <a:gd fmla="*/ 67 w 82" name="T2"/>
                <a:gd fmla="*/ 27 h 80" name="T3"/>
                <a:gd fmla="*/ 65 w 82" name="T4"/>
                <a:gd fmla="*/ 30 h 80" name="T5"/>
                <a:gd fmla="*/ 75 w 82" name="T6"/>
                <a:gd fmla="*/ 71 h 80" name="T7"/>
                <a:gd fmla="*/ 66 w 82" name="T8"/>
                <a:gd fmla="*/ 80 h 80" name="T9"/>
                <a:gd fmla="*/ 44 w 82" name="T10"/>
                <a:gd fmla="*/ 50 h 80" name="T11"/>
                <a:gd fmla="*/ 36 w 82" name="T12"/>
                <a:gd fmla="*/ 57 h 80" name="T13"/>
                <a:gd fmla="*/ 39 w 82" name="T14"/>
                <a:gd fmla="*/ 70 h 80" name="T15"/>
                <a:gd fmla="*/ 34 w 82" name="T16"/>
                <a:gd fmla="*/ 75 h 80" name="T17"/>
                <a:gd fmla="*/ 26 w 82" name="T18"/>
                <a:gd fmla="*/ 61 h 80" name="T19"/>
                <a:gd fmla="*/ 21 w 82" name="T20"/>
                <a:gd fmla="*/ 67 h 80" name="T21"/>
                <a:gd fmla="*/ 16 w 82" name="T22"/>
                <a:gd fmla="*/ 62 h 80" name="T23"/>
                <a:gd fmla="*/ 21 w 82" name="T24"/>
                <a:gd fmla="*/ 57 h 80" name="T25"/>
                <a:gd fmla="*/ 7 w 82" name="T26"/>
                <a:gd fmla="*/ 50 h 80" name="T27"/>
                <a:gd fmla="*/ 12 w 82" name="T28"/>
                <a:gd fmla="*/ 44 h 80" name="T29"/>
                <a:gd fmla="*/ 25 w 82" name="T30"/>
                <a:gd fmla="*/ 47 h 80" name="T31"/>
                <a:gd fmla="*/ 32 w 82" name="T32"/>
                <a:gd fmla="*/ 39 h 80" name="T33"/>
                <a:gd fmla="*/ 0 w 82" name="T34"/>
                <a:gd fmla="*/ 18 h 80" name="T35"/>
                <a:gd fmla="*/ 9 w 82" name="T36"/>
                <a:gd fmla="*/ 8 h 80" name="T37"/>
                <a:gd fmla="*/ 51 w 82" name="T38"/>
                <a:gd fmla="*/ 16 h 80" name="T39"/>
                <a:gd fmla="*/ 53 w 82" name="T40"/>
                <a:gd fmla="*/ 13 h 80" name="T41"/>
                <a:gd fmla="*/ 74 w 82" name="T42"/>
                <a:gd fmla="*/ 6 h 80" name="T43"/>
                <a:gd fmla="*/ 82 w 82" name="T44"/>
                <a:gd fmla="*/ 50 h 80" name="T45"/>
                <a:gd fmla="*/ 74 w 82" name="T46"/>
                <a:gd fmla="*/ 42 h 80" name="T47"/>
                <a:gd fmla="*/ 72 w 82" name="T48"/>
                <a:gd fmla="*/ 44 h 80" name="T49"/>
                <a:gd fmla="*/ 76 w 82" name="T50"/>
                <a:gd fmla="*/ 57 h 80" name="T51"/>
                <a:gd fmla="*/ 82 w 82" name="T52"/>
                <a:gd fmla="*/ 50 h 80" name="T53"/>
                <a:gd fmla="*/ 29 w 82" name="T54"/>
                <a:gd fmla="*/ 0 h 80" name="T55"/>
                <a:gd fmla="*/ 23 w 82" name="T56"/>
                <a:gd fmla="*/ 7 h 80" name="T57"/>
                <a:gd fmla="*/ 36 w 82" name="T58"/>
                <a:gd fmla="*/ 10 h 80" name="T59"/>
                <a:gd fmla="*/ 37 w 82" name="T60"/>
                <a:gd fmla="*/ 8 h 80" name="T61"/>
                <a:gd fmla="*/ 29 w 82" name="T62"/>
                <a:gd fmla="*/ 0 h 8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80" w="82">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7" name="Freeform 26"/>
            <p:cNvSpPr>
              <a:spLocks noEditPoints="1"/>
            </p:cNvSpPr>
            <p:nvPr/>
          </p:nvSpPr>
          <p:spPr bwMode="auto">
            <a:xfrm>
              <a:off x="8773924" y="4087398"/>
              <a:ext cx="316777" cy="383568"/>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cxnSp>
        <p:nvCxnSpPr>
          <p:cNvPr id="38" name="Straight Arrow Connector 37"/>
          <p:cNvCxnSpPr/>
          <p:nvPr/>
        </p:nvCxnSpPr>
        <p:spPr>
          <a:xfrm flipH="1">
            <a:off x="3474579" y="395632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7454235" y="395632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9440759" y="294349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5476570" y="294349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205729" y="5176348"/>
            <a:ext cx="2537702" cy="824682"/>
            <a:chOff x="1929542" y="4908274"/>
            <a:chExt cx="2729132" cy="782003"/>
          </a:xfrm>
        </p:grpSpPr>
        <p:sp>
          <p:nvSpPr>
            <p:cNvPr id="44" name="TextBox 43"/>
            <p:cNvSpPr txBox="1"/>
            <p:nvPr/>
          </p:nvSpPr>
          <p:spPr>
            <a:xfrm>
              <a:off x="2526527" y="4908274"/>
              <a:ext cx="1535161" cy="329490"/>
            </a:xfrm>
            <a:prstGeom prst="rect">
              <a:avLst/>
            </a:prstGeom>
            <a:noFill/>
          </p:spPr>
          <p:txBody>
            <a:bodyPr rtlCol="0" wrap="none">
              <a:spAutoFit/>
            </a:bodyPr>
            <a:lstStyle/>
            <a:p>
              <a:pPr algn="ct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45" name="Rectangle 44"/>
            <p:cNvSpPr/>
            <p:nvPr/>
          </p:nvSpPr>
          <p:spPr>
            <a:xfrm>
              <a:off x="1929542" y="5195350"/>
              <a:ext cx="2729132" cy="502905"/>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9" name="Group 8"/>
          <p:cNvGrpSpPr/>
          <p:nvPr/>
        </p:nvGrpSpPr>
        <p:grpSpPr>
          <a:xfrm>
            <a:off x="6185385" y="5201374"/>
            <a:ext cx="2537702" cy="799656"/>
            <a:chOff x="5703260" y="4932005"/>
            <a:chExt cx="2729132" cy="758272"/>
          </a:xfrm>
        </p:grpSpPr>
        <p:sp>
          <p:nvSpPr>
            <p:cNvPr id="48" name="TextBox 47"/>
            <p:cNvSpPr txBox="1"/>
            <p:nvPr/>
          </p:nvSpPr>
          <p:spPr>
            <a:xfrm>
              <a:off x="6300246" y="4932005"/>
              <a:ext cx="1535161" cy="329490"/>
            </a:xfrm>
            <a:prstGeom prst="rect">
              <a:avLst/>
            </a:prstGeom>
            <a:noFill/>
          </p:spPr>
          <p:txBody>
            <a:bodyPr rtlCol="0" wrap="none">
              <a:spAutoFit/>
            </a:bodyPr>
            <a:lstStyle/>
            <a:p>
              <a:pPr algn="ct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49" name="Rectangle 48"/>
            <p:cNvSpPr/>
            <p:nvPr/>
          </p:nvSpPr>
          <p:spPr>
            <a:xfrm>
              <a:off x="5703260" y="5195350"/>
              <a:ext cx="2729132" cy="502905"/>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7" name="Group 6"/>
          <p:cNvGrpSpPr/>
          <p:nvPr/>
        </p:nvGrpSpPr>
        <p:grpSpPr>
          <a:xfrm>
            <a:off x="4168723" y="1709795"/>
            <a:ext cx="2611174" cy="815016"/>
            <a:chOff x="4038291" y="1621125"/>
            <a:chExt cx="2304129" cy="772840"/>
          </a:xfrm>
        </p:grpSpPr>
        <p:sp>
          <p:nvSpPr>
            <p:cNvPr id="50" name="TextBox 49"/>
            <p:cNvSpPr txBox="1"/>
            <p:nvPr/>
          </p:nvSpPr>
          <p:spPr>
            <a:xfrm>
              <a:off x="4560543" y="1621125"/>
              <a:ext cx="1259624" cy="329491"/>
            </a:xfrm>
            <a:prstGeom prst="rect">
              <a:avLst/>
            </a:prstGeom>
            <a:noFill/>
          </p:spPr>
          <p:txBody>
            <a:bodyPr rtlCol="0" wrap="none">
              <a:spAutoFit/>
            </a:bodyPr>
            <a:lstStyle/>
            <a:p>
              <a:pPr algn="ct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51" name="Rectangle 50"/>
            <p:cNvSpPr/>
            <p:nvPr/>
          </p:nvSpPr>
          <p:spPr>
            <a:xfrm>
              <a:off x="4038291" y="1899037"/>
              <a:ext cx="2304129" cy="502907"/>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8" name="Group 7"/>
          <p:cNvGrpSpPr/>
          <p:nvPr/>
        </p:nvGrpSpPr>
        <p:grpSpPr>
          <a:xfrm>
            <a:off x="8114883" y="1721694"/>
            <a:ext cx="2611174" cy="803111"/>
            <a:chOff x="7780247" y="1632414"/>
            <a:chExt cx="2304129" cy="761553"/>
          </a:xfrm>
        </p:grpSpPr>
        <p:sp>
          <p:nvSpPr>
            <p:cNvPr id="52" name="TextBox 51"/>
            <p:cNvSpPr txBox="1"/>
            <p:nvPr/>
          </p:nvSpPr>
          <p:spPr>
            <a:xfrm>
              <a:off x="8302497" y="1632414"/>
              <a:ext cx="1259624" cy="329492"/>
            </a:xfrm>
            <a:prstGeom prst="rect">
              <a:avLst/>
            </a:prstGeom>
            <a:noFill/>
          </p:spPr>
          <p:txBody>
            <a:bodyPr rtlCol="0" wrap="none">
              <a:spAutoFit/>
            </a:bodyPr>
            <a:lstStyle/>
            <a:p>
              <a:pPr algn="ct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53" name="Rectangle 52"/>
            <p:cNvSpPr/>
            <p:nvPr/>
          </p:nvSpPr>
          <p:spPr>
            <a:xfrm>
              <a:off x="7780248" y="1899037"/>
              <a:ext cx="2304129" cy="502908"/>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sp>
        <p:nvSpPr>
          <p:cNvPr id="30" name="TextBox 8"/>
          <p:cNvSpPr txBox="1"/>
          <p:nvPr/>
        </p:nvSpPr>
        <p:spPr>
          <a:xfrm>
            <a:off x="857250" y="235950"/>
            <a:ext cx="3949155" cy="487680"/>
          </a:xfrm>
          <a:prstGeom prst="rect">
            <a:avLst/>
          </a:prstGeom>
          <a:noFill/>
        </p:spPr>
        <p:txBody>
          <a:bodyPr anchor="ctr" bIns="0" lIns="0" rIns="0" rtlCol="0" tIns="0" wrap="square">
            <a:spAutoFit/>
          </a:bodyPr>
          <a:lstStyle/>
          <a:p>
            <a:r>
              <a:rPr altLang="zh-CN" lang="en-US"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2018年度工作概述</a:t>
            </a:r>
          </a:p>
        </p:txBody>
      </p:sp>
      <p:sp>
        <p:nvSpPr>
          <p:cNvPr id="31"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 ANNUAL WORK SUMMARY</a:t>
            </a:r>
          </a:p>
        </p:txBody>
      </p:sp>
    </p:spTree>
    <p:extLst>
      <p:ext uri="{BB962C8B-B14F-4D97-AF65-F5344CB8AC3E}">
        <p14:creationId val="2660328533"/>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38"/>
                                        </p:tgtEl>
                                        <p:attrNameLst>
                                          <p:attrName>style.visibility</p:attrName>
                                        </p:attrNameLst>
                                      </p:cBhvr>
                                      <p:to>
                                        <p:strVal val="visible"/>
                                      </p:to>
                                    </p:set>
                                    <p:animEffect filter="wipe(up)" transition="in">
                                      <p:cBhvr>
                                        <p:cTn dur="500" id="11"/>
                                        <p:tgtEl>
                                          <p:spTgt spid="38"/>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500" id="15"/>
                                        <p:tgtEl>
                                          <p:spTgt spid="6"/>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43"/>
                                        </p:tgtEl>
                                        <p:attrNameLst>
                                          <p:attrName>style.visibility</p:attrName>
                                        </p:attrNameLst>
                                      </p:cBhvr>
                                      <p:to>
                                        <p:strVal val="visible"/>
                                      </p:to>
                                    </p:set>
                                    <p:animEffect filter="wipe(down)" transition="in">
                                      <p:cBhvr>
                                        <p:cTn dur="500" id="19"/>
                                        <p:tgtEl>
                                          <p:spTgt spid="43"/>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7"/>
                                        </p:tgtEl>
                                        <p:attrNameLst>
                                          <p:attrName>style.visibility</p:attrName>
                                        </p:attrNameLst>
                                      </p:cBhvr>
                                      <p:to>
                                        <p:strVal val="visible"/>
                                      </p:to>
                                    </p:set>
                                    <p:animEffect filter="fade" transition="in">
                                      <p:cBhvr>
                                        <p:cTn dur="500" id="23"/>
                                        <p:tgtEl>
                                          <p:spTgt spid="7"/>
                                        </p:tgtEl>
                                      </p:cBhvr>
                                    </p:animEffect>
                                  </p:childTnLst>
                                </p:cTn>
                              </p:par>
                            </p:childTnLst>
                          </p:cTn>
                        </p:par>
                        <p:par>
                          <p:cTn fill="hold" id="24" nodeType="afterGroup">
                            <p:stCondLst>
                              <p:cond delay="2500"/>
                            </p:stCondLst>
                            <p:childTnLst>
                              <p:par>
                                <p:cTn fill="hold" id="25" nodeType="afterEffect" presetClass="entr" presetID="22" presetSubtype="1">
                                  <p:stCondLst>
                                    <p:cond delay="0"/>
                                  </p:stCondLst>
                                  <p:childTnLst>
                                    <p:set>
                                      <p:cBhvr>
                                        <p:cTn dur="1" fill="hold" id="26">
                                          <p:stCondLst>
                                            <p:cond delay="0"/>
                                          </p:stCondLst>
                                        </p:cTn>
                                        <p:tgtEl>
                                          <p:spTgt spid="41"/>
                                        </p:tgtEl>
                                        <p:attrNameLst>
                                          <p:attrName>style.visibility</p:attrName>
                                        </p:attrNameLst>
                                      </p:cBhvr>
                                      <p:to>
                                        <p:strVal val="visible"/>
                                      </p:to>
                                    </p:set>
                                    <p:animEffect filter="wipe(up)" transition="in">
                                      <p:cBhvr>
                                        <p:cTn dur="500" id="27"/>
                                        <p:tgtEl>
                                          <p:spTgt spid="41"/>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9"/>
                                        </p:tgtEl>
                                        <p:attrNameLst>
                                          <p:attrName>style.visibility</p:attrName>
                                        </p:attrNameLst>
                                      </p:cBhvr>
                                      <p:to>
                                        <p:strVal val="visible"/>
                                      </p:to>
                                    </p:set>
                                    <p:animEffect filter="fade" transition="in">
                                      <p:cBhvr>
                                        <p:cTn dur="500" id="31"/>
                                        <p:tgtEl>
                                          <p:spTgt spid="9"/>
                                        </p:tgtEl>
                                      </p:cBhvr>
                                    </p:animEffect>
                                  </p:childTnLst>
                                </p:cTn>
                              </p:par>
                            </p:childTnLst>
                          </p:cTn>
                        </p:par>
                        <p:par>
                          <p:cTn fill="hold" id="32" nodeType="afterGroup">
                            <p:stCondLst>
                              <p:cond delay="3500"/>
                            </p:stCondLst>
                            <p:childTnLst>
                              <p:par>
                                <p:cTn fill="hold" id="33" nodeType="afterEffect" presetClass="entr" presetID="22" presetSubtype="4">
                                  <p:stCondLst>
                                    <p:cond delay="0"/>
                                  </p:stCondLst>
                                  <p:childTnLst>
                                    <p:set>
                                      <p:cBhvr>
                                        <p:cTn dur="1" fill="hold" id="34">
                                          <p:stCondLst>
                                            <p:cond delay="0"/>
                                          </p:stCondLst>
                                        </p:cTn>
                                        <p:tgtEl>
                                          <p:spTgt spid="42"/>
                                        </p:tgtEl>
                                        <p:attrNameLst>
                                          <p:attrName>style.visibility</p:attrName>
                                        </p:attrNameLst>
                                      </p:cBhvr>
                                      <p:to>
                                        <p:strVal val="visible"/>
                                      </p:to>
                                    </p:set>
                                    <p:animEffect filter="wipe(down)" transition="in">
                                      <p:cBhvr>
                                        <p:cTn dur="500" id="35"/>
                                        <p:tgtEl>
                                          <p:spTgt spid="42"/>
                                        </p:tgtEl>
                                      </p:cBhvr>
                                    </p:animEffect>
                                  </p:childTnLst>
                                </p:cTn>
                              </p:par>
                            </p:childTnLst>
                          </p:cTn>
                        </p:par>
                        <p:par>
                          <p:cTn fill="hold" id="36" nodeType="afterGroup">
                            <p:stCondLst>
                              <p:cond delay="4000"/>
                            </p:stCondLst>
                            <p:childTnLst>
                              <p:par>
                                <p:cTn fill="hold" id="37" nodeType="afterEffect" presetClass="entr" presetID="10" presetSubtype="0">
                                  <p:stCondLst>
                                    <p:cond delay="0"/>
                                  </p:stCondLst>
                                  <p:childTnLst>
                                    <p:set>
                                      <p:cBhvr>
                                        <p:cTn dur="1" fill="hold" id="38">
                                          <p:stCondLst>
                                            <p:cond delay="0"/>
                                          </p:stCondLst>
                                        </p:cTn>
                                        <p:tgtEl>
                                          <p:spTgt spid="8"/>
                                        </p:tgtEl>
                                        <p:attrNameLst>
                                          <p:attrName>style.visibility</p:attrName>
                                        </p:attrNameLst>
                                      </p:cBhvr>
                                      <p:to>
                                        <p:strVal val="visible"/>
                                      </p:to>
                                    </p:set>
                                    <p:animEffect filter="fade" transition="in">
                                      <p:cBhvr>
                                        <p:cTn dur="500" id="3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文本框 11"/>
          <p:cNvSpPr txBox="1"/>
          <p:nvPr>
            <p:custDataLst>
              <p:tags r:id="rId3"/>
            </p:custDataLst>
          </p:nvPr>
        </p:nvSpPr>
        <p:spPr>
          <a:xfrm>
            <a:off x="3482334" y="3456687"/>
            <a:ext cx="785812" cy="514350"/>
          </a:xfrm>
          <a:prstGeom prst="rect">
            <a:avLst/>
          </a:prstGeom>
          <a:noFill/>
        </p:spPr>
        <p:txBody>
          <a:bodyPr bIns="0" lIns="0" rIns="0" tIns="0" wrap="none">
            <a:spAutoFit/>
          </a:bodyPr>
          <a:lstStyle/>
          <a:p>
            <a:pPr>
              <a:defRPr/>
            </a:pPr>
            <a:r>
              <a:rPr altLang="zh-CN" lang="en-US" sz="3375">
                <a:solidFill>
                  <a:schemeClr val="accent2"/>
                </a:solidFill>
                <a:latin charset="0" panose="020b0604020202020204" pitchFamily="34" typeface="Arial"/>
                <a:ea charset="-122" panose="020b0503020204020204" pitchFamily="34" typeface="微软雅黑"/>
                <a:sym charset="0" panose="020b0604020202020204" pitchFamily="34" typeface="Arial"/>
              </a:rPr>
              <a:t>Part</a:t>
            </a:r>
          </a:p>
        </p:txBody>
      </p:sp>
      <p:sp>
        <p:nvSpPr>
          <p:cNvPr id="13" name="矩形 12"/>
          <p:cNvSpPr/>
          <p:nvPr>
            <p:custDataLst>
              <p:tags r:id="rId4"/>
            </p:custDataLst>
          </p:nvPr>
        </p:nvSpPr>
        <p:spPr>
          <a:xfrm>
            <a:off x="6225120" y="3003559"/>
            <a:ext cx="6633630" cy="1205442"/>
          </a:xfrm>
          <a:prstGeom prst="rect">
            <a:avLst/>
          </a:prstGeom>
          <a:solidFill>
            <a:schemeClr val="accent2"/>
          </a:solidFill>
          <a:ln algn="ctr" cap="flat" cmpd="sng" w="12700">
            <a:noFill/>
            <a:prstDash val="solid"/>
            <a:miter lim="800000"/>
          </a:ln>
          <a:effectLst/>
        </p:spPr>
        <p:txBody>
          <a:bodyPr anchor="ctr" lIns="341700" rIns="949167"/>
          <a:lstStyle/>
          <a:p>
            <a:pPr>
              <a:lnSpc>
                <a:spcPct val="130000"/>
              </a:lnSpc>
              <a:defRPr/>
            </a:pPr>
            <a:endParaRPr altLang="en-US" kern="0" lang="zh-CN" sz="1476">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2052" name="文本框 13"/>
          <p:cNvSpPr txBox="1">
            <a:spLocks noChangeArrowheads="1"/>
          </p:cNvSpPr>
          <p:nvPr>
            <p:custDataLst>
              <p:tags r:id="rId5"/>
            </p:custDataLst>
          </p:nvPr>
        </p:nvSpPr>
        <p:spPr bwMode="auto">
          <a:xfrm>
            <a:off x="3622516" y="3285915"/>
            <a:ext cx="639762" cy="3375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lang="zh-CN" smtClean="0" sz="2215">
                <a:solidFill>
                  <a:schemeClr val="accent2"/>
                </a:solidFill>
                <a:latin charset="0" panose="020b0604020202020204" pitchFamily="34" typeface="Arial"/>
                <a:ea charset="-122" panose="020b0503020204020204" pitchFamily="34" typeface="微软雅黑"/>
                <a:sym charset="0" panose="020b0604020202020204" pitchFamily="34" typeface="Arial"/>
              </a:rPr>
              <a:t>章 节</a:t>
            </a:r>
          </a:p>
        </p:txBody>
      </p:sp>
      <p:sp>
        <p:nvSpPr>
          <p:cNvPr id="2053" name="文本框 14"/>
          <p:cNvSpPr txBox="1">
            <a:spLocks noChangeArrowheads="1"/>
          </p:cNvSpPr>
          <p:nvPr>
            <p:custDataLst>
              <p:tags r:id="rId6"/>
            </p:custDataLst>
          </p:nvPr>
        </p:nvSpPr>
        <p:spPr bwMode="auto">
          <a:xfrm>
            <a:off x="4573974" y="2808761"/>
            <a:ext cx="1428750" cy="15428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mtClean="0" sz="10124">
                <a:solidFill>
                  <a:schemeClr val="accent2"/>
                </a:solidFill>
                <a:latin charset="0" panose="020b0604020202020204" pitchFamily="34" typeface="Arial"/>
                <a:ea charset="-122" panose="020b0503020204020204" pitchFamily="34" typeface="微软雅黑"/>
                <a:sym charset="0" panose="020b0604020202020204" pitchFamily="34" typeface="Arial"/>
              </a:rPr>
              <a:t>02</a:t>
            </a:r>
          </a:p>
        </p:txBody>
      </p:sp>
      <p:sp>
        <p:nvSpPr>
          <p:cNvPr id="6" name="标题 5"/>
          <p:cNvSpPr txBox="1"/>
          <p:nvPr>
            <p:custDataLst>
              <p:tags r:id="rId7"/>
            </p:custDataLst>
          </p:nvPr>
        </p:nvSpPr>
        <p:spPr>
          <a:xfrm>
            <a:off x="6631409" y="3236724"/>
            <a:ext cx="4258194" cy="548640"/>
          </a:xfrm>
          <a:prstGeom prst="rect">
            <a:avLst/>
          </a:prstGeom>
          <a:noFill/>
        </p:spPr>
        <p:txBody>
          <a:bodyPr anchor="t" anchorCtr="0" bIns="0" lIns="0" rIns="0" tIns="0" wrap="square">
            <a:spAutoFit/>
          </a:bodyPr>
          <a:lstStyle>
            <a:lvl1pPr algn="ctr">
              <a:lnSpc>
                <a:spcPct val="90000"/>
              </a:lnSpc>
              <a:spcBef>
                <a:spcPct val="0"/>
              </a:spcBef>
              <a:buNone/>
              <a:defRPr sz="4000">
                <a:latin typeface="+mj-lt"/>
                <a:ea typeface="+mj-ea"/>
                <a:cs typeface="+mj-cs"/>
              </a:defRPr>
            </a:lvl1pPr>
          </a:lstStyle>
          <a:p>
            <a:pPr algn="l">
              <a:defRPr/>
            </a:pPr>
            <a:r>
              <a:rPr altLang="en-US" kern="0" lang="zh-CN">
                <a:solidFill>
                  <a:schemeClr val="bg1"/>
                </a:solidFill>
                <a:latin charset="0" panose="020b0604020202020204" pitchFamily="34" typeface="Arial"/>
                <a:ea charset="-122" panose="020b0503020204020204" pitchFamily="34" typeface="微软雅黑"/>
                <a:sym charset="0" panose="020b0604020202020204" pitchFamily="34" typeface="Arial"/>
              </a:rPr>
              <a:t>工作完成情况</a:t>
            </a:r>
          </a:p>
        </p:txBody>
      </p:sp>
      <p:sp>
        <p:nvSpPr>
          <p:cNvPr id="7" name="文本占位符 6"/>
          <p:cNvSpPr txBox="1"/>
          <p:nvPr>
            <p:custDataLst>
              <p:tags r:id="rId8"/>
            </p:custDataLst>
          </p:nvPr>
        </p:nvSpPr>
        <p:spPr>
          <a:xfrm>
            <a:off x="6631409" y="3813929"/>
            <a:ext cx="4258194" cy="219456"/>
          </a:xfrm>
          <a:prstGeom prst="rect">
            <a:avLst/>
          </a:prstGeom>
          <a:noFill/>
        </p:spPr>
        <p:txBody>
          <a:bodyPr anchor="t" anchorCtr="0" bIns="0" lIns="0" rIns="0" tIns="0" wrap="square">
            <a:spAutoFit/>
          </a:bodyPr>
          <a:lstStyle>
            <a:lvl1pPr algn="ctr" indent="0">
              <a:lnSpc>
                <a:spcPct val="90000"/>
              </a:lnSpc>
              <a:spcBef>
                <a:spcPts val="1000"/>
              </a:spcBef>
              <a:buFont charset="0" panose="020b0604020202020204" pitchFamily="34" typeface="Arial"/>
              <a:buNone/>
              <a:defRPr baseline="0" sz="1600">
                <a:solidFill>
                  <a:schemeClr val="bg1">
                    <a:lumMod val="50000"/>
                  </a:schemeClr>
                </a:solidFill>
              </a:defRPr>
            </a:lvl1pPr>
            <a:lvl2pPr indent="0">
              <a:lnSpc>
                <a:spcPct val="90000"/>
              </a:lnSpc>
              <a:spcBef>
                <a:spcPts val="500"/>
              </a:spcBef>
              <a:buFont charset="0" panose="020b0604020202020204" pitchFamily="34" typeface="Arial"/>
              <a:buNone/>
              <a:defRPr sz="2000">
                <a:solidFill>
                  <a:schemeClr val="tx1">
                    <a:tint val="75000"/>
                  </a:schemeClr>
                </a:solidFill>
              </a:defRPr>
            </a:lvl2pPr>
            <a:lvl3pPr indent="0">
              <a:lnSpc>
                <a:spcPct val="90000"/>
              </a:lnSpc>
              <a:spcBef>
                <a:spcPts val="500"/>
              </a:spcBef>
              <a:buFont charset="0" panose="020b0604020202020204" pitchFamily="34" typeface="Arial"/>
              <a:buNone/>
              <a:defRPr>
                <a:solidFill>
                  <a:schemeClr val="tx1">
                    <a:tint val="75000"/>
                  </a:schemeClr>
                </a:solidFill>
              </a:defRPr>
            </a:lvl3pPr>
            <a:lvl4pPr indent="0">
              <a:lnSpc>
                <a:spcPct val="90000"/>
              </a:lnSpc>
              <a:spcBef>
                <a:spcPts val="500"/>
              </a:spcBef>
              <a:buFont charset="0" panose="020b0604020202020204" pitchFamily="34" typeface="Arial"/>
              <a:buNone/>
              <a:defRPr sz="1600">
                <a:solidFill>
                  <a:schemeClr val="tx1">
                    <a:tint val="75000"/>
                  </a:schemeClr>
                </a:solidFill>
              </a:defRPr>
            </a:lvl4pPr>
            <a:lvl5pPr indent="0">
              <a:lnSpc>
                <a:spcPct val="90000"/>
              </a:lnSpc>
              <a:spcBef>
                <a:spcPts val="500"/>
              </a:spcBef>
              <a:buFont charset="0" panose="020b0604020202020204" pitchFamily="34" typeface="Arial"/>
              <a:buNone/>
              <a:defRPr sz="1600">
                <a:solidFill>
                  <a:schemeClr val="tx1">
                    <a:tint val="75000"/>
                  </a:schemeClr>
                </a:solidFill>
              </a:defRPr>
            </a:lvl5pPr>
            <a:lvl6pPr indent="0">
              <a:lnSpc>
                <a:spcPct val="90000"/>
              </a:lnSpc>
              <a:spcBef>
                <a:spcPts val="500"/>
              </a:spcBef>
              <a:buFont charset="0" panose="020b0604020202020204" pitchFamily="34" typeface="Arial"/>
              <a:buNone/>
              <a:defRPr sz="1600">
                <a:solidFill>
                  <a:schemeClr val="tx1">
                    <a:tint val="75000"/>
                  </a:schemeClr>
                </a:solidFill>
              </a:defRPr>
            </a:lvl6pPr>
            <a:lvl7pPr indent="0">
              <a:lnSpc>
                <a:spcPct val="90000"/>
              </a:lnSpc>
              <a:spcBef>
                <a:spcPts val="500"/>
              </a:spcBef>
              <a:buFont charset="0" panose="020b0604020202020204" pitchFamily="34" typeface="Arial"/>
              <a:buNone/>
              <a:defRPr sz="1600">
                <a:solidFill>
                  <a:schemeClr val="tx1">
                    <a:tint val="75000"/>
                  </a:schemeClr>
                </a:solidFill>
              </a:defRPr>
            </a:lvl7pPr>
            <a:lvl8pPr indent="0">
              <a:lnSpc>
                <a:spcPct val="90000"/>
              </a:lnSpc>
              <a:spcBef>
                <a:spcPts val="500"/>
              </a:spcBef>
              <a:buFont charset="0" panose="020b0604020202020204" pitchFamily="34" typeface="Arial"/>
              <a:buNone/>
              <a:defRPr sz="1600">
                <a:solidFill>
                  <a:schemeClr val="tx1">
                    <a:tint val="75000"/>
                  </a:schemeClr>
                </a:solidFill>
              </a:defRPr>
            </a:lvl8pPr>
            <a:lvl9pPr indent="0">
              <a:lnSpc>
                <a:spcPct val="90000"/>
              </a:lnSpc>
              <a:spcBef>
                <a:spcPts val="500"/>
              </a:spcBef>
              <a:buFont charset="0" panose="020b0604020202020204" pitchFamily="34" typeface="Arial"/>
              <a:buNone/>
              <a:defRPr sz="1600">
                <a:solidFill>
                  <a:schemeClr val="tx1">
                    <a:tint val="75000"/>
                  </a:schemeClr>
                </a:solidFill>
              </a:defRPr>
            </a:lvl9pPr>
          </a:lstStyle>
          <a:p>
            <a:pPr algn="l">
              <a:defRPr/>
            </a:pPr>
            <a:r>
              <a:rPr altLang="zh-CN" kern="0" lang="en-US" smtClean="0">
                <a:solidFill>
                  <a:schemeClr val="bg1"/>
                </a:solidFill>
                <a:latin charset="0" panose="020b0604020202020204" pitchFamily="34" typeface="Arial"/>
                <a:ea charset="-122" panose="020b0503020204020204" pitchFamily="34" typeface="微软雅黑"/>
                <a:sym charset="0" panose="020b0604020202020204" pitchFamily="34" typeface="Arial"/>
              </a:rPr>
              <a:t>CLICK TO ADD CAPTION TEXT</a:t>
            </a:r>
          </a:p>
        </p:txBody>
      </p:sp>
    </p:spTree>
    <p:custDataLst>
      <p:tags r:id="rId9"/>
    </p:custDataLst>
    <p:extLst>
      <p:ext uri="{BB962C8B-B14F-4D97-AF65-F5344CB8AC3E}">
        <p14:creationId val="2908746137"/>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6" presetSubtype="0">
                                  <p:stCondLst>
                                    <p:cond delay="0"/>
                                  </p:stCondLst>
                                  <p:iterate type="lt">
                                    <p:tmPct val="10000"/>
                                  </p:iterate>
                                  <p:childTnLst>
                                    <p:set>
                                      <p:cBhvr>
                                        <p:cTn dur="1" fill="hold" id="6">
                                          <p:stCondLst>
                                            <p:cond delay="0"/>
                                          </p:stCondLst>
                                        </p:cTn>
                                        <p:tgtEl>
                                          <p:spTgt spid="12"/>
                                        </p:tgtEl>
                                        <p:attrNameLst>
                                          <p:attrName>style.visibility</p:attrName>
                                        </p:attrNameLst>
                                      </p:cBhvr>
                                      <p:to>
                                        <p:strVal val="visible"/>
                                      </p:to>
                                    </p:set>
                                    <p:anim by="(-#ppt_w*2)" calcmode="lin" valueType="num">
                                      <p:cBhvr rctx="PPT">
                                        <p:cTn autoRev="1" dur="500" fill="hold" id="7">
                                          <p:stCondLst>
                                            <p:cond delay="0"/>
                                          </p:stCondLst>
                                        </p:cTn>
                                        <p:tgtEl>
                                          <p:spTgt spid="12"/>
                                        </p:tgtEl>
                                        <p:attrNameLst>
                                          <p:attrName>ppt_w</p:attrName>
                                        </p:attrNameLst>
                                      </p:cBhvr>
                                    </p:anim>
                                    <p:anim by="(#ppt_w*0.50)" calcmode="lin" valueType="num">
                                      <p:cBhvr>
                                        <p:cTn autoRev="1" decel="50000" dur="500" fill="hold" id="8">
                                          <p:stCondLst>
                                            <p:cond delay="0"/>
                                          </p:stCondLst>
                                        </p:cTn>
                                        <p:tgtEl>
                                          <p:spTgt spid="12"/>
                                        </p:tgtEl>
                                        <p:attrNameLst>
                                          <p:attrName>ppt_x</p:attrName>
                                        </p:attrNameLst>
                                      </p:cBhvr>
                                    </p:anim>
                                    <p:anim calcmode="lin" from="(-#ppt_h/2)" to="(#ppt_y)" valueType="num">
                                      <p:cBhvr>
                                        <p:cTn dur="1000" fill="hold" id="9">
                                          <p:stCondLst>
                                            <p:cond delay="0"/>
                                          </p:stCondLst>
                                        </p:cTn>
                                        <p:tgtEl>
                                          <p:spTgt spid="12"/>
                                        </p:tgtEl>
                                        <p:attrNameLst>
                                          <p:attrName>ppt_y</p:attrName>
                                        </p:attrNameLst>
                                      </p:cBhvr>
                                    </p:anim>
                                    <p:animRot by="21600000">
                                      <p:cBhvr>
                                        <p:cTn dur="1000" fill="hold" id="10">
                                          <p:stCondLst>
                                            <p:cond delay="0"/>
                                          </p:stCondLst>
                                        </p:cTn>
                                        <p:tgtEl>
                                          <p:spTgt spid="12"/>
                                        </p:tgtEl>
                                        <p:attrNameLst>
                                          <p:attrName>r</p:attrName>
                                        </p:attrNameLst>
                                      </p:cBhvr>
                                    </p:animRot>
                                  </p:childTnLst>
                                </p:cTn>
                              </p:par>
                              <p:par>
                                <p:cTn fill="hold" grpId="0" id="11" nodeType="withEffect" presetClass="entr" presetID="56" presetSubtype="0">
                                  <p:stCondLst>
                                    <p:cond delay="0"/>
                                  </p:stCondLst>
                                  <p:iterate type="lt">
                                    <p:tmPct val="10000"/>
                                  </p:iterate>
                                  <p:childTnLst>
                                    <p:set>
                                      <p:cBhvr>
                                        <p:cTn dur="1" fill="hold" id="12">
                                          <p:stCondLst>
                                            <p:cond delay="0"/>
                                          </p:stCondLst>
                                        </p:cTn>
                                        <p:tgtEl>
                                          <p:spTgt spid="2052"/>
                                        </p:tgtEl>
                                        <p:attrNameLst>
                                          <p:attrName>style.visibility</p:attrName>
                                        </p:attrNameLst>
                                      </p:cBhvr>
                                      <p:to>
                                        <p:strVal val="visible"/>
                                      </p:to>
                                    </p:set>
                                    <p:anim by="(-#ppt_w*2)" calcmode="lin" valueType="num">
                                      <p:cBhvr rctx="PPT">
                                        <p:cTn autoRev="1" dur="500" fill="hold" id="13">
                                          <p:stCondLst>
                                            <p:cond delay="0"/>
                                          </p:stCondLst>
                                        </p:cTn>
                                        <p:tgtEl>
                                          <p:spTgt spid="2052"/>
                                        </p:tgtEl>
                                        <p:attrNameLst>
                                          <p:attrName>ppt_w</p:attrName>
                                        </p:attrNameLst>
                                      </p:cBhvr>
                                    </p:anim>
                                    <p:anim by="(#ppt_w*0.50)" calcmode="lin" valueType="num">
                                      <p:cBhvr>
                                        <p:cTn autoRev="1" decel="50000" dur="500" fill="hold" id="14">
                                          <p:stCondLst>
                                            <p:cond delay="0"/>
                                          </p:stCondLst>
                                        </p:cTn>
                                        <p:tgtEl>
                                          <p:spTgt spid="2052"/>
                                        </p:tgtEl>
                                        <p:attrNameLst>
                                          <p:attrName>ppt_x</p:attrName>
                                        </p:attrNameLst>
                                      </p:cBhvr>
                                    </p:anim>
                                    <p:anim calcmode="lin" from="(-#ppt_h/2)" to="(#ppt_y)" valueType="num">
                                      <p:cBhvr>
                                        <p:cTn dur="1000" fill="hold" id="15">
                                          <p:stCondLst>
                                            <p:cond delay="0"/>
                                          </p:stCondLst>
                                        </p:cTn>
                                        <p:tgtEl>
                                          <p:spTgt spid="2052"/>
                                        </p:tgtEl>
                                        <p:attrNameLst>
                                          <p:attrName>ppt_y</p:attrName>
                                        </p:attrNameLst>
                                      </p:cBhvr>
                                    </p:anim>
                                    <p:animRot by="21600000">
                                      <p:cBhvr>
                                        <p:cTn dur="1000" fill="hold" id="16">
                                          <p:stCondLst>
                                            <p:cond delay="0"/>
                                          </p:stCondLst>
                                        </p:cTn>
                                        <p:tgtEl>
                                          <p:spTgt spid="2052"/>
                                        </p:tgtEl>
                                        <p:attrNameLst>
                                          <p:attrName>r</p:attrName>
                                        </p:attrNameLst>
                                      </p:cBhvr>
                                    </p:animRot>
                                  </p:childTnLst>
                                </p:cTn>
                              </p:par>
                              <p:par>
                                <p:cTn fill="hold" grpId="0" id="17" nodeType="withEffect" presetClass="entr" presetID="56" presetSubtype="0">
                                  <p:stCondLst>
                                    <p:cond delay="0"/>
                                  </p:stCondLst>
                                  <p:iterate type="lt">
                                    <p:tmPct val="10000"/>
                                  </p:iterate>
                                  <p:childTnLst>
                                    <p:set>
                                      <p:cBhvr>
                                        <p:cTn dur="1" fill="hold" id="18">
                                          <p:stCondLst>
                                            <p:cond delay="0"/>
                                          </p:stCondLst>
                                        </p:cTn>
                                        <p:tgtEl>
                                          <p:spTgt spid="2053"/>
                                        </p:tgtEl>
                                        <p:attrNameLst>
                                          <p:attrName>style.visibility</p:attrName>
                                        </p:attrNameLst>
                                      </p:cBhvr>
                                      <p:to>
                                        <p:strVal val="visible"/>
                                      </p:to>
                                    </p:set>
                                    <p:anim by="(-#ppt_w*2)" calcmode="lin" valueType="num">
                                      <p:cBhvr rctx="PPT">
                                        <p:cTn autoRev="1" dur="500" fill="hold" id="19">
                                          <p:stCondLst>
                                            <p:cond delay="0"/>
                                          </p:stCondLst>
                                        </p:cTn>
                                        <p:tgtEl>
                                          <p:spTgt spid="2053"/>
                                        </p:tgtEl>
                                        <p:attrNameLst>
                                          <p:attrName>ppt_w</p:attrName>
                                        </p:attrNameLst>
                                      </p:cBhvr>
                                    </p:anim>
                                    <p:anim by="(#ppt_w*0.50)" calcmode="lin" valueType="num">
                                      <p:cBhvr>
                                        <p:cTn autoRev="1" decel="50000" dur="500" fill="hold" id="20">
                                          <p:stCondLst>
                                            <p:cond delay="0"/>
                                          </p:stCondLst>
                                        </p:cTn>
                                        <p:tgtEl>
                                          <p:spTgt spid="2053"/>
                                        </p:tgtEl>
                                        <p:attrNameLst>
                                          <p:attrName>ppt_x</p:attrName>
                                        </p:attrNameLst>
                                      </p:cBhvr>
                                    </p:anim>
                                    <p:anim calcmode="lin" from="(-#ppt_h/2)" to="(#ppt_y)" valueType="num">
                                      <p:cBhvr>
                                        <p:cTn dur="1000" fill="hold" id="21">
                                          <p:stCondLst>
                                            <p:cond delay="0"/>
                                          </p:stCondLst>
                                        </p:cTn>
                                        <p:tgtEl>
                                          <p:spTgt spid="2053"/>
                                        </p:tgtEl>
                                        <p:attrNameLst>
                                          <p:attrName>ppt_y</p:attrName>
                                        </p:attrNameLst>
                                      </p:cBhvr>
                                    </p:anim>
                                    <p:animRot by="21600000">
                                      <p:cBhvr>
                                        <p:cTn dur="1000" fill="hold" id="22">
                                          <p:stCondLst>
                                            <p:cond delay="0"/>
                                          </p:stCondLst>
                                        </p:cTn>
                                        <p:tgtEl>
                                          <p:spTgt spid="2053"/>
                                        </p:tgtEl>
                                        <p:attrNameLst>
                                          <p:attrName>r</p:attrName>
                                        </p:attrNameLst>
                                      </p:cBhvr>
                                    </p:animRo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 presetSubtype="8">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additive="base">
                                        <p:cTn dur="500" fill="hold" id="27"/>
                                        <p:tgtEl>
                                          <p:spTgt spid="13"/>
                                        </p:tgtEl>
                                        <p:attrNameLst>
                                          <p:attrName>ppt_x</p:attrName>
                                        </p:attrNameLst>
                                      </p:cBhvr>
                                      <p:tavLst>
                                        <p:tav tm="0">
                                          <p:val>
                                            <p:strVal val="0-#ppt_w/2"/>
                                          </p:val>
                                        </p:tav>
                                        <p:tav tm="100000">
                                          <p:val>
                                            <p:strVal val="#ppt_x"/>
                                          </p:val>
                                        </p:tav>
                                      </p:tavLst>
                                    </p:anim>
                                    <p:anim calcmode="lin" valueType="num">
                                      <p:cBhvr additive="base">
                                        <p:cTn dur="500" fill="hold" id="28"/>
                                        <p:tgtEl>
                                          <p:spTgt spid="13"/>
                                        </p:tgtEl>
                                        <p:attrNameLst>
                                          <p:attrName>ppt_y</p:attrName>
                                        </p:attrNameLst>
                                      </p:cBhvr>
                                      <p:tavLst>
                                        <p:tav tm="0">
                                          <p:val>
                                            <p:strVal val="#ppt_y"/>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56" presetSubtype="0">
                                  <p:stCondLst>
                                    <p:cond delay="0"/>
                                  </p:stCondLst>
                                  <p:iterate type="lt">
                                    <p:tmPct val="10000"/>
                                  </p:iterate>
                                  <p:childTnLst>
                                    <p:set>
                                      <p:cBhvr>
                                        <p:cTn dur="1" fill="hold" id="32">
                                          <p:stCondLst>
                                            <p:cond delay="0"/>
                                          </p:stCondLst>
                                        </p:cTn>
                                        <p:tgtEl>
                                          <p:spTgt spid="6"/>
                                        </p:tgtEl>
                                        <p:attrNameLst>
                                          <p:attrName>style.visibility</p:attrName>
                                        </p:attrNameLst>
                                      </p:cBhvr>
                                      <p:to>
                                        <p:strVal val="visible"/>
                                      </p:to>
                                    </p:set>
                                    <p:anim by="(-#ppt_w*2)" calcmode="lin" valueType="num">
                                      <p:cBhvr rctx="PPT">
                                        <p:cTn autoRev="1" dur="500" fill="hold" id="33">
                                          <p:stCondLst>
                                            <p:cond delay="0"/>
                                          </p:stCondLst>
                                        </p:cTn>
                                        <p:tgtEl>
                                          <p:spTgt spid="6"/>
                                        </p:tgtEl>
                                        <p:attrNameLst>
                                          <p:attrName>ppt_w</p:attrName>
                                        </p:attrNameLst>
                                      </p:cBhvr>
                                    </p:anim>
                                    <p:anim by="(#ppt_w*0.50)" calcmode="lin" valueType="num">
                                      <p:cBhvr>
                                        <p:cTn autoRev="1" decel="50000" dur="500" fill="hold" id="34">
                                          <p:stCondLst>
                                            <p:cond delay="0"/>
                                          </p:stCondLst>
                                        </p:cTn>
                                        <p:tgtEl>
                                          <p:spTgt spid="6"/>
                                        </p:tgtEl>
                                        <p:attrNameLst>
                                          <p:attrName>ppt_x</p:attrName>
                                        </p:attrNameLst>
                                      </p:cBhvr>
                                    </p:anim>
                                    <p:anim calcmode="lin" from="(-#ppt_h/2)" to="(#ppt_y)" valueType="num">
                                      <p:cBhvr>
                                        <p:cTn dur="1000" fill="hold" id="35">
                                          <p:stCondLst>
                                            <p:cond delay="0"/>
                                          </p:stCondLst>
                                        </p:cTn>
                                        <p:tgtEl>
                                          <p:spTgt spid="6"/>
                                        </p:tgtEl>
                                        <p:attrNameLst>
                                          <p:attrName>ppt_y</p:attrName>
                                        </p:attrNameLst>
                                      </p:cBhvr>
                                    </p:anim>
                                    <p:animRot by="21600000">
                                      <p:cBhvr>
                                        <p:cTn dur="1000" fill="hold" id="36">
                                          <p:stCondLst>
                                            <p:cond delay="0"/>
                                          </p:stCondLst>
                                        </p:cTn>
                                        <p:tgtEl>
                                          <p:spTgt spid="6"/>
                                        </p:tgtEl>
                                        <p:attrNameLst>
                                          <p:attrName>r</p:attrName>
                                        </p:attrNameLst>
                                      </p:cBhvr>
                                    </p:animRot>
                                  </p:childTnLst>
                                </p:cTn>
                              </p:par>
                              <p:par>
                                <p:cTn fill="hold" grpId="0" id="37" nodeType="withEffect" presetClass="entr" presetID="56" presetSubtype="0">
                                  <p:stCondLst>
                                    <p:cond delay="0"/>
                                  </p:stCondLst>
                                  <p:iterate type="lt">
                                    <p:tmPct val="10000"/>
                                  </p:iterate>
                                  <p:childTnLst>
                                    <p:set>
                                      <p:cBhvr>
                                        <p:cTn dur="1" fill="hold" id="38">
                                          <p:stCondLst>
                                            <p:cond delay="0"/>
                                          </p:stCondLst>
                                        </p:cTn>
                                        <p:tgtEl>
                                          <p:spTgt spid="7"/>
                                        </p:tgtEl>
                                        <p:attrNameLst>
                                          <p:attrName>style.visibility</p:attrName>
                                        </p:attrNameLst>
                                      </p:cBhvr>
                                      <p:to>
                                        <p:strVal val="visible"/>
                                      </p:to>
                                    </p:set>
                                    <p:anim by="(-#ppt_w*2)" calcmode="lin" valueType="num">
                                      <p:cBhvr rctx="PPT">
                                        <p:cTn autoRev="1" dur="500" fill="hold" id="39">
                                          <p:stCondLst>
                                            <p:cond delay="0"/>
                                          </p:stCondLst>
                                        </p:cTn>
                                        <p:tgtEl>
                                          <p:spTgt spid="7"/>
                                        </p:tgtEl>
                                        <p:attrNameLst>
                                          <p:attrName>ppt_w</p:attrName>
                                        </p:attrNameLst>
                                      </p:cBhvr>
                                    </p:anim>
                                    <p:anim by="(#ppt_w*0.50)" calcmode="lin" valueType="num">
                                      <p:cBhvr>
                                        <p:cTn autoRev="1" decel="50000" dur="500" fill="hold" id="40">
                                          <p:stCondLst>
                                            <p:cond delay="0"/>
                                          </p:stCondLst>
                                        </p:cTn>
                                        <p:tgtEl>
                                          <p:spTgt spid="7"/>
                                        </p:tgtEl>
                                        <p:attrNameLst>
                                          <p:attrName>ppt_x</p:attrName>
                                        </p:attrNameLst>
                                      </p:cBhvr>
                                    </p:anim>
                                    <p:anim calcmode="lin" from="(-#ppt_h/2)" to="(#ppt_y)" valueType="num">
                                      <p:cBhvr>
                                        <p:cTn dur="1000" fill="hold" id="41">
                                          <p:stCondLst>
                                            <p:cond delay="0"/>
                                          </p:stCondLst>
                                        </p:cTn>
                                        <p:tgtEl>
                                          <p:spTgt spid="7"/>
                                        </p:tgtEl>
                                        <p:attrNameLst>
                                          <p:attrName>ppt_y</p:attrName>
                                        </p:attrNameLst>
                                      </p:cBhvr>
                                    </p:anim>
                                    <p:animRot by="21600000">
                                      <p:cBhvr>
                                        <p:cTn dur="1000" fill="hold" id="42">
                                          <p:stCondLst>
                                            <p:cond delay="0"/>
                                          </p:stCondLst>
                                        </p:cTn>
                                        <p:tgtEl>
                                          <p:spTgt spid="7"/>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2052"/>
      <p:bldP grpId="0" spid="2053"/>
      <p:bldP grpId="0" spid="6"/>
      <p:bldP grpId="0" spid="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TextBox 15"/>
          <p:cNvSpPr txBox="1"/>
          <p:nvPr/>
        </p:nvSpPr>
        <p:spPr>
          <a:xfrm>
            <a:off x="689805" y="1651417"/>
            <a:ext cx="2587802" cy="914400"/>
          </a:xfrm>
          <a:prstGeom prst="rect">
            <a:avLst/>
          </a:prstGeom>
          <a:noFill/>
        </p:spPr>
        <p:txBody>
          <a:bodyPr bIns="0" lIns="0" rIns="0" rtlCol="0" tIns="0" wrap="square">
            <a:spAutoFit/>
          </a:bodyPr>
          <a:lstStyle/>
          <a:p>
            <a:pPr algn="just">
              <a:lnSpc>
                <a:spcPct val="150000"/>
              </a:lnSpc>
            </a:pPr>
            <a:r>
              <a:rPr altLang="en-US" lang="zh-CN"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5" name="TextBox 16"/>
          <p:cNvSpPr txBox="1"/>
          <p:nvPr/>
        </p:nvSpPr>
        <p:spPr>
          <a:xfrm>
            <a:off x="697909" y="1330685"/>
            <a:ext cx="1875655" cy="213360"/>
          </a:xfrm>
          <a:prstGeom prst="rect">
            <a:avLst/>
          </a:prstGeom>
          <a:noFill/>
        </p:spPr>
        <p:txBody>
          <a:bodyPr bIns="0" lIns="0" rIns="0" rtlCol="0" tIns="0" wrap="square">
            <a:spAutoFit/>
          </a:bodyPr>
          <a:lstStyle/>
          <a:p>
            <a:r>
              <a:rPr altLang="en-US" lang="zh-CN"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26" name="TextBox 15"/>
          <p:cNvSpPr txBox="1"/>
          <p:nvPr/>
        </p:nvSpPr>
        <p:spPr>
          <a:xfrm>
            <a:off x="6466414" y="1651417"/>
            <a:ext cx="2587802" cy="914400"/>
          </a:xfrm>
          <a:prstGeom prst="rect">
            <a:avLst/>
          </a:prstGeom>
          <a:noFill/>
        </p:spPr>
        <p:txBody>
          <a:bodyPr bIns="0" lIns="0" rIns="0" rtlCol="0" tIns="0" wrap="square">
            <a:spAutoFit/>
          </a:bodyPr>
          <a:lstStyle/>
          <a:p>
            <a:pPr algn="just">
              <a:lnSpc>
                <a:spcPct val="150000"/>
              </a:lnSpc>
            </a:pPr>
            <a:r>
              <a:rPr altLang="en-US" lang="zh-CN"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7" name="TextBox 16"/>
          <p:cNvSpPr txBox="1"/>
          <p:nvPr/>
        </p:nvSpPr>
        <p:spPr>
          <a:xfrm>
            <a:off x="6474518" y="1330685"/>
            <a:ext cx="1875655" cy="213360"/>
          </a:xfrm>
          <a:prstGeom prst="rect">
            <a:avLst/>
          </a:prstGeom>
          <a:noFill/>
        </p:spPr>
        <p:txBody>
          <a:bodyPr bIns="0" lIns="0" rIns="0" rtlCol="0" tIns="0" wrap="square">
            <a:spAutoFit/>
          </a:bodyPr>
          <a:lstStyle/>
          <a:p>
            <a:r>
              <a:rPr altLang="en-US" lang="zh-CN"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28" name="矩形 27"/>
          <p:cNvSpPr/>
          <p:nvPr/>
        </p:nvSpPr>
        <p:spPr>
          <a:xfrm>
            <a:off x="632995" y="2574185"/>
            <a:ext cx="2865432" cy="1448778"/>
          </a:xfrm>
          <a:prstGeom prst="rect">
            <a:avLst/>
          </a:prstGeom>
          <a:blipFill dpi="0" rotWithShape="1">
            <a:blip r:embed="rId3">
              <a:grayscl/>
              <a:extLst>
                <a:ext uri="{28A0092B-C50C-407E-A947-70E740481C1C}">
                  <a14:useLocalDpi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lnSpc>
                <a:spcPct val="150000"/>
              </a:lnSpc>
            </a:pPr>
            <a:endParaRPr altLang="en-US" kumimoji="1" lang="zh-CN" sz="2669">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32" name="矩形 31"/>
          <p:cNvSpPr/>
          <p:nvPr/>
        </p:nvSpPr>
        <p:spPr>
          <a:xfrm>
            <a:off x="3536812" y="2574185"/>
            <a:ext cx="2865432" cy="14487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lnSpc>
                <a:spcPct val="150000"/>
              </a:lnSpc>
            </a:pPr>
            <a:endParaRPr altLang="en-US" kumimoji="1" lang="zh-CN" sz="2669">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36" name="矩形 35"/>
          <p:cNvSpPr/>
          <p:nvPr/>
        </p:nvSpPr>
        <p:spPr>
          <a:xfrm>
            <a:off x="6440629" y="2574185"/>
            <a:ext cx="2865432" cy="1448778"/>
          </a:xfrm>
          <a:prstGeom prst="rect">
            <a:avLst/>
          </a:prstGeom>
          <a:blipFill dpi="0" rotWithShape="1">
            <a:blip r:embed="rId3">
              <a:grayscl/>
              <a:extLst>
                <a:ext uri="{28A0092B-C50C-407E-A947-70E740481C1C}">
                  <a14:useLocalDpi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lnSpc>
                <a:spcPct val="150000"/>
              </a:lnSpc>
            </a:pPr>
            <a:endParaRPr altLang="en-US" kumimoji="1" lang="zh-CN" sz="2669">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40" name="矩形 39"/>
          <p:cNvSpPr/>
          <p:nvPr/>
        </p:nvSpPr>
        <p:spPr>
          <a:xfrm>
            <a:off x="9344447" y="2574185"/>
            <a:ext cx="2865432" cy="144877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lnSpc>
                <a:spcPct val="150000"/>
              </a:lnSpc>
            </a:pPr>
            <a:endParaRPr altLang="en-US" kumimoji="1" lang="zh-CN" sz="2669">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41" name="矩形 40"/>
          <p:cNvSpPr/>
          <p:nvPr/>
        </p:nvSpPr>
        <p:spPr>
          <a:xfrm>
            <a:off x="632995" y="4088660"/>
            <a:ext cx="2865432" cy="14487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lnSpc>
                <a:spcPct val="150000"/>
              </a:lnSpc>
            </a:pPr>
            <a:endParaRPr altLang="en-US" kumimoji="1" lang="zh-CN" sz="2669">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42" name="矩形 41"/>
          <p:cNvSpPr/>
          <p:nvPr/>
        </p:nvSpPr>
        <p:spPr>
          <a:xfrm>
            <a:off x="3536812" y="4088660"/>
            <a:ext cx="2865432" cy="1448778"/>
          </a:xfrm>
          <a:prstGeom prst="rect">
            <a:avLst/>
          </a:prstGeom>
          <a:blipFill dpi="0" rotWithShape="1">
            <a:blip r:embed="rId3">
              <a:grayscl/>
              <a:extLst>
                <a:ext uri="{28A0092B-C50C-407E-A947-70E740481C1C}">
                  <a14:useLocalDpi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lnSpc>
                <a:spcPct val="150000"/>
              </a:lnSpc>
            </a:pPr>
            <a:endParaRPr altLang="en-US" kumimoji="1" lang="zh-CN" sz="2669">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43" name="矩形 42"/>
          <p:cNvSpPr/>
          <p:nvPr/>
        </p:nvSpPr>
        <p:spPr>
          <a:xfrm>
            <a:off x="6440629" y="4088660"/>
            <a:ext cx="2865432" cy="144877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lnSpc>
                <a:spcPct val="150000"/>
              </a:lnSpc>
            </a:pPr>
            <a:endParaRPr altLang="en-US" kumimoji="1" lang="zh-CN" sz="2669">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44" name="矩形 43"/>
          <p:cNvSpPr/>
          <p:nvPr/>
        </p:nvSpPr>
        <p:spPr>
          <a:xfrm>
            <a:off x="9344447" y="4088660"/>
            <a:ext cx="2865432" cy="1448778"/>
          </a:xfrm>
          <a:prstGeom prst="rect">
            <a:avLst/>
          </a:prstGeom>
          <a:blipFill dpi="0" rotWithShape="1">
            <a:blip r:embed="rId3">
              <a:grayscl/>
              <a:extLst>
                <a:ext uri="{28A0092B-C50C-407E-A947-70E740481C1C}">
                  <a14:useLocalDpi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lnSpc>
                <a:spcPct val="150000"/>
              </a:lnSpc>
            </a:pPr>
            <a:endParaRPr altLang="en-US" kumimoji="1" lang="zh-CN" sz="2669">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45" name="TextBox 15"/>
          <p:cNvSpPr txBox="1"/>
          <p:nvPr/>
        </p:nvSpPr>
        <p:spPr>
          <a:xfrm>
            <a:off x="1028561" y="4761405"/>
            <a:ext cx="2113134" cy="365760"/>
          </a:xfrm>
          <a:prstGeom prst="rect">
            <a:avLst/>
          </a:prstGeom>
          <a:noFill/>
        </p:spPr>
        <p:txBody>
          <a:bodyPr bIns="0" lIns="0" rIns="0" rtlCol="0" tIns="0" wrap="square">
            <a:spAutoFit/>
          </a:bodyPr>
          <a:lstStyle/>
          <a:p>
            <a:pPr algn="just">
              <a:lnSpc>
                <a:spcPct val="150000"/>
              </a:lnSpc>
            </a:pPr>
            <a:r>
              <a:rPr altLang="en-US" lang="zh-CN" smtClean="0" sz="8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a:t>
            </a:r>
          </a:p>
        </p:txBody>
      </p:sp>
      <p:sp>
        <p:nvSpPr>
          <p:cNvPr id="46" name="TextBox 16"/>
          <p:cNvSpPr txBox="1"/>
          <p:nvPr/>
        </p:nvSpPr>
        <p:spPr>
          <a:xfrm>
            <a:off x="1022386" y="4440642"/>
            <a:ext cx="1633392" cy="213360"/>
          </a:xfrm>
          <a:prstGeom prst="rect">
            <a:avLst/>
          </a:prstGeom>
          <a:noFill/>
        </p:spPr>
        <p:txBody>
          <a:bodyPr bIns="0" lIns="0" rIns="0" rtlCol="0" tIns="0" wrap="square">
            <a:spAutoFit/>
          </a:bodyPr>
          <a:lstStyle/>
          <a:p>
            <a:r>
              <a:rPr altLang="en-US" lang="zh-CN" smtClean="0" sz="14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16" name="TextBox 15"/>
          <p:cNvSpPr txBox="1"/>
          <p:nvPr/>
        </p:nvSpPr>
        <p:spPr>
          <a:xfrm>
            <a:off x="3995694" y="3333822"/>
            <a:ext cx="2113134" cy="365760"/>
          </a:xfrm>
          <a:prstGeom prst="rect">
            <a:avLst/>
          </a:prstGeom>
          <a:noFill/>
        </p:spPr>
        <p:txBody>
          <a:bodyPr bIns="0" lIns="0" rIns="0" rtlCol="0" tIns="0" wrap="square">
            <a:spAutoFit/>
          </a:bodyPr>
          <a:lstStyle/>
          <a:p>
            <a:pPr algn="just">
              <a:lnSpc>
                <a:spcPct val="150000"/>
              </a:lnSpc>
            </a:pPr>
            <a:r>
              <a:rPr altLang="en-US" lang="zh-CN" smtClean="0" sz="8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a:t>
            </a:r>
          </a:p>
        </p:txBody>
      </p:sp>
      <p:sp>
        <p:nvSpPr>
          <p:cNvPr id="17" name="TextBox 16"/>
          <p:cNvSpPr txBox="1"/>
          <p:nvPr/>
        </p:nvSpPr>
        <p:spPr>
          <a:xfrm>
            <a:off x="3989520" y="3013059"/>
            <a:ext cx="1633392" cy="213360"/>
          </a:xfrm>
          <a:prstGeom prst="rect">
            <a:avLst/>
          </a:prstGeom>
          <a:noFill/>
        </p:spPr>
        <p:txBody>
          <a:bodyPr bIns="0" lIns="0" rIns="0" rtlCol="0" tIns="0" wrap="square">
            <a:spAutoFit/>
          </a:bodyPr>
          <a:lstStyle/>
          <a:p>
            <a:r>
              <a:rPr altLang="en-US" lang="zh-CN" smtClean="0" sz="14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18" name="TextBox 15"/>
          <p:cNvSpPr txBox="1"/>
          <p:nvPr/>
        </p:nvSpPr>
        <p:spPr>
          <a:xfrm>
            <a:off x="6897515" y="4789397"/>
            <a:ext cx="2113134" cy="365760"/>
          </a:xfrm>
          <a:prstGeom prst="rect">
            <a:avLst/>
          </a:prstGeom>
          <a:noFill/>
        </p:spPr>
        <p:txBody>
          <a:bodyPr bIns="0" lIns="0" rIns="0" rtlCol="0" tIns="0" wrap="square">
            <a:spAutoFit/>
          </a:bodyPr>
          <a:lstStyle/>
          <a:p>
            <a:pPr algn="just">
              <a:lnSpc>
                <a:spcPct val="150000"/>
              </a:lnSpc>
            </a:pPr>
            <a:r>
              <a:rPr altLang="en-US" lang="zh-CN" smtClean="0" sz="8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a:t>
            </a:r>
          </a:p>
        </p:txBody>
      </p:sp>
      <p:sp>
        <p:nvSpPr>
          <p:cNvPr id="19" name="TextBox 16"/>
          <p:cNvSpPr txBox="1"/>
          <p:nvPr/>
        </p:nvSpPr>
        <p:spPr>
          <a:xfrm>
            <a:off x="6891341" y="4468634"/>
            <a:ext cx="1633392" cy="213360"/>
          </a:xfrm>
          <a:prstGeom prst="rect">
            <a:avLst/>
          </a:prstGeom>
          <a:noFill/>
        </p:spPr>
        <p:txBody>
          <a:bodyPr bIns="0" lIns="0" rIns="0" rtlCol="0" tIns="0" wrap="square">
            <a:spAutoFit/>
          </a:bodyPr>
          <a:lstStyle/>
          <a:p>
            <a:r>
              <a:rPr altLang="en-US" lang="zh-CN" smtClean="0" sz="14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20" name="TextBox 15"/>
          <p:cNvSpPr txBox="1"/>
          <p:nvPr/>
        </p:nvSpPr>
        <p:spPr>
          <a:xfrm>
            <a:off x="9790006" y="3268507"/>
            <a:ext cx="2113134" cy="365760"/>
          </a:xfrm>
          <a:prstGeom prst="rect">
            <a:avLst/>
          </a:prstGeom>
          <a:noFill/>
        </p:spPr>
        <p:txBody>
          <a:bodyPr bIns="0" lIns="0" rIns="0" rtlCol="0" tIns="0" wrap="square">
            <a:spAutoFit/>
          </a:bodyPr>
          <a:lstStyle/>
          <a:p>
            <a:pPr algn="just">
              <a:lnSpc>
                <a:spcPct val="150000"/>
              </a:lnSpc>
            </a:pPr>
            <a:r>
              <a:rPr altLang="en-US" lang="zh-CN" smtClean="0" sz="8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a:t>
            </a:r>
          </a:p>
        </p:txBody>
      </p:sp>
      <p:sp>
        <p:nvSpPr>
          <p:cNvPr id="21" name="TextBox 16"/>
          <p:cNvSpPr txBox="1"/>
          <p:nvPr/>
        </p:nvSpPr>
        <p:spPr>
          <a:xfrm>
            <a:off x="9783831" y="2947744"/>
            <a:ext cx="1633392" cy="213360"/>
          </a:xfrm>
          <a:prstGeom prst="rect">
            <a:avLst/>
          </a:prstGeom>
          <a:noFill/>
        </p:spPr>
        <p:txBody>
          <a:bodyPr bIns="0" lIns="0" rIns="0" rtlCol="0" tIns="0" wrap="square">
            <a:spAutoFit/>
          </a:bodyPr>
          <a:lstStyle/>
          <a:p>
            <a:r>
              <a:rPr altLang="en-US" lang="zh-CN" smtClean="0" sz="14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22" name="TextBox 15"/>
          <p:cNvSpPr txBox="1"/>
          <p:nvPr/>
        </p:nvSpPr>
        <p:spPr>
          <a:xfrm>
            <a:off x="3566355" y="5937667"/>
            <a:ext cx="2587802" cy="914400"/>
          </a:xfrm>
          <a:prstGeom prst="rect">
            <a:avLst/>
          </a:prstGeom>
          <a:noFill/>
        </p:spPr>
        <p:txBody>
          <a:bodyPr bIns="0" lIns="0" rIns="0" rtlCol="0" tIns="0" wrap="square">
            <a:spAutoFit/>
          </a:bodyPr>
          <a:lstStyle/>
          <a:p>
            <a:pPr algn="just">
              <a:lnSpc>
                <a:spcPct val="150000"/>
              </a:lnSpc>
            </a:pPr>
            <a:r>
              <a:rPr altLang="en-US" lang="zh-CN"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3" name="TextBox 16"/>
          <p:cNvSpPr txBox="1"/>
          <p:nvPr/>
        </p:nvSpPr>
        <p:spPr>
          <a:xfrm>
            <a:off x="3574459" y="5616935"/>
            <a:ext cx="1875655" cy="213360"/>
          </a:xfrm>
          <a:prstGeom prst="rect">
            <a:avLst/>
          </a:prstGeom>
          <a:noFill/>
        </p:spPr>
        <p:txBody>
          <a:bodyPr bIns="0" lIns="0" rIns="0" rtlCol="0" tIns="0" wrap="square">
            <a:spAutoFit/>
          </a:bodyPr>
          <a:lstStyle/>
          <a:p>
            <a:r>
              <a:rPr altLang="en-US" lang="zh-CN"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29" name="TextBox 15"/>
          <p:cNvSpPr txBox="1"/>
          <p:nvPr/>
        </p:nvSpPr>
        <p:spPr>
          <a:xfrm>
            <a:off x="9342964" y="5937667"/>
            <a:ext cx="2587802" cy="914400"/>
          </a:xfrm>
          <a:prstGeom prst="rect">
            <a:avLst/>
          </a:prstGeom>
          <a:noFill/>
        </p:spPr>
        <p:txBody>
          <a:bodyPr bIns="0" lIns="0" rIns="0" rtlCol="0" tIns="0" wrap="square">
            <a:spAutoFit/>
          </a:bodyPr>
          <a:lstStyle/>
          <a:p>
            <a:pPr algn="just">
              <a:lnSpc>
                <a:spcPct val="150000"/>
              </a:lnSpc>
            </a:pPr>
            <a:r>
              <a:rPr altLang="en-US" lang="zh-CN"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30" name="TextBox 16"/>
          <p:cNvSpPr txBox="1"/>
          <p:nvPr/>
        </p:nvSpPr>
        <p:spPr>
          <a:xfrm>
            <a:off x="9351068" y="5616935"/>
            <a:ext cx="1875655" cy="213360"/>
          </a:xfrm>
          <a:prstGeom prst="rect">
            <a:avLst/>
          </a:prstGeom>
          <a:noFill/>
        </p:spPr>
        <p:txBody>
          <a:bodyPr bIns="0" lIns="0" rIns="0" rtlCol="0" tIns="0" wrap="square">
            <a:spAutoFit/>
          </a:bodyPr>
          <a:lstStyle/>
          <a:p>
            <a:r>
              <a:rPr altLang="en-US" lang="zh-CN"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31" name="TextBox 8"/>
          <p:cNvSpPr txBox="1"/>
          <p:nvPr/>
        </p:nvSpPr>
        <p:spPr>
          <a:xfrm>
            <a:off x="857250" y="235950"/>
            <a:ext cx="3949155" cy="487680"/>
          </a:xfrm>
          <a:prstGeom prst="rect">
            <a:avLst/>
          </a:prstGeom>
          <a:noFill/>
        </p:spPr>
        <p:txBody>
          <a:bodyPr anchor="ctr" bIns="0" lIns="0" rIns="0" rtlCol="0" tIns="0" wrap="square">
            <a:spAutoFit/>
          </a:bodyPr>
          <a:lstStyle/>
          <a:p>
            <a:r>
              <a:rPr altLang="zh-CN" lang="en-US" smtClean="0"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2018年度工作概述</a:t>
            </a:r>
          </a:p>
        </p:txBody>
      </p:sp>
      <p:sp>
        <p:nvSpPr>
          <p:cNvPr id="33"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2018 ANNUAL WORK SUMMARY</a:t>
            </a:r>
          </a:p>
        </p:txBody>
      </p:sp>
    </p:spTree>
    <p:extLst>
      <p:ext uri="{BB962C8B-B14F-4D97-AF65-F5344CB8AC3E}">
        <p14:creationId val="3429341433"/>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500" fill="hold" id="7"/>
                                        <p:tgtEl>
                                          <p:spTgt spid="28"/>
                                        </p:tgtEl>
                                        <p:attrNameLst>
                                          <p:attrName>ppt_x</p:attrName>
                                        </p:attrNameLst>
                                      </p:cBhvr>
                                      <p:tavLst>
                                        <p:tav tm="0">
                                          <p:val>
                                            <p:strVal val="#ppt_x"/>
                                          </p:val>
                                        </p:tav>
                                        <p:tav tm="100000">
                                          <p:val>
                                            <p:strVal val="#ppt_x"/>
                                          </p:val>
                                        </p:tav>
                                      </p:tavLst>
                                    </p:anim>
                                    <p:anim calcmode="lin" valueType="num">
                                      <p:cBhvr additive="base">
                                        <p:cTn dur="500" fill="hold" id="8"/>
                                        <p:tgtEl>
                                          <p:spTgt spid="2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42"/>
                                        </p:tgtEl>
                                        <p:attrNameLst>
                                          <p:attrName>style.visibility</p:attrName>
                                        </p:attrNameLst>
                                      </p:cBhvr>
                                      <p:to>
                                        <p:strVal val="visible"/>
                                      </p:to>
                                    </p:set>
                                    <p:anim calcmode="lin" valueType="num">
                                      <p:cBhvr additive="base">
                                        <p:cTn dur="500" fill="hold" id="12"/>
                                        <p:tgtEl>
                                          <p:spTgt spid="42"/>
                                        </p:tgtEl>
                                        <p:attrNameLst>
                                          <p:attrName>ppt_x</p:attrName>
                                        </p:attrNameLst>
                                      </p:cBhvr>
                                      <p:tavLst>
                                        <p:tav tm="0">
                                          <p:val>
                                            <p:strVal val="#ppt_x"/>
                                          </p:val>
                                        </p:tav>
                                        <p:tav tm="100000">
                                          <p:val>
                                            <p:strVal val="#ppt_x"/>
                                          </p:val>
                                        </p:tav>
                                      </p:tavLst>
                                    </p:anim>
                                    <p:anim calcmode="lin" valueType="num">
                                      <p:cBhvr additive="base">
                                        <p:cTn dur="500" fill="hold" id="13"/>
                                        <p:tgtEl>
                                          <p:spTgt spid="42"/>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4">
                                  <p:stCondLst>
                                    <p:cond delay="0"/>
                                  </p:stCondLst>
                                  <p:childTnLst>
                                    <p:set>
                                      <p:cBhvr>
                                        <p:cTn dur="1" fill="hold" id="16">
                                          <p:stCondLst>
                                            <p:cond delay="0"/>
                                          </p:stCondLst>
                                        </p:cTn>
                                        <p:tgtEl>
                                          <p:spTgt spid="36"/>
                                        </p:tgtEl>
                                        <p:attrNameLst>
                                          <p:attrName>style.visibility</p:attrName>
                                        </p:attrNameLst>
                                      </p:cBhvr>
                                      <p:to>
                                        <p:strVal val="visible"/>
                                      </p:to>
                                    </p:set>
                                    <p:anim calcmode="lin" valueType="num">
                                      <p:cBhvr additive="base">
                                        <p:cTn dur="500" fill="hold" id="17"/>
                                        <p:tgtEl>
                                          <p:spTgt spid="36"/>
                                        </p:tgtEl>
                                        <p:attrNameLst>
                                          <p:attrName>ppt_x</p:attrName>
                                        </p:attrNameLst>
                                      </p:cBhvr>
                                      <p:tavLst>
                                        <p:tav tm="0">
                                          <p:val>
                                            <p:strVal val="#ppt_x"/>
                                          </p:val>
                                        </p:tav>
                                        <p:tav tm="100000">
                                          <p:val>
                                            <p:strVal val="#ppt_x"/>
                                          </p:val>
                                        </p:tav>
                                      </p:tavLst>
                                    </p:anim>
                                    <p:anim calcmode="lin" valueType="num">
                                      <p:cBhvr additive="base">
                                        <p:cTn dur="500" fill="hold" id="18"/>
                                        <p:tgtEl>
                                          <p:spTgt spid="36"/>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4">
                                  <p:stCondLst>
                                    <p:cond delay="0"/>
                                  </p:stCondLst>
                                  <p:childTnLst>
                                    <p:set>
                                      <p:cBhvr>
                                        <p:cTn dur="1" fill="hold" id="21">
                                          <p:stCondLst>
                                            <p:cond delay="0"/>
                                          </p:stCondLst>
                                        </p:cTn>
                                        <p:tgtEl>
                                          <p:spTgt spid="44"/>
                                        </p:tgtEl>
                                        <p:attrNameLst>
                                          <p:attrName>style.visibility</p:attrName>
                                        </p:attrNameLst>
                                      </p:cBhvr>
                                      <p:to>
                                        <p:strVal val="visible"/>
                                      </p:to>
                                    </p:set>
                                    <p:anim calcmode="lin" valueType="num">
                                      <p:cBhvr additive="base">
                                        <p:cTn dur="500" fill="hold" id="22"/>
                                        <p:tgtEl>
                                          <p:spTgt spid="44"/>
                                        </p:tgtEl>
                                        <p:attrNameLst>
                                          <p:attrName>ppt_x</p:attrName>
                                        </p:attrNameLst>
                                      </p:cBhvr>
                                      <p:tavLst>
                                        <p:tav tm="0">
                                          <p:val>
                                            <p:strVal val="#ppt_x"/>
                                          </p:val>
                                        </p:tav>
                                        <p:tav tm="100000">
                                          <p:val>
                                            <p:strVal val="#ppt_x"/>
                                          </p:val>
                                        </p:tav>
                                      </p:tavLst>
                                    </p:anim>
                                    <p:anim calcmode="lin" valueType="num">
                                      <p:cBhvr additive="base">
                                        <p:cTn dur="500" fill="hold" id="23"/>
                                        <p:tgtEl>
                                          <p:spTgt spid="44"/>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4">
                                  <p:stCondLst>
                                    <p:cond delay="0"/>
                                  </p:stCondLst>
                                  <p:childTnLst>
                                    <p:set>
                                      <p:cBhvr>
                                        <p:cTn dur="1" fill="hold" id="26">
                                          <p:stCondLst>
                                            <p:cond delay="0"/>
                                          </p:stCondLst>
                                        </p:cTn>
                                        <p:tgtEl>
                                          <p:spTgt spid="41"/>
                                        </p:tgtEl>
                                        <p:attrNameLst>
                                          <p:attrName>style.visibility</p:attrName>
                                        </p:attrNameLst>
                                      </p:cBhvr>
                                      <p:to>
                                        <p:strVal val="visible"/>
                                      </p:to>
                                    </p:set>
                                    <p:anim calcmode="lin" valueType="num">
                                      <p:cBhvr additive="base">
                                        <p:cTn dur="500" fill="hold" id="27"/>
                                        <p:tgtEl>
                                          <p:spTgt spid="41"/>
                                        </p:tgtEl>
                                        <p:attrNameLst>
                                          <p:attrName>ppt_x</p:attrName>
                                        </p:attrNameLst>
                                      </p:cBhvr>
                                      <p:tavLst>
                                        <p:tav tm="0">
                                          <p:val>
                                            <p:strVal val="#ppt_x"/>
                                          </p:val>
                                        </p:tav>
                                        <p:tav tm="100000">
                                          <p:val>
                                            <p:strVal val="#ppt_x"/>
                                          </p:val>
                                        </p:tav>
                                      </p:tavLst>
                                    </p:anim>
                                    <p:anim calcmode="lin" valueType="num">
                                      <p:cBhvr additive="base">
                                        <p:cTn dur="500" fill="hold" id="28"/>
                                        <p:tgtEl>
                                          <p:spTgt spid="41"/>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 presetSubtype="4">
                                  <p:stCondLst>
                                    <p:cond delay="0"/>
                                  </p:stCondLst>
                                  <p:childTnLst>
                                    <p:set>
                                      <p:cBhvr>
                                        <p:cTn dur="1" fill="hold" id="31">
                                          <p:stCondLst>
                                            <p:cond delay="0"/>
                                          </p:stCondLst>
                                        </p:cTn>
                                        <p:tgtEl>
                                          <p:spTgt spid="32"/>
                                        </p:tgtEl>
                                        <p:attrNameLst>
                                          <p:attrName>style.visibility</p:attrName>
                                        </p:attrNameLst>
                                      </p:cBhvr>
                                      <p:to>
                                        <p:strVal val="visible"/>
                                      </p:to>
                                    </p:set>
                                    <p:anim calcmode="lin" valueType="num">
                                      <p:cBhvr additive="base">
                                        <p:cTn dur="500" fill="hold" id="32"/>
                                        <p:tgtEl>
                                          <p:spTgt spid="32"/>
                                        </p:tgtEl>
                                        <p:attrNameLst>
                                          <p:attrName>ppt_x</p:attrName>
                                        </p:attrNameLst>
                                      </p:cBhvr>
                                      <p:tavLst>
                                        <p:tav tm="0">
                                          <p:val>
                                            <p:strVal val="#ppt_x"/>
                                          </p:val>
                                        </p:tav>
                                        <p:tav tm="100000">
                                          <p:val>
                                            <p:strVal val="#ppt_x"/>
                                          </p:val>
                                        </p:tav>
                                      </p:tavLst>
                                    </p:anim>
                                    <p:anim calcmode="lin" valueType="num">
                                      <p:cBhvr additive="base">
                                        <p:cTn dur="500" fill="hold" id="33"/>
                                        <p:tgtEl>
                                          <p:spTgt spid="32"/>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 presetSubtype="4">
                                  <p:stCondLst>
                                    <p:cond delay="0"/>
                                  </p:stCondLst>
                                  <p:childTnLst>
                                    <p:set>
                                      <p:cBhvr>
                                        <p:cTn dur="1" fill="hold" id="36">
                                          <p:stCondLst>
                                            <p:cond delay="0"/>
                                          </p:stCondLst>
                                        </p:cTn>
                                        <p:tgtEl>
                                          <p:spTgt spid="43"/>
                                        </p:tgtEl>
                                        <p:attrNameLst>
                                          <p:attrName>style.visibility</p:attrName>
                                        </p:attrNameLst>
                                      </p:cBhvr>
                                      <p:to>
                                        <p:strVal val="visible"/>
                                      </p:to>
                                    </p:set>
                                    <p:anim calcmode="lin" valueType="num">
                                      <p:cBhvr additive="base">
                                        <p:cTn dur="500" fill="hold" id="37"/>
                                        <p:tgtEl>
                                          <p:spTgt spid="43"/>
                                        </p:tgtEl>
                                        <p:attrNameLst>
                                          <p:attrName>ppt_x</p:attrName>
                                        </p:attrNameLst>
                                      </p:cBhvr>
                                      <p:tavLst>
                                        <p:tav tm="0">
                                          <p:val>
                                            <p:strVal val="#ppt_x"/>
                                          </p:val>
                                        </p:tav>
                                        <p:tav tm="100000">
                                          <p:val>
                                            <p:strVal val="#ppt_x"/>
                                          </p:val>
                                        </p:tav>
                                      </p:tavLst>
                                    </p:anim>
                                    <p:anim calcmode="lin" valueType="num">
                                      <p:cBhvr additive="base">
                                        <p:cTn dur="500" fill="hold" id="38"/>
                                        <p:tgtEl>
                                          <p:spTgt spid="43"/>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2" presetSubtype="4">
                                  <p:stCondLst>
                                    <p:cond delay="0"/>
                                  </p:stCondLst>
                                  <p:childTnLst>
                                    <p:set>
                                      <p:cBhvr>
                                        <p:cTn dur="1" fill="hold" id="41">
                                          <p:stCondLst>
                                            <p:cond delay="0"/>
                                          </p:stCondLst>
                                        </p:cTn>
                                        <p:tgtEl>
                                          <p:spTgt spid="40"/>
                                        </p:tgtEl>
                                        <p:attrNameLst>
                                          <p:attrName>style.visibility</p:attrName>
                                        </p:attrNameLst>
                                      </p:cBhvr>
                                      <p:to>
                                        <p:strVal val="visible"/>
                                      </p:to>
                                    </p:set>
                                    <p:anim calcmode="lin" valueType="num">
                                      <p:cBhvr additive="base">
                                        <p:cTn dur="500" fill="hold" id="42"/>
                                        <p:tgtEl>
                                          <p:spTgt spid="40"/>
                                        </p:tgtEl>
                                        <p:attrNameLst>
                                          <p:attrName>ppt_x</p:attrName>
                                        </p:attrNameLst>
                                      </p:cBhvr>
                                      <p:tavLst>
                                        <p:tav tm="0">
                                          <p:val>
                                            <p:strVal val="#ppt_x"/>
                                          </p:val>
                                        </p:tav>
                                        <p:tav tm="100000">
                                          <p:val>
                                            <p:strVal val="#ppt_x"/>
                                          </p:val>
                                        </p:tav>
                                      </p:tavLst>
                                    </p:anim>
                                    <p:anim calcmode="lin" valueType="num">
                                      <p:cBhvr additive="base">
                                        <p:cTn dur="500" fill="hold" id="43"/>
                                        <p:tgtEl>
                                          <p:spTgt spid="40"/>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4000"/>
                            </p:stCondLst>
                            <p:childTnLst>
                              <p:par>
                                <p:cTn fill="hold" grpId="0" id="45" nodeType="afterEffect" presetClass="entr" presetID="17" presetSubtype="1">
                                  <p:stCondLst>
                                    <p:cond delay="0"/>
                                  </p:stCondLst>
                                  <p:iterate type="lt">
                                    <p:tmPct val="40000"/>
                                  </p:iterate>
                                  <p:childTnLst>
                                    <p:set>
                                      <p:cBhvr>
                                        <p:cTn dur="1" fill="hold" id="46">
                                          <p:stCondLst>
                                            <p:cond delay="0"/>
                                          </p:stCondLst>
                                        </p:cTn>
                                        <p:tgtEl>
                                          <p:spTgt spid="25"/>
                                        </p:tgtEl>
                                        <p:attrNameLst>
                                          <p:attrName>style.visibility</p:attrName>
                                        </p:attrNameLst>
                                      </p:cBhvr>
                                      <p:to>
                                        <p:strVal val="visible"/>
                                      </p:to>
                                    </p:set>
                                    <p:anim calcmode="lin" valueType="num">
                                      <p:cBhvr>
                                        <p:cTn dur="250" fill="hold" id="47"/>
                                        <p:tgtEl>
                                          <p:spTgt spid="25"/>
                                        </p:tgtEl>
                                        <p:attrNameLst>
                                          <p:attrName>ppt_x</p:attrName>
                                        </p:attrNameLst>
                                      </p:cBhvr>
                                      <p:tavLst>
                                        <p:tav tm="0">
                                          <p:val>
                                            <p:strVal val="#ppt_x"/>
                                          </p:val>
                                        </p:tav>
                                        <p:tav tm="100000">
                                          <p:val>
                                            <p:strVal val="#ppt_x"/>
                                          </p:val>
                                        </p:tav>
                                      </p:tavLst>
                                    </p:anim>
                                    <p:anim calcmode="lin" valueType="num">
                                      <p:cBhvr>
                                        <p:cTn dur="250" fill="hold" id="48"/>
                                        <p:tgtEl>
                                          <p:spTgt spid="25"/>
                                        </p:tgtEl>
                                        <p:attrNameLst>
                                          <p:attrName>ppt_y</p:attrName>
                                        </p:attrNameLst>
                                      </p:cBhvr>
                                      <p:tavLst>
                                        <p:tav tm="0">
                                          <p:val>
                                            <p:strVal val="#ppt_y-#ppt_h/2"/>
                                          </p:val>
                                        </p:tav>
                                        <p:tav tm="100000">
                                          <p:val>
                                            <p:strVal val="#ppt_y"/>
                                          </p:val>
                                        </p:tav>
                                      </p:tavLst>
                                    </p:anim>
                                    <p:anim calcmode="lin" valueType="num">
                                      <p:cBhvr>
                                        <p:cTn dur="250" fill="hold" id="49"/>
                                        <p:tgtEl>
                                          <p:spTgt spid="25"/>
                                        </p:tgtEl>
                                        <p:attrNameLst>
                                          <p:attrName>ppt_w</p:attrName>
                                        </p:attrNameLst>
                                      </p:cBhvr>
                                      <p:tavLst>
                                        <p:tav tm="0">
                                          <p:val>
                                            <p:strVal val="#ppt_w"/>
                                          </p:val>
                                        </p:tav>
                                        <p:tav tm="100000">
                                          <p:val>
                                            <p:strVal val="#ppt_w"/>
                                          </p:val>
                                        </p:tav>
                                      </p:tavLst>
                                    </p:anim>
                                    <p:anim calcmode="lin" valueType="num">
                                      <p:cBhvr>
                                        <p:cTn dur="250" fill="hold" id="50"/>
                                        <p:tgtEl>
                                          <p:spTgt spid="25"/>
                                        </p:tgtEl>
                                        <p:attrNameLst>
                                          <p:attrName>ppt_h</p:attrName>
                                        </p:attrNameLst>
                                      </p:cBhvr>
                                      <p:tavLst>
                                        <p:tav tm="0">
                                          <p:val>
                                            <p:fltVal val="0"/>
                                          </p:val>
                                        </p:tav>
                                        <p:tav tm="100000">
                                          <p:val>
                                            <p:strVal val="#ppt_h"/>
                                          </p:val>
                                        </p:tav>
                                      </p:tavLst>
                                    </p:anim>
                                  </p:childTnLst>
                                </p:cTn>
                              </p:par>
                            </p:childTnLst>
                          </p:cTn>
                        </p:par>
                        <p:par>
                          <p:cTn fill="hold" id="51" nodeType="afterGroup">
                            <p:stCondLst>
                              <p:cond delay="4250"/>
                            </p:stCondLst>
                            <p:childTnLst>
                              <p:par>
                                <p:cTn fill="hold" grpId="0" id="52" nodeType="afterEffect" presetClass="entr" presetID="22" presetSubtype="8">
                                  <p:stCondLst>
                                    <p:cond delay="0"/>
                                  </p:stCondLst>
                                  <p:childTnLst>
                                    <p:set>
                                      <p:cBhvr>
                                        <p:cTn dur="1" fill="hold" id="53">
                                          <p:stCondLst>
                                            <p:cond delay="0"/>
                                          </p:stCondLst>
                                        </p:cTn>
                                        <p:tgtEl>
                                          <p:spTgt spid="24"/>
                                        </p:tgtEl>
                                        <p:attrNameLst>
                                          <p:attrName>style.visibility</p:attrName>
                                        </p:attrNameLst>
                                      </p:cBhvr>
                                      <p:to>
                                        <p:strVal val="visible"/>
                                      </p:to>
                                    </p:set>
                                    <p:animEffect filter="wipe(left)" transition="in">
                                      <p:cBhvr>
                                        <p:cTn dur="500" id="54"/>
                                        <p:tgtEl>
                                          <p:spTgt spid="24"/>
                                        </p:tgtEl>
                                      </p:cBhvr>
                                    </p:animEffect>
                                  </p:childTnLst>
                                </p:cTn>
                              </p:par>
                            </p:childTnLst>
                          </p:cTn>
                        </p:par>
                        <p:par>
                          <p:cTn fill="hold" id="55" nodeType="afterGroup">
                            <p:stCondLst>
                              <p:cond delay="4750"/>
                            </p:stCondLst>
                            <p:childTnLst>
                              <p:par>
                                <p:cTn fill="hold" grpId="0" id="56" nodeType="afterEffect" presetClass="entr" presetID="17" presetSubtype="1">
                                  <p:stCondLst>
                                    <p:cond delay="0"/>
                                  </p:stCondLst>
                                  <p:iterate type="lt">
                                    <p:tmPct val="40000"/>
                                  </p:iterate>
                                  <p:childTnLst>
                                    <p:set>
                                      <p:cBhvr>
                                        <p:cTn dur="1" fill="hold" id="57">
                                          <p:stCondLst>
                                            <p:cond delay="0"/>
                                          </p:stCondLst>
                                        </p:cTn>
                                        <p:tgtEl>
                                          <p:spTgt spid="27"/>
                                        </p:tgtEl>
                                        <p:attrNameLst>
                                          <p:attrName>style.visibility</p:attrName>
                                        </p:attrNameLst>
                                      </p:cBhvr>
                                      <p:to>
                                        <p:strVal val="visible"/>
                                      </p:to>
                                    </p:set>
                                    <p:anim calcmode="lin" valueType="num">
                                      <p:cBhvr>
                                        <p:cTn dur="250" fill="hold" id="58"/>
                                        <p:tgtEl>
                                          <p:spTgt spid="27"/>
                                        </p:tgtEl>
                                        <p:attrNameLst>
                                          <p:attrName>ppt_x</p:attrName>
                                        </p:attrNameLst>
                                      </p:cBhvr>
                                      <p:tavLst>
                                        <p:tav tm="0">
                                          <p:val>
                                            <p:strVal val="#ppt_x"/>
                                          </p:val>
                                        </p:tav>
                                        <p:tav tm="100000">
                                          <p:val>
                                            <p:strVal val="#ppt_x"/>
                                          </p:val>
                                        </p:tav>
                                      </p:tavLst>
                                    </p:anim>
                                    <p:anim calcmode="lin" valueType="num">
                                      <p:cBhvr>
                                        <p:cTn dur="250" fill="hold" id="59"/>
                                        <p:tgtEl>
                                          <p:spTgt spid="27"/>
                                        </p:tgtEl>
                                        <p:attrNameLst>
                                          <p:attrName>ppt_y</p:attrName>
                                        </p:attrNameLst>
                                      </p:cBhvr>
                                      <p:tavLst>
                                        <p:tav tm="0">
                                          <p:val>
                                            <p:strVal val="#ppt_y-#ppt_h/2"/>
                                          </p:val>
                                        </p:tav>
                                        <p:tav tm="100000">
                                          <p:val>
                                            <p:strVal val="#ppt_y"/>
                                          </p:val>
                                        </p:tav>
                                      </p:tavLst>
                                    </p:anim>
                                    <p:anim calcmode="lin" valueType="num">
                                      <p:cBhvr>
                                        <p:cTn dur="250" fill="hold" id="60"/>
                                        <p:tgtEl>
                                          <p:spTgt spid="27"/>
                                        </p:tgtEl>
                                        <p:attrNameLst>
                                          <p:attrName>ppt_w</p:attrName>
                                        </p:attrNameLst>
                                      </p:cBhvr>
                                      <p:tavLst>
                                        <p:tav tm="0">
                                          <p:val>
                                            <p:strVal val="#ppt_w"/>
                                          </p:val>
                                        </p:tav>
                                        <p:tav tm="100000">
                                          <p:val>
                                            <p:strVal val="#ppt_w"/>
                                          </p:val>
                                        </p:tav>
                                      </p:tavLst>
                                    </p:anim>
                                    <p:anim calcmode="lin" valueType="num">
                                      <p:cBhvr>
                                        <p:cTn dur="250" fill="hold" id="61"/>
                                        <p:tgtEl>
                                          <p:spTgt spid="27"/>
                                        </p:tgtEl>
                                        <p:attrNameLst>
                                          <p:attrName>ppt_h</p:attrName>
                                        </p:attrNameLst>
                                      </p:cBhvr>
                                      <p:tavLst>
                                        <p:tav tm="0">
                                          <p:val>
                                            <p:fltVal val="0"/>
                                          </p:val>
                                        </p:tav>
                                        <p:tav tm="100000">
                                          <p:val>
                                            <p:strVal val="#ppt_h"/>
                                          </p:val>
                                        </p:tav>
                                      </p:tavLst>
                                    </p:anim>
                                  </p:childTnLst>
                                </p:cTn>
                              </p:par>
                            </p:childTnLst>
                          </p:cTn>
                        </p:par>
                        <p:par>
                          <p:cTn fill="hold" id="62" nodeType="afterGroup">
                            <p:stCondLst>
                              <p:cond delay="5000"/>
                            </p:stCondLst>
                            <p:childTnLst>
                              <p:par>
                                <p:cTn fill="hold" grpId="0" id="63" nodeType="afterEffect" presetClass="entr" presetID="22" presetSubtype="8">
                                  <p:stCondLst>
                                    <p:cond delay="0"/>
                                  </p:stCondLst>
                                  <p:childTnLst>
                                    <p:set>
                                      <p:cBhvr>
                                        <p:cTn dur="1" fill="hold" id="64">
                                          <p:stCondLst>
                                            <p:cond delay="0"/>
                                          </p:stCondLst>
                                        </p:cTn>
                                        <p:tgtEl>
                                          <p:spTgt spid="26"/>
                                        </p:tgtEl>
                                        <p:attrNameLst>
                                          <p:attrName>style.visibility</p:attrName>
                                        </p:attrNameLst>
                                      </p:cBhvr>
                                      <p:to>
                                        <p:strVal val="visible"/>
                                      </p:to>
                                    </p:set>
                                    <p:animEffect filter="wipe(left)" transition="in">
                                      <p:cBhvr>
                                        <p:cTn dur="500" id="65"/>
                                        <p:tgtEl>
                                          <p:spTgt spid="26"/>
                                        </p:tgtEl>
                                      </p:cBhvr>
                                    </p:animEffect>
                                  </p:childTnLst>
                                </p:cTn>
                              </p:par>
                            </p:childTnLst>
                          </p:cTn>
                        </p:par>
                        <p:par>
                          <p:cTn fill="hold" id="66" nodeType="afterGroup">
                            <p:stCondLst>
                              <p:cond delay="5500"/>
                            </p:stCondLst>
                            <p:childTnLst>
                              <p:par>
                                <p:cTn fill="hold" grpId="0" id="67" nodeType="afterEffect" presetClass="entr" presetID="17" presetSubtype="1">
                                  <p:stCondLst>
                                    <p:cond delay="0"/>
                                  </p:stCondLst>
                                  <p:iterate type="lt">
                                    <p:tmPct val="40000"/>
                                  </p:iterate>
                                  <p:childTnLst>
                                    <p:set>
                                      <p:cBhvr>
                                        <p:cTn dur="1" fill="hold" id="68">
                                          <p:stCondLst>
                                            <p:cond delay="0"/>
                                          </p:stCondLst>
                                        </p:cTn>
                                        <p:tgtEl>
                                          <p:spTgt spid="46"/>
                                        </p:tgtEl>
                                        <p:attrNameLst>
                                          <p:attrName>style.visibility</p:attrName>
                                        </p:attrNameLst>
                                      </p:cBhvr>
                                      <p:to>
                                        <p:strVal val="visible"/>
                                      </p:to>
                                    </p:set>
                                    <p:anim calcmode="lin" valueType="num">
                                      <p:cBhvr>
                                        <p:cTn dur="250" fill="hold" id="69"/>
                                        <p:tgtEl>
                                          <p:spTgt spid="46"/>
                                        </p:tgtEl>
                                        <p:attrNameLst>
                                          <p:attrName>ppt_x</p:attrName>
                                        </p:attrNameLst>
                                      </p:cBhvr>
                                      <p:tavLst>
                                        <p:tav tm="0">
                                          <p:val>
                                            <p:strVal val="#ppt_x"/>
                                          </p:val>
                                        </p:tav>
                                        <p:tav tm="100000">
                                          <p:val>
                                            <p:strVal val="#ppt_x"/>
                                          </p:val>
                                        </p:tav>
                                      </p:tavLst>
                                    </p:anim>
                                    <p:anim calcmode="lin" valueType="num">
                                      <p:cBhvr>
                                        <p:cTn dur="250" fill="hold" id="70"/>
                                        <p:tgtEl>
                                          <p:spTgt spid="46"/>
                                        </p:tgtEl>
                                        <p:attrNameLst>
                                          <p:attrName>ppt_y</p:attrName>
                                        </p:attrNameLst>
                                      </p:cBhvr>
                                      <p:tavLst>
                                        <p:tav tm="0">
                                          <p:val>
                                            <p:strVal val="#ppt_y-#ppt_h/2"/>
                                          </p:val>
                                        </p:tav>
                                        <p:tav tm="100000">
                                          <p:val>
                                            <p:strVal val="#ppt_y"/>
                                          </p:val>
                                        </p:tav>
                                      </p:tavLst>
                                    </p:anim>
                                    <p:anim calcmode="lin" valueType="num">
                                      <p:cBhvr>
                                        <p:cTn dur="250" fill="hold" id="71"/>
                                        <p:tgtEl>
                                          <p:spTgt spid="46"/>
                                        </p:tgtEl>
                                        <p:attrNameLst>
                                          <p:attrName>ppt_w</p:attrName>
                                        </p:attrNameLst>
                                      </p:cBhvr>
                                      <p:tavLst>
                                        <p:tav tm="0">
                                          <p:val>
                                            <p:strVal val="#ppt_w"/>
                                          </p:val>
                                        </p:tav>
                                        <p:tav tm="100000">
                                          <p:val>
                                            <p:strVal val="#ppt_w"/>
                                          </p:val>
                                        </p:tav>
                                      </p:tavLst>
                                    </p:anim>
                                    <p:anim calcmode="lin" valueType="num">
                                      <p:cBhvr>
                                        <p:cTn dur="250" fill="hold" id="72"/>
                                        <p:tgtEl>
                                          <p:spTgt spid="46"/>
                                        </p:tgtEl>
                                        <p:attrNameLst>
                                          <p:attrName>ppt_h</p:attrName>
                                        </p:attrNameLst>
                                      </p:cBhvr>
                                      <p:tavLst>
                                        <p:tav tm="0">
                                          <p:val>
                                            <p:fltVal val="0"/>
                                          </p:val>
                                        </p:tav>
                                        <p:tav tm="100000">
                                          <p:val>
                                            <p:strVal val="#ppt_h"/>
                                          </p:val>
                                        </p:tav>
                                      </p:tavLst>
                                    </p:anim>
                                  </p:childTnLst>
                                </p:cTn>
                              </p:par>
                              <p:par>
                                <p:cTn fill="hold" grpId="0" id="73" nodeType="withEffect" presetClass="entr" presetID="22" presetSubtype="8">
                                  <p:stCondLst>
                                    <p:cond delay="0"/>
                                  </p:stCondLst>
                                  <p:childTnLst>
                                    <p:set>
                                      <p:cBhvr>
                                        <p:cTn dur="1" fill="hold" id="74">
                                          <p:stCondLst>
                                            <p:cond delay="0"/>
                                          </p:stCondLst>
                                        </p:cTn>
                                        <p:tgtEl>
                                          <p:spTgt spid="45"/>
                                        </p:tgtEl>
                                        <p:attrNameLst>
                                          <p:attrName>style.visibility</p:attrName>
                                        </p:attrNameLst>
                                      </p:cBhvr>
                                      <p:to>
                                        <p:strVal val="visible"/>
                                      </p:to>
                                    </p:set>
                                    <p:animEffect filter="wipe(left)" transition="in">
                                      <p:cBhvr>
                                        <p:cTn dur="500" id="75"/>
                                        <p:tgtEl>
                                          <p:spTgt spid="45"/>
                                        </p:tgtEl>
                                      </p:cBhvr>
                                    </p:animEffect>
                                  </p:childTnLst>
                                </p:cTn>
                              </p:par>
                            </p:childTnLst>
                          </p:cTn>
                        </p:par>
                        <p:par>
                          <p:cTn fill="hold" id="76" nodeType="afterGroup">
                            <p:stCondLst>
                              <p:cond delay="6000"/>
                            </p:stCondLst>
                            <p:childTnLst>
                              <p:par>
                                <p:cTn fill="hold" grpId="0" id="77" nodeType="afterEffect" presetClass="entr" presetID="17" presetSubtype="1">
                                  <p:stCondLst>
                                    <p:cond delay="0"/>
                                  </p:stCondLst>
                                  <p:iterate type="lt">
                                    <p:tmPct val="40000"/>
                                  </p:iterate>
                                  <p:childTnLst>
                                    <p:set>
                                      <p:cBhvr>
                                        <p:cTn dur="1" fill="hold" id="78">
                                          <p:stCondLst>
                                            <p:cond delay="0"/>
                                          </p:stCondLst>
                                        </p:cTn>
                                        <p:tgtEl>
                                          <p:spTgt spid="17"/>
                                        </p:tgtEl>
                                        <p:attrNameLst>
                                          <p:attrName>style.visibility</p:attrName>
                                        </p:attrNameLst>
                                      </p:cBhvr>
                                      <p:to>
                                        <p:strVal val="visible"/>
                                      </p:to>
                                    </p:set>
                                    <p:anim calcmode="lin" valueType="num">
                                      <p:cBhvr>
                                        <p:cTn dur="250" fill="hold" id="79"/>
                                        <p:tgtEl>
                                          <p:spTgt spid="17"/>
                                        </p:tgtEl>
                                        <p:attrNameLst>
                                          <p:attrName>ppt_x</p:attrName>
                                        </p:attrNameLst>
                                      </p:cBhvr>
                                      <p:tavLst>
                                        <p:tav tm="0">
                                          <p:val>
                                            <p:strVal val="#ppt_x"/>
                                          </p:val>
                                        </p:tav>
                                        <p:tav tm="100000">
                                          <p:val>
                                            <p:strVal val="#ppt_x"/>
                                          </p:val>
                                        </p:tav>
                                      </p:tavLst>
                                    </p:anim>
                                    <p:anim calcmode="lin" valueType="num">
                                      <p:cBhvr>
                                        <p:cTn dur="250" fill="hold" id="80"/>
                                        <p:tgtEl>
                                          <p:spTgt spid="17"/>
                                        </p:tgtEl>
                                        <p:attrNameLst>
                                          <p:attrName>ppt_y</p:attrName>
                                        </p:attrNameLst>
                                      </p:cBhvr>
                                      <p:tavLst>
                                        <p:tav tm="0">
                                          <p:val>
                                            <p:strVal val="#ppt_y-#ppt_h/2"/>
                                          </p:val>
                                        </p:tav>
                                        <p:tav tm="100000">
                                          <p:val>
                                            <p:strVal val="#ppt_y"/>
                                          </p:val>
                                        </p:tav>
                                      </p:tavLst>
                                    </p:anim>
                                    <p:anim calcmode="lin" valueType="num">
                                      <p:cBhvr>
                                        <p:cTn dur="250" fill="hold" id="81"/>
                                        <p:tgtEl>
                                          <p:spTgt spid="17"/>
                                        </p:tgtEl>
                                        <p:attrNameLst>
                                          <p:attrName>ppt_w</p:attrName>
                                        </p:attrNameLst>
                                      </p:cBhvr>
                                      <p:tavLst>
                                        <p:tav tm="0">
                                          <p:val>
                                            <p:strVal val="#ppt_w"/>
                                          </p:val>
                                        </p:tav>
                                        <p:tav tm="100000">
                                          <p:val>
                                            <p:strVal val="#ppt_w"/>
                                          </p:val>
                                        </p:tav>
                                      </p:tavLst>
                                    </p:anim>
                                    <p:anim calcmode="lin" valueType="num">
                                      <p:cBhvr>
                                        <p:cTn dur="250" fill="hold" id="82"/>
                                        <p:tgtEl>
                                          <p:spTgt spid="17"/>
                                        </p:tgtEl>
                                        <p:attrNameLst>
                                          <p:attrName>ppt_h</p:attrName>
                                        </p:attrNameLst>
                                      </p:cBhvr>
                                      <p:tavLst>
                                        <p:tav tm="0">
                                          <p:val>
                                            <p:fltVal val="0"/>
                                          </p:val>
                                        </p:tav>
                                        <p:tav tm="100000">
                                          <p:val>
                                            <p:strVal val="#ppt_h"/>
                                          </p:val>
                                        </p:tav>
                                      </p:tavLst>
                                    </p:anim>
                                  </p:childTnLst>
                                </p:cTn>
                              </p:par>
                              <p:par>
                                <p:cTn fill="hold" grpId="0" id="83" nodeType="withEffect" presetClass="entr" presetID="22" presetSubtype="8">
                                  <p:stCondLst>
                                    <p:cond delay="0"/>
                                  </p:stCondLst>
                                  <p:childTnLst>
                                    <p:set>
                                      <p:cBhvr>
                                        <p:cTn dur="1" fill="hold" id="84">
                                          <p:stCondLst>
                                            <p:cond delay="0"/>
                                          </p:stCondLst>
                                        </p:cTn>
                                        <p:tgtEl>
                                          <p:spTgt spid="16"/>
                                        </p:tgtEl>
                                        <p:attrNameLst>
                                          <p:attrName>style.visibility</p:attrName>
                                        </p:attrNameLst>
                                      </p:cBhvr>
                                      <p:to>
                                        <p:strVal val="visible"/>
                                      </p:to>
                                    </p:set>
                                    <p:animEffect filter="wipe(left)" transition="in">
                                      <p:cBhvr>
                                        <p:cTn dur="500" id="85"/>
                                        <p:tgtEl>
                                          <p:spTgt spid="16"/>
                                        </p:tgtEl>
                                      </p:cBhvr>
                                    </p:animEffect>
                                  </p:childTnLst>
                                </p:cTn>
                              </p:par>
                            </p:childTnLst>
                          </p:cTn>
                        </p:par>
                        <p:par>
                          <p:cTn fill="hold" id="86" nodeType="afterGroup">
                            <p:stCondLst>
                              <p:cond delay="6500"/>
                            </p:stCondLst>
                            <p:childTnLst>
                              <p:par>
                                <p:cTn fill="hold" grpId="0" id="87" nodeType="afterEffect" presetClass="entr" presetID="17" presetSubtype="1">
                                  <p:stCondLst>
                                    <p:cond delay="0"/>
                                  </p:stCondLst>
                                  <p:iterate type="lt">
                                    <p:tmPct val="40000"/>
                                  </p:iterate>
                                  <p:childTnLst>
                                    <p:set>
                                      <p:cBhvr>
                                        <p:cTn dur="1" fill="hold" id="88">
                                          <p:stCondLst>
                                            <p:cond delay="0"/>
                                          </p:stCondLst>
                                        </p:cTn>
                                        <p:tgtEl>
                                          <p:spTgt spid="19"/>
                                        </p:tgtEl>
                                        <p:attrNameLst>
                                          <p:attrName>style.visibility</p:attrName>
                                        </p:attrNameLst>
                                      </p:cBhvr>
                                      <p:to>
                                        <p:strVal val="visible"/>
                                      </p:to>
                                    </p:set>
                                    <p:anim calcmode="lin" valueType="num">
                                      <p:cBhvr>
                                        <p:cTn dur="250" fill="hold" id="89"/>
                                        <p:tgtEl>
                                          <p:spTgt spid="19"/>
                                        </p:tgtEl>
                                        <p:attrNameLst>
                                          <p:attrName>ppt_x</p:attrName>
                                        </p:attrNameLst>
                                      </p:cBhvr>
                                      <p:tavLst>
                                        <p:tav tm="0">
                                          <p:val>
                                            <p:strVal val="#ppt_x"/>
                                          </p:val>
                                        </p:tav>
                                        <p:tav tm="100000">
                                          <p:val>
                                            <p:strVal val="#ppt_x"/>
                                          </p:val>
                                        </p:tav>
                                      </p:tavLst>
                                    </p:anim>
                                    <p:anim calcmode="lin" valueType="num">
                                      <p:cBhvr>
                                        <p:cTn dur="250" fill="hold" id="90"/>
                                        <p:tgtEl>
                                          <p:spTgt spid="19"/>
                                        </p:tgtEl>
                                        <p:attrNameLst>
                                          <p:attrName>ppt_y</p:attrName>
                                        </p:attrNameLst>
                                      </p:cBhvr>
                                      <p:tavLst>
                                        <p:tav tm="0">
                                          <p:val>
                                            <p:strVal val="#ppt_y-#ppt_h/2"/>
                                          </p:val>
                                        </p:tav>
                                        <p:tav tm="100000">
                                          <p:val>
                                            <p:strVal val="#ppt_y"/>
                                          </p:val>
                                        </p:tav>
                                      </p:tavLst>
                                    </p:anim>
                                    <p:anim calcmode="lin" valueType="num">
                                      <p:cBhvr>
                                        <p:cTn dur="250" fill="hold" id="91"/>
                                        <p:tgtEl>
                                          <p:spTgt spid="19"/>
                                        </p:tgtEl>
                                        <p:attrNameLst>
                                          <p:attrName>ppt_w</p:attrName>
                                        </p:attrNameLst>
                                      </p:cBhvr>
                                      <p:tavLst>
                                        <p:tav tm="0">
                                          <p:val>
                                            <p:strVal val="#ppt_w"/>
                                          </p:val>
                                        </p:tav>
                                        <p:tav tm="100000">
                                          <p:val>
                                            <p:strVal val="#ppt_w"/>
                                          </p:val>
                                        </p:tav>
                                      </p:tavLst>
                                    </p:anim>
                                    <p:anim calcmode="lin" valueType="num">
                                      <p:cBhvr>
                                        <p:cTn dur="250" fill="hold" id="92"/>
                                        <p:tgtEl>
                                          <p:spTgt spid="19"/>
                                        </p:tgtEl>
                                        <p:attrNameLst>
                                          <p:attrName>ppt_h</p:attrName>
                                        </p:attrNameLst>
                                      </p:cBhvr>
                                      <p:tavLst>
                                        <p:tav tm="0">
                                          <p:val>
                                            <p:fltVal val="0"/>
                                          </p:val>
                                        </p:tav>
                                        <p:tav tm="100000">
                                          <p:val>
                                            <p:strVal val="#ppt_h"/>
                                          </p:val>
                                        </p:tav>
                                      </p:tavLst>
                                    </p:anim>
                                  </p:childTnLst>
                                </p:cTn>
                              </p:par>
                              <p:par>
                                <p:cTn fill="hold" grpId="0" id="93" nodeType="withEffect" presetClass="entr" presetID="22" presetSubtype="8">
                                  <p:stCondLst>
                                    <p:cond delay="0"/>
                                  </p:stCondLst>
                                  <p:childTnLst>
                                    <p:set>
                                      <p:cBhvr>
                                        <p:cTn dur="1" fill="hold" id="94">
                                          <p:stCondLst>
                                            <p:cond delay="0"/>
                                          </p:stCondLst>
                                        </p:cTn>
                                        <p:tgtEl>
                                          <p:spTgt spid="18"/>
                                        </p:tgtEl>
                                        <p:attrNameLst>
                                          <p:attrName>style.visibility</p:attrName>
                                        </p:attrNameLst>
                                      </p:cBhvr>
                                      <p:to>
                                        <p:strVal val="visible"/>
                                      </p:to>
                                    </p:set>
                                    <p:animEffect filter="wipe(left)" transition="in">
                                      <p:cBhvr>
                                        <p:cTn dur="500" id="95"/>
                                        <p:tgtEl>
                                          <p:spTgt spid="18"/>
                                        </p:tgtEl>
                                      </p:cBhvr>
                                    </p:animEffect>
                                  </p:childTnLst>
                                </p:cTn>
                              </p:par>
                            </p:childTnLst>
                          </p:cTn>
                        </p:par>
                        <p:par>
                          <p:cTn fill="hold" id="96" nodeType="afterGroup">
                            <p:stCondLst>
                              <p:cond delay="7000"/>
                            </p:stCondLst>
                            <p:childTnLst>
                              <p:par>
                                <p:cTn fill="hold" grpId="0" id="97" nodeType="afterEffect" presetClass="entr" presetID="17" presetSubtype="1">
                                  <p:stCondLst>
                                    <p:cond delay="0"/>
                                  </p:stCondLst>
                                  <p:iterate type="lt">
                                    <p:tmPct val="40000"/>
                                  </p:iterate>
                                  <p:childTnLst>
                                    <p:set>
                                      <p:cBhvr>
                                        <p:cTn dur="1" fill="hold" id="98">
                                          <p:stCondLst>
                                            <p:cond delay="0"/>
                                          </p:stCondLst>
                                        </p:cTn>
                                        <p:tgtEl>
                                          <p:spTgt spid="21"/>
                                        </p:tgtEl>
                                        <p:attrNameLst>
                                          <p:attrName>style.visibility</p:attrName>
                                        </p:attrNameLst>
                                      </p:cBhvr>
                                      <p:to>
                                        <p:strVal val="visible"/>
                                      </p:to>
                                    </p:set>
                                    <p:anim calcmode="lin" valueType="num">
                                      <p:cBhvr>
                                        <p:cTn dur="250" fill="hold" id="99"/>
                                        <p:tgtEl>
                                          <p:spTgt spid="21"/>
                                        </p:tgtEl>
                                        <p:attrNameLst>
                                          <p:attrName>ppt_x</p:attrName>
                                        </p:attrNameLst>
                                      </p:cBhvr>
                                      <p:tavLst>
                                        <p:tav tm="0">
                                          <p:val>
                                            <p:strVal val="#ppt_x"/>
                                          </p:val>
                                        </p:tav>
                                        <p:tav tm="100000">
                                          <p:val>
                                            <p:strVal val="#ppt_x"/>
                                          </p:val>
                                        </p:tav>
                                      </p:tavLst>
                                    </p:anim>
                                    <p:anim calcmode="lin" valueType="num">
                                      <p:cBhvr>
                                        <p:cTn dur="250" fill="hold" id="100"/>
                                        <p:tgtEl>
                                          <p:spTgt spid="21"/>
                                        </p:tgtEl>
                                        <p:attrNameLst>
                                          <p:attrName>ppt_y</p:attrName>
                                        </p:attrNameLst>
                                      </p:cBhvr>
                                      <p:tavLst>
                                        <p:tav tm="0">
                                          <p:val>
                                            <p:strVal val="#ppt_y-#ppt_h/2"/>
                                          </p:val>
                                        </p:tav>
                                        <p:tav tm="100000">
                                          <p:val>
                                            <p:strVal val="#ppt_y"/>
                                          </p:val>
                                        </p:tav>
                                      </p:tavLst>
                                    </p:anim>
                                    <p:anim calcmode="lin" valueType="num">
                                      <p:cBhvr>
                                        <p:cTn dur="250" fill="hold" id="101"/>
                                        <p:tgtEl>
                                          <p:spTgt spid="21"/>
                                        </p:tgtEl>
                                        <p:attrNameLst>
                                          <p:attrName>ppt_w</p:attrName>
                                        </p:attrNameLst>
                                      </p:cBhvr>
                                      <p:tavLst>
                                        <p:tav tm="0">
                                          <p:val>
                                            <p:strVal val="#ppt_w"/>
                                          </p:val>
                                        </p:tav>
                                        <p:tav tm="100000">
                                          <p:val>
                                            <p:strVal val="#ppt_w"/>
                                          </p:val>
                                        </p:tav>
                                      </p:tavLst>
                                    </p:anim>
                                    <p:anim calcmode="lin" valueType="num">
                                      <p:cBhvr>
                                        <p:cTn dur="250" fill="hold" id="102"/>
                                        <p:tgtEl>
                                          <p:spTgt spid="21"/>
                                        </p:tgtEl>
                                        <p:attrNameLst>
                                          <p:attrName>ppt_h</p:attrName>
                                        </p:attrNameLst>
                                      </p:cBhvr>
                                      <p:tavLst>
                                        <p:tav tm="0">
                                          <p:val>
                                            <p:fltVal val="0"/>
                                          </p:val>
                                        </p:tav>
                                        <p:tav tm="100000">
                                          <p:val>
                                            <p:strVal val="#ppt_h"/>
                                          </p:val>
                                        </p:tav>
                                      </p:tavLst>
                                    </p:anim>
                                  </p:childTnLst>
                                </p:cTn>
                              </p:par>
                              <p:par>
                                <p:cTn fill="hold" grpId="0" id="103" nodeType="withEffect" presetClass="entr" presetID="22" presetSubtype="8">
                                  <p:stCondLst>
                                    <p:cond delay="0"/>
                                  </p:stCondLst>
                                  <p:childTnLst>
                                    <p:set>
                                      <p:cBhvr>
                                        <p:cTn dur="1" fill="hold" id="104">
                                          <p:stCondLst>
                                            <p:cond delay="0"/>
                                          </p:stCondLst>
                                        </p:cTn>
                                        <p:tgtEl>
                                          <p:spTgt spid="20"/>
                                        </p:tgtEl>
                                        <p:attrNameLst>
                                          <p:attrName>style.visibility</p:attrName>
                                        </p:attrNameLst>
                                      </p:cBhvr>
                                      <p:to>
                                        <p:strVal val="visible"/>
                                      </p:to>
                                    </p:set>
                                    <p:animEffect filter="wipe(left)" transition="in">
                                      <p:cBhvr>
                                        <p:cTn dur="500" id="105"/>
                                        <p:tgtEl>
                                          <p:spTgt spid="20"/>
                                        </p:tgtEl>
                                      </p:cBhvr>
                                    </p:animEffect>
                                  </p:childTnLst>
                                </p:cTn>
                              </p:par>
                            </p:childTnLst>
                          </p:cTn>
                        </p:par>
                        <p:par>
                          <p:cTn fill="hold" id="106" nodeType="afterGroup">
                            <p:stCondLst>
                              <p:cond delay="7500"/>
                            </p:stCondLst>
                            <p:childTnLst>
                              <p:par>
                                <p:cTn fill="hold" grpId="0" id="107" nodeType="afterEffect" presetClass="entr" presetID="17" presetSubtype="1">
                                  <p:stCondLst>
                                    <p:cond delay="0"/>
                                  </p:stCondLst>
                                  <p:iterate type="lt">
                                    <p:tmPct val="40000"/>
                                  </p:iterate>
                                  <p:childTnLst>
                                    <p:set>
                                      <p:cBhvr>
                                        <p:cTn dur="1" fill="hold" id="108">
                                          <p:stCondLst>
                                            <p:cond delay="0"/>
                                          </p:stCondLst>
                                        </p:cTn>
                                        <p:tgtEl>
                                          <p:spTgt spid="23"/>
                                        </p:tgtEl>
                                        <p:attrNameLst>
                                          <p:attrName>style.visibility</p:attrName>
                                        </p:attrNameLst>
                                      </p:cBhvr>
                                      <p:to>
                                        <p:strVal val="visible"/>
                                      </p:to>
                                    </p:set>
                                    <p:anim calcmode="lin" valueType="num">
                                      <p:cBhvr>
                                        <p:cTn dur="250" fill="hold" id="109"/>
                                        <p:tgtEl>
                                          <p:spTgt spid="23"/>
                                        </p:tgtEl>
                                        <p:attrNameLst>
                                          <p:attrName>ppt_x</p:attrName>
                                        </p:attrNameLst>
                                      </p:cBhvr>
                                      <p:tavLst>
                                        <p:tav tm="0">
                                          <p:val>
                                            <p:strVal val="#ppt_x"/>
                                          </p:val>
                                        </p:tav>
                                        <p:tav tm="100000">
                                          <p:val>
                                            <p:strVal val="#ppt_x"/>
                                          </p:val>
                                        </p:tav>
                                      </p:tavLst>
                                    </p:anim>
                                    <p:anim calcmode="lin" valueType="num">
                                      <p:cBhvr>
                                        <p:cTn dur="250" fill="hold" id="110"/>
                                        <p:tgtEl>
                                          <p:spTgt spid="23"/>
                                        </p:tgtEl>
                                        <p:attrNameLst>
                                          <p:attrName>ppt_y</p:attrName>
                                        </p:attrNameLst>
                                      </p:cBhvr>
                                      <p:tavLst>
                                        <p:tav tm="0">
                                          <p:val>
                                            <p:strVal val="#ppt_y-#ppt_h/2"/>
                                          </p:val>
                                        </p:tav>
                                        <p:tav tm="100000">
                                          <p:val>
                                            <p:strVal val="#ppt_y"/>
                                          </p:val>
                                        </p:tav>
                                      </p:tavLst>
                                    </p:anim>
                                    <p:anim calcmode="lin" valueType="num">
                                      <p:cBhvr>
                                        <p:cTn dur="250" fill="hold" id="111"/>
                                        <p:tgtEl>
                                          <p:spTgt spid="23"/>
                                        </p:tgtEl>
                                        <p:attrNameLst>
                                          <p:attrName>ppt_w</p:attrName>
                                        </p:attrNameLst>
                                      </p:cBhvr>
                                      <p:tavLst>
                                        <p:tav tm="0">
                                          <p:val>
                                            <p:strVal val="#ppt_w"/>
                                          </p:val>
                                        </p:tav>
                                        <p:tav tm="100000">
                                          <p:val>
                                            <p:strVal val="#ppt_w"/>
                                          </p:val>
                                        </p:tav>
                                      </p:tavLst>
                                    </p:anim>
                                    <p:anim calcmode="lin" valueType="num">
                                      <p:cBhvr>
                                        <p:cTn dur="250" fill="hold" id="112"/>
                                        <p:tgtEl>
                                          <p:spTgt spid="23"/>
                                        </p:tgtEl>
                                        <p:attrNameLst>
                                          <p:attrName>ppt_h</p:attrName>
                                        </p:attrNameLst>
                                      </p:cBhvr>
                                      <p:tavLst>
                                        <p:tav tm="0">
                                          <p:val>
                                            <p:fltVal val="0"/>
                                          </p:val>
                                        </p:tav>
                                        <p:tav tm="100000">
                                          <p:val>
                                            <p:strVal val="#ppt_h"/>
                                          </p:val>
                                        </p:tav>
                                      </p:tavLst>
                                    </p:anim>
                                  </p:childTnLst>
                                </p:cTn>
                              </p:par>
                            </p:childTnLst>
                          </p:cTn>
                        </p:par>
                        <p:par>
                          <p:cTn fill="hold" id="113" nodeType="afterGroup">
                            <p:stCondLst>
                              <p:cond delay="7750"/>
                            </p:stCondLst>
                            <p:childTnLst>
                              <p:par>
                                <p:cTn fill="hold" grpId="0" id="114" nodeType="afterEffect" presetClass="entr" presetID="22" presetSubtype="8">
                                  <p:stCondLst>
                                    <p:cond delay="0"/>
                                  </p:stCondLst>
                                  <p:childTnLst>
                                    <p:set>
                                      <p:cBhvr>
                                        <p:cTn dur="1" fill="hold" id="115">
                                          <p:stCondLst>
                                            <p:cond delay="0"/>
                                          </p:stCondLst>
                                        </p:cTn>
                                        <p:tgtEl>
                                          <p:spTgt spid="22"/>
                                        </p:tgtEl>
                                        <p:attrNameLst>
                                          <p:attrName>style.visibility</p:attrName>
                                        </p:attrNameLst>
                                      </p:cBhvr>
                                      <p:to>
                                        <p:strVal val="visible"/>
                                      </p:to>
                                    </p:set>
                                    <p:animEffect filter="wipe(left)" transition="in">
                                      <p:cBhvr>
                                        <p:cTn dur="500" id="116"/>
                                        <p:tgtEl>
                                          <p:spTgt spid="22"/>
                                        </p:tgtEl>
                                      </p:cBhvr>
                                    </p:animEffect>
                                  </p:childTnLst>
                                </p:cTn>
                              </p:par>
                            </p:childTnLst>
                          </p:cTn>
                        </p:par>
                        <p:par>
                          <p:cTn fill="hold" id="117" nodeType="afterGroup">
                            <p:stCondLst>
                              <p:cond delay="8250"/>
                            </p:stCondLst>
                            <p:childTnLst>
                              <p:par>
                                <p:cTn fill="hold" grpId="0" id="118" nodeType="afterEffect" presetClass="entr" presetID="17" presetSubtype="1">
                                  <p:stCondLst>
                                    <p:cond delay="0"/>
                                  </p:stCondLst>
                                  <p:iterate type="lt">
                                    <p:tmPct val="40000"/>
                                  </p:iterate>
                                  <p:childTnLst>
                                    <p:set>
                                      <p:cBhvr>
                                        <p:cTn dur="1" fill="hold" id="119">
                                          <p:stCondLst>
                                            <p:cond delay="0"/>
                                          </p:stCondLst>
                                        </p:cTn>
                                        <p:tgtEl>
                                          <p:spTgt spid="30"/>
                                        </p:tgtEl>
                                        <p:attrNameLst>
                                          <p:attrName>style.visibility</p:attrName>
                                        </p:attrNameLst>
                                      </p:cBhvr>
                                      <p:to>
                                        <p:strVal val="visible"/>
                                      </p:to>
                                    </p:set>
                                    <p:anim calcmode="lin" valueType="num">
                                      <p:cBhvr>
                                        <p:cTn dur="250" fill="hold" id="120"/>
                                        <p:tgtEl>
                                          <p:spTgt spid="30"/>
                                        </p:tgtEl>
                                        <p:attrNameLst>
                                          <p:attrName>ppt_x</p:attrName>
                                        </p:attrNameLst>
                                      </p:cBhvr>
                                      <p:tavLst>
                                        <p:tav tm="0">
                                          <p:val>
                                            <p:strVal val="#ppt_x"/>
                                          </p:val>
                                        </p:tav>
                                        <p:tav tm="100000">
                                          <p:val>
                                            <p:strVal val="#ppt_x"/>
                                          </p:val>
                                        </p:tav>
                                      </p:tavLst>
                                    </p:anim>
                                    <p:anim calcmode="lin" valueType="num">
                                      <p:cBhvr>
                                        <p:cTn dur="250" fill="hold" id="121"/>
                                        <p:tgtEl>
                                          <p:spTgt spid="30"/>
                                        </p:tgtEl>
                                        <p:attrNameLst>
                                          <p:attrName>ppt_y</p:attrName>
                                        </p:attrNameLst>
                                      </p:cBhvr>
                                      <p:tavLst>
                                        <p:tav tm="0">
                                          <p:val>
                                            <p:strVal val="#ppt_y-#ppt_h/2"/>
                                          </p:val>
                                        </p:tav>
                                        <p:tav tm="100000">
                                          <p:val>
                                            <p:strVal val="#ppt_y"/>
                                          </p:val>
                                        </p:tav>
                                      </p:tavLst>
                                    </p:anim>
                                    <p:anim calcmode="lin" valueType="num">
                                      <p:cBhvr>
                                        <p:cTn dur="250" fill="hold" id="122"/>
                                        <p:tgtEl>
                                          <p:spTgt spid="30"/>
                                        </p:tgtEl>
                                        <p:attrNameLst>
                                          <p:attrName>ppt_w</p:attrName>
                                        </p:attrNameLst>
                                      </p:cBhvr>
                                      <p:tavLst>
                                        <p:tav tm="0">
                                          <p:val>
                                            <p:strVal val="#ppt_w"/>
                                          </p:val>
                                        </p:tav>
                                        <p:tav tm="100000">
                                          <p:val>
                                            <p:strVal val="#ppt_w"/>
                                          </p:val>
                                        </p:tav>
                                      </p:tavLst>
                                    </p:anim>
                                    <p:anim calcmode="lin" valueType="num">
                                      <p:cBhvr>
                                        <p:cTn dur="250" fill="hold" id="123"/>
                                        <p:tgtEl>
                                          <p:spTgt spid="30"/>
                                        </p:tgtEl>
                                        <p:attrNameLst>
                                          <p:attrName>ppt_h</p:attrName>
                                        </p:attrNameLst>
                                      </p:cBhvr>
                                      <p:tavLst>
                                        <p:tav tm="0">
                                          <p:val>
                                            <p:fltVal val="0"/>
                                          </p:val>
                                        </p:tav>
                                        <p:tav tm="100000">
                                          <p:val>
                                            <p:strVal val="#ppt_h"/>
                                          </p:val>
                                        </p:tav>
                                      </p:tavLst>
                                    </p:anim>
                                  </p:childTnLst>
                                </p:cTn>
                              </p:par>
                            </p:childTnLst>
                          </p:cTn>
                        </p:par>
                        <p:par>
                          <p:cTn fill="hold" id="124" nodeType="afterGroup">
                            <p:stCondLst>
                              <p:cond delay="8500"/>
                            </p:stCondLst>
                            <p:childTnLst>
                              <p:par>
                                <p:cTn fill="hold" grpId="0" id="125" nodeType="afterEffect" presetClass="entr" presetID="22" presetSubtype="8">
                                  <p:stCondLst>
                                    <p:cond delay="0"/>
                                  </p:stCondLst>
                                  <p:childTnLst>
                                    <p:set>
                                      <p:cBhvr>
                                        <p:cTn dur="1" fill="hold" id="126">
                                          <p:stCondLst>
                                            <p:cond delay="0"/>
                                          </p:stCondLst>
                                        </p:cTn>
                                        <p:tgtEl>
                                          <p:spTgt spid="29"/>
                                        </p:tgtEl>
                                        <p:attrNameLst>
                                          <p:attrName>style.visibility</p:attrName>
                                        </p:attrNameLst>
                                      </p:cBhvr>
                                      <p:to>
                                        <p:strVal val="visible"/>
                                      </p:to>
                                    </p:set>
                                    <p:animEffect filter="wipe(left)" transition="in">
                                      <p:cBhvr>
                                        <p:cTn dur="500" id="127"/>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7"/>
      <p:bldP grpId="0" spid="28"/>
      <p:bldP grpId="0" spid="32"/>
      <p:bldP grpId="0" spid="36"/>
      <p:bldP grpId="0" spid="40"/>
      <p:bldP grpId="0" spid="41"/>
      <p:bldP grpId="0" spid="42"/>
      <p:bldP grpId="0" spid="43"/>
      <p:bldP grpId="0" spid="44"/>
      <p:bldP grpId="0" spid="45"/>
      <p:bldP grpId="0" spid="46"/>
      <p:bldP grpId="0" spid="16"/>
      <p:bldP grpId="0" spid="17"/>
      <p:bldP grpId="0" spid="18"/>
      <p:bldP grpId="0" spid="19"/>
      <p:bldP grpId="0" spid="20"/>
      <p:bldP grpId="0" spid="21"/>
      <p:bldP grpId="0" spid="22"/>
      <p:bldP grpId="0" spid="23"/>
      <p:bldP grpId="0" spid="29"/>
      <p:bldP grpId="0" spid="30"/>
    </p:bldLst>
  </p:timing>
</p:sld>
</file>

<file path=ppt/tags/tag1.xml><?xml version="1.0" encoding="utf-8"?>
<p:tagLst xmlns:p="http://schemas.openxmlformats.org/presentationml/2006/main">
  <p:tag name="ID" val="553512"/>
  <p:tag name="MH" val="20160830110146"/>
  <p:tag name="MH_LIBRARY" val="CONTENTS"/>
  <p:tag name="MH_TYPE" val="OTHERS"/>
</p:tagLst>
</file>

<file path=ppt/tags/tag10.xml><?xml version="1.0" encoding="utf-8"?>
<p:tagLst xmlns:p="http://schemas.openxmlformats.org/presentationml/2006/main">
  <p:tag name="MH" val="20161022192605"/>
  <p:tag name="MH_LIBRARY" val="GRAPHIC"/>
  <p:tag name="MH_ORDER" val="4"/>
  <p:tag name="MH_TYPE" val="Text"/>
</p:tagLst>
</file>

<file path=ppt/tags/tag11.xml><?xml version="1.0" encoding="utf-8"?>
<p:tagLst xmlns:p="http://schemas.openxmlformats.org/presentationml/2006/main">
  <p:tag name="MH" val="20161022203400"/>
  <p:tag name="MH_CATEGORY" val="#BingLLB#"/>
  <p:tag name="MH_LAYOUT" val="SubTitle"/>
  <p:tag name="MH_LIBRARY" val="GRAPHIC"/>
  <p:tag name="MH_NUMBER" val="4"/>
  <p:tag name="MH_TYPE" val="#NeiR#"/>
</p:tagLst>
</file>

<file path=ppt/tags/tag12.xml><?xml version="1.0" encoding="utf-8"?>
<p:tagLst xmlns:p="http://schemas.openxmlformats.org/presentationml/2006/main">
  <p:tag name="MH" val="20161022204303"/>
  <p:tag name="MH_LIBRARY" val="GRAPHIC"/>
  <p:tag name="MH_ORDER" val="TextBox 11"/>
</p:tagLst>
</file>

<file path=ppt/tags/tag13.xml><?xml version="1.0" encoding="utf-8"?>
<p:tagLst xmlns:p="http://schemas.openxmlformats.org/presentationml/2006/main">
  <p:tag name="MH" val="20161022204303"/>
  <p:tag name="MH_LIBRARY" val="GRAPHIC"/>
  <p:tag name="MH_ORDER" val="Rectangle 12"/>
</p:tagLst>
</file>

<file path=ppt/tags/tag14.xml><?xml version="1.0" encoding="utf-8"?>
<p:tagLst xmlns:p="http://schemas.openxmlformats.org/presentationml/2006/main">
  <p:tag name="MH" val="20161022204303"/>
  <p:tag name="MH_LIBRARY" val="GRAPHIC"/>
  <p:tag name="MH_ORDER" val="文本框 13"/>
</p:tagLst>
</file>

<file path=ppt/tags/tag15.xml><?xml version="1.0" encoding="utf-8"?>
<p:tagLst xmlns:p="http://schemas.openxmlformats.org/presentationml/2006/main">
  <p:tag name="MH" val="20161022204303"/>
  <p:tag name="MH_LIBRARY" val="GRAPHIC"/>
  <p:tag name="MH_ORDER" val="文本框 14"/>
</p:tagLst>
</file>

<file path=ppt/tags/tag16.xml><?xml version="1.0" encoding="utf-8"?>
<p:tagLst xmlns:p="http://schemas.openxmlformats.org/presentationml/2006/main">
  <p:tag name="MH" val="20161022204343"/>
  <p:tag name="MH_LIBRARY" val="GRAPHIC"/>
  <p:tag name="MH_ORDER" val="标题 5"/>
</p:tagLst>
</file>

<file path=ppt/tags/tag17.xml><?xml version="1.0" encoding="utf-8"?>
<p:tagLst xmlns:p="http://schemas.openxmlformats.org/presentationml/2006/main">
  <p:tag name="MH" val="20161022204343"/>
  <p:tag name="MH_LIBRARY" val="GRAPHIC"/>
  <p:tag name="MH_ORDER" val="文本占位符 6"/>
</p:tagLst>
</file>

<file path=ppt/tags/tag18.xml><?xml version="1.0" encoding="utf-8"?>
<p:tagLst xmlns:p="http://schemas.openxmlformats.org/presentationml/2006/main">
  <p:tag name="MH" val="20161022204303"/>
  <p:tag name="MH_LIBRARY" val="GRAPHIC"/>
</p:tagLst>
</file>

<file path=ppt/tags/tag19.xml><?xml version="1.0" encoding="utf-8"?>
<p:tagLst xmlns:p="http://schemas.openxmlformats.org/presentationml/2006/main">
  <p:tag name="MH" val="20161022204303"/>
  <p:tag name="MH_LIBRARY" val="GRAPHIC"/>
  <p:tag name="MH_ORDER" val="TextBox 11"/>
</p:tagLst>
</file>

<file path=ppt/tags/tag2.xml><?xml version="1.0" encoding="utf-8"?>
<p:tagLst xmlns:p="http://schemas.openxmlformats.org/presentationml/2006/main">
  <p:tag name="ID" val="553512"/>
  <p:tag name="MH" val="20160830110146"/>
  <p:tag name="MH_LIBRARY" val="CONTENTS"/>
  <p:tag name="MH_TYPE" val="OTHERS"/>
</p:tagLst>
</file>

<file path=ppt/tags/tag20.xml><?xml version="1.0" encoding="utf-8"?>
<p:tagLst xmlns:p="http://schemas.openxmlformats.org/presentationml/2006/main">
  <p:tag name="MH" val="20161022204303"/>
  <p:tag name="MH_LIBRARY" val="GRAPHIC"/>
  <p:tag name="MH_ORDER" val="Rectangle 12"/>
</p:tagLst>
</file>

<file path=ppt/tags/tag21.xml><?xml version="1.0" encoding="utf-8"?>
<p:tagLst xmlns:p="http://schemas.openxmlformats.org/presentationml/2006/main">
  <p:tag name="MH" val="20161022204303"/>
  <p:tag name="MH_LIBRARY" val="GRAPHIC"/>
  <p:tag name="MH_ORDER" val="文本框 13"/>
</p:tagLst>
</file>

<file path=ppt/tags/tag22.xml><?xml version="1.0" encoding="utf-8"?>
<p:tagLst xmlns:p="http://schemas.openxmlformats.org/presentationml/2006/main">
  <p:tag name="MH" val="20161022204303"/>
  <p:tag name="MH_LIBRARY" val="GRAPHIC"/>
  <p:tag name="MH_ORDER" val="文本框 14"/>
</p:tagLst>
</file>

<file path=ppt/tags/tag23.xml><?xml version="1.0" encoding="utf-8"?>
<p:tagLst xmlns:p="http://schemas.openxmlformats.org/presentationml/2006/main">
  <p:tag name="MH" val="20161022204343"/>
  <p:tag name="MH_LIBRARY" val="GRAPHIC"/>
  <p:tag name="MH_ORDER" val="标题 5"/>
</p:tagLst>
</file>

<file path=ppt/tags/tag24.xml><?xml version="1.0" encoding="utf-8"?>
<p:tagLst xmlns:p="http://schemas.openxmlformats.org/presentationml/2006/main">
  <p:tag name="MH" val="20161022204343"/>
  <p:tag name="MH_LIBRARY" val="GRAPHIC"/>
  <p:tag name="MH_ORDER" val="文本占位符 6"/>
</p:tagLst>
</file>

<file path=ppt/tags/tag25.xml><?xml version="1.0" encoding="utf-8"?>
<p:tagLst xmlns:p="http://schemas.openxmlformats.org/presentationml/2006/main">
  <p:tag name="MH" val="20161022204303"/>
  <p:tag name="MH_LIBRARY" val="GRAPHIC"/>
</p:tagLst>
</file>

<file path=ppt/tags/tag26.xml><?xml version="1.0" encoding="utf-8"?>
<p:tagLst xmlns:p="http://schemas.openxmlformats.org/presentationml/2006/main">
  <p:tag name="MH" val="20161022204303"/>
  <p:tag name="MH_LIBRARY" val="GRAPHIC"/>
  <p:tag name="MH_ORDER" val="TextBox 11"/>
</p:tagLst>
</file>

<file path=ppt/tags/tag27.xml><?xml version="1.0" encoding="utf-8"?>
<p:tagLst xmlns:p="http://schemas.openxmlformats.org/presentationml/2006/main">
  <p:tag name="MH" val="20161022204303"/>
  <p:tag name="MH_LIBRARY" val="GRAPHIC"/>
  <p:tag name="MH_ORDER" val="Rectangle 12"/>
</p:tagLst>
</file>

<file path=ppt/tags/tag28.xml><?xml version="1.0" encoding="utf-8"?>
<p:tagLst xmlns:p="http://schemas.openxmlformats.org/presentationml/2006/main">
  <p:tag name="MH" val="20161022204303"/>
  <p:tag name="MH_LIBRARY" val="GRAPHIC"/>
  <p:tag name="MH_ORDER" val="文本框 13"/>
</p:tagLst>
</file>

<file path=ppt/tags/tag29.xml><?xml version="1.0" encoding="utf-8"?>
<p:tagLst xmlns:p="http://schemas.openxmlformats.org/presentationml/2006/main">
  <p:tag name="MH" val="20161022204303"/>
  <p:tag name="MH_LIBRARY" val="GRAPHIC"/>
  <p:tag name="MH_ORDER" val="文本框 14"/>
</p:tagLst>
</file>

<file path=ppt/tags/tag3.xml><?xml version="1.0" encoding="utf-8"?>
<p:tagLst xmlns:p="http://schemas.openxmlformats.org/presentationml/2006/main">
  <p:tag name="MH" val="20161022203400"/>
  <p:tag name="MH_LIBRARY" val="GRAPHIC"/>
  <p:tag name="MH_ORDER" val="1"/>
  <p:tag name="MH_TYPE" val="Other"/>
</p:tagLst>
</file>

<file path=ppt/tags/tag30.xml><?xml version="1.0" encoding="utf-8"?>
<p:tagLst xmlns:p="http://schemas.openxmlformats.org/presentationml/2006/main">
  <p:tag name="MH" val="20161022204343"/>
  <p:tag name="MH_LIBRARY" val="GRAPHIC"/>
  <p:tag name="MH_ORDER" val="标题 5"/>
</p:tagLst>
</file>

<file path=ppt/tags/tag31.xml><?xml version="1.0" encoding="utf-8"?>
<p:tagLst xmlns:p="http://schemas.openxmlformats.org/presentationml/2006/main">
  <p:tag name="MH" val="20161022204343"/>
  <p:tag name="MH_LIBRARY" val="GRAPHIC"/>
  <p:tag name="MH_ORDER" val="文本占位符 6"/>
</p:tagLst>
</file>

<file path=ppt/tags/tag32.xml><?xml version="1.0" encoding="utf-8"?>
<p:tagLst xmlns:p="http://schemas.openxmlformats.org/presentationml/2006/main">
  <p:tag name="MH" val="20161022204303"/>
  <p:tag name="MH_LIBRARY" val="GRAPHIC"/>
</p:tagLst>
</file>

<file path=ppt/tags/tag33.xml><?xml version="1.0" encoding="utf-8"?>
<p:tagLst xmlns:p="http://schemas.openxmlformats.org/presentationml/2006/main">
  <p:tag name="MH" val="20161022204303"/>
  <p:tag name="MH_LIBRARY" val="GRAPHIC"/>
  <p:tag name="MH_ORDER" val="TextBox 11"/>
</p:tagLst>
</file>

<file path=ppt/tags/tag34.xml><?xml version="1.0" encoding="utf-8"?>
<p:tagLst xmlns:p="http://schemas.openxmlformats.org/presentationml/2006/main">
  <p:tag name="MH" val="20161022204303"/>
  <p:tag name="MH_LIBRARY" val="GRAPHIC"/>
  <p:tag name="MH_ORDER" val="Rectangle 12"/>
</p:tagLst>
</file>

<file path=ppt/tags/tag35.xml><?xml version="1.0" encoding="utf-8"?>
<p:tagLst xmlns:p="http://schemas.openxmlformats.org/presentationml/2006/main">
  <p:tag name="MH" val="20161022204303"/>
  <p:tag name="MH_LIBRARY" val="GRAPHIC"/>
  <p:tag name="MH_ORDER" val="文本框 13"/>
</p:tagLst>
</file>

<file path=ppt/tags/tag36.xml><?xml version="1.0" encoding="utf-8"?>
<p:tagLst xmlns:p="http://schemas.openxmlformats.org/presentationml/2006/main">
  <p:tag name="MH" val="20161022204303"/>
  <p:tag name="MH_LIBRARY" val="GRAPHIC"/>
  <p:tag name="MH_ORDER" val="文本框 14"/>
</p:tagLst>
</file>

<file path=ppt/tags/tag37.xml><?xml version="1.0" encoding="utf-8"?>
<p:tagLst xmlns:p="http://schemas.openxmlformats.org/presentationml/2006/main">
  <p:tag name="MH" val="20161022204343"/>
  <p:tag name="MH_LIBRARY" val="GRAPHIC"/>
  <p:tag name="MH_ORDER" val="标题 5"/>
</p:tagLst>
</file>

<file path=ppt/tags/tag38.xml><?xml version="1.0" encoding="utf-8"?>
<p:tagLst xmlns:p="http://schemas.openxmlformats.org/presentationml/2006/main">
  <p:tag name="MH" val="20161022204343"/>
  <p:tag name="MH_LIBRARY" val="GRAPHIC"/>
  <p:tag name="MH_ORDER" val="文本占位符 6"/>
</p:tagLst>
</file>

<file path=ppt/tags/tag39.xml><?xml version="1.0" encoding="utf-8"?>
<p:tagLst xmlns:p="http://schemas.openxmlformats.org/presentationml/2006/main">
  <p:tag name="MH" val="20161022204303"/>
  <p:tag name="MH_LIBRARY" val="GRAPHIC"/>
</p:tagLst>
</file>

<file path=ppt/tags/tag4.xml><?xml version="1.0" encoding="utf-8"?>
<p:tagLst xmlns:p="http://schemas.openxmlformats.org/presentationml/2006/main">
  <p:tag name="MH" val="20161022203400"/>
  <p:tag name="MH_LIBRARY" val="GRAPHIC"/>
  <p:tag name="MH_ORDER" val="2"/>
  <p:tag name="MH_TYPE" val="Other"/>
</p:tagLst>
</file>

<file path=ppt/tags/tag40.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bt176"/>
  <p:tag name="ISPRING_SCORM_ENDPOINT" val="&lt;endpoint&gt;&lt;enable&gt;0&lt;/enable&gt;&lt;lrs&gt;http://&lt;/lrs&gt;&lt;auth&gt;0&lt;/auth&gt;&lt;login&gt;&lt;/login&gt;&lt;password&gt;&lt;/password&gt;&lt;key&gt;&lt;/key&gt;&lt;name&gt;&lt;/name&gt;&lt;email&gt;&lt;/email&gt;&lt;/endpoint&gt;&#10;"/>
  <p:tag name="ISPRING_SCORM_PASSING_SCORE" val="100.000000"/>
  <p:tag name="ISPRING_SCORM_RATE_SLIDES" val="1"/>
  <p:tag name="ISPRING_ULTRA_SCORM_COURSE_ID" val="9E7965BD-BA7C-4284-B303-3DF26FF20985"/>
  <p:tag name="ISPRINGCLOUDFOLDERID" val="0"/>
  <p:tag name="ISPRINGCLOUDFOLDERPATH" val="Repository"/>
  <p:tag name="ISPRINGONLINEFOLDERID" val="0"/>
  <p:tag name="ISPRINGONLINEFOLDERPATH" val="Content List"/>
</p:tagLst>
</file>

<file path=ppt/tags/tag5.xml><?xml version="1.0" encoding="utf-8"?>
<p:tagLst xmlns:p="http://schemas.openxmlformats.org/presentationml/2006/main">
  <p:tag name="MH" val="20161022203400"/>
  <p:tag name="MH_LIBRARY" val="GRAPHIC"/>
  <p:tag name="MH_ORDER" val="3"/>
  <p:tag name="MH_TYPE" val="Other"/>
</p:tagLst>
</file>

<file path=ppt/tags/tag6.xml><?xml version="1.0" encoding="utf-8"?>
<p:tagLst xmlns:p="http://schemas.openxmlformats.org/presentationml/2006/main">
  <p:tag name="MH" val="20161022203400"/>
  <p:tag name="MH_LIBRARY" val="GRAPHIC"/>
  <p:tag name="MH_ORDER" val="4"/>
  <p:tag name="MH_TYPE" val="Other"/>
</p:tagLst>
</file>

<file path=ppt/tags/tag7.xml><?xml version="1.0" encoding="utf-8"?>
<p:tagLst xmlns:p="http://schemas.openxmlformats.org/presentationml/2006/main">
  <p:tag name="MH" val="20161022192605"/>
  <p:tag name="MH_LIBRARY" val="GRAPHIC"/>
  <p:tag name="MH_ORDER" val="1"/>
  <p:tag name="MH_TYPE" val="Text"/>
</p:tagLst>
</file>

<file path=ppt/tags/tag8.xml><?xml version="1.0" encoding="utf-8"?>
<p:tagLst xmlns:p="http://schemas.openxmlformats.org/presentationml/2006/main">
  <p:tag name="MH" val="20161022192605"/>
  <p:tag name="MH_LIBRARY" val="GRAPHIC"/>
  <p:tag name="MH_ORDER" val="2"/>
  <p:tag name="MH_TYPE" val="Text"/>
</p:tagLst>
</file>

<file path=ppt/tags/tag9.xml><?xml version="1.0" encoding="utf-8"?>
<p:tagLst xmlns:p="http://schemas.openxmlformats.org/presentationml/2006/main">
  <p:tag name="MH" val="20161022192605"/>
  <p:tag name="MH_LIBRARY" val="GRAPHIC"/>
  <p:tag name="MH_ORDER" val="3"/>
  <p:tag name="MH_TYPE" val="Text"/>
</p:tagLst>
</file>

<file path=ppt/theme/theme1.xml><?xml version="1.0" encoding="utf-8"?>
<a:theme xmlns:r="http://schemas.openxmlformats.org/officeDocument/2006/relationships" xmlns:a="http://schemas.openxmlformats.org/drawingml/2006/main" name="">
  <a:themeElements>
    <a:clrScheme name="自定义 50">
      <a:dk1>
        <a:sysClr val="windowText" lastClr="000000"/>
      </a:dk1>
      <a:lt1>
        <a:sysClr val="window" lastClr="FFFFFF"/>
      </a:lt1>
      <a:dk2>
        <a:srgbClr val="44546A"/>
      </a:dk2>
      <a:lt2>
        <a:srgbClr val="E7E6E6"/>
      </a:lt2>
      <a:accent1>
        <a:srgbClr val="0070C0"/>
      </a:accent1>
      <a:accent2>
        <a:srgbClr val="92D050"/>
      </a:accent2>
      <a:accent3>
        <a:srgbClr val="0070C0"/>
      </a:accent3>
      <a:accent4>
        <a:srgbClr val="92D050"/>
      </a:accent4>
      <a:accent5>
        <a:srgbClr val="0070C0"/>
      </a:accent5>
      <a:accent6>
        <a:srgbClr val="92D050"/>
      </a:accent6>
      <a:hlink>
        <a:srgbClr val="0070C0"/>
      </a:hlink>
      <a:folHlink>
        <a:srgbClr val="92D050"/>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vt="http://schemas.openxmlformats.org/officeDocument/2006/docPropsVTypes" xmlns="http://schemas.openxmlformats.org/officeDocument/2006/extended-properties">
  <Company/>
  <Paragraphs>217</Paragraphs>
  <Slides>22</Slides>
  <Notes>22</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22</vt:i4>
      </vt:variant>
    </vt:vector>
  </HeadingPairs>
  <TitlesOfParts>
    <vt:vector baseType="lpstr" size="32">
      <vt:lpstr>Arial</vt:lpstr>
      <vt:lpstr>Calibri Light</vt:lpstr>
      <vt:lpstr>Calibri</vt:lpstr>
      <vt:lpstr>微软雅黑</vt:lpstr>
      <vt:lpstr>Impact</vt:lpstr>
      <vt:lpstr>宋体</vt:lpstr>
      <vt:lpstr>Open Sans</vt:lpstr>
      <vt:lpstr>Open Sans </vt:lpstr>
      <vt:lpstr>Helvetica Light</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2021-08-22T11:51:07Z</dcterms:created>
  <cp:lastPrinted>2021-08-22T11:51:07Z</cp:lastPrinted>
  <dcterms:modified xsi:type="dcterms:W3CDTF">2021-08-22T05:39:33Z</dcterms:modified>
  <cp:revision>1</cp:revision>
</cp:coreProperties>
</file>