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2" r:id="rId1"/>
    <p:sldMasterId id="2147483708" r:id="rId2"/>
  </p:sldMasterIdLst>
  <p:notesMasterIdLst>
    <p:notesMasterId r:id="rId3"/>
  </p:notesMasterIdLst>
  <p:sldIdLst>
    <p:sldId id="292" r:id="rId4"/>
    <p:sldId id="295" r:id="rId5"/>
    <p:sldId id="299" r:id="rId6"/>
    <p:sldId id="300" r:id="rId7"/>
    <p:sldId id="301" r:id="rId8"/>
    <p:sldId id="306" r:id="rId9"/>
    <p:sldId id="302" r:id="rId10"/>
    <p:sldId id="316" r:id="rId11"/>
    <p:sldId id="317" r:id="rId12"/>
  </p:sldIdLst>
  <p:sldSz cx="12192000" cy="6858000"/>
  <p:notesSz cx="6858000" cy="9144000"/>
  <p:custDataLst>
    <p:tags r:id="rId13"/>
  </p:custDataLst>
  <p:defaultTextStyle>
    <a:defPPr>
      <a:defRPr lang="zh-CN"/>
    </a:defPPr>
    <a:lvl1pPr algn="l" rtl="0" fontAlgn="base">
      <a:spcBef>
        <a:spcPct val="0"/>
      </a:spcBef>
      <a:spcAft>
        <a:spcPct val="0"/>
      </a:spcAft>
      <a:defRPr sz="2000" kern="1200">
        <a:solidFill>
          <a:schemeClr val="tx1"/>
        </a:solidFill>
        <a:latin typeface="Arial"/>
        <a:ea typeface="楷体_GB2312" pitchFamily="49" charset="-122"/>
        <a:cs typeface="+mn-cs"/>
      </a:defRPr>
    </a:lvl1pPr>
    <a:lvl2pPr marL="457200" algn="l" rtl="0" fontAlgn="base">
      <a:spcBef>
        <a:spcPct val="0"/>
      </a:spcBef>
      <a:spcAft>
        <a:spcPct val="0"/>
      </a:spcAft>
      <a:defRPr sz="2000" kern="1200">
        <a:solidFill>
          <a:schemeClr val="tx1"/>
        </a:solidFill>
        <a:latin typeface="Arial"/>
        <a:ea typeface="楷体_GB2312" pitchFamily="49" charset="-122"/>
        <a:cs typeface="+mn-cs"/>
      </a:defRPr>
    </a:lvl2pPr>
    <a:lvl3pPr marL="914400" algn="l" rtl="0" fontAlgn="base">
      <a:spcBef>
        <a:spcPct val="0"/>
      </a:spcBef>
      <a:spcAft>
        <a:spcPct val="0"/>
      </a:spcAft>
      <a:defRPr sz="2000" kern="1200">
        <a:solidFill>
          <a:schemeClr val="tx1"/>
        </a:solidFill>
        <a:latin typeface="Arial"/>
        <a:ea typeface="楷体_GB2312" pitchFamily="49" charset="-122"/>
        <a:cs typeface="+mn-cs"/>
      </a:defRPr>
    </a:lvl3pPr>
    <a:lvl4pPr marL="1371600" algn="l" rtl="0" fontAlgn="base">
      <a:spcBef>
        <a:spcPct val="0"/>
      </a:spcBef>
      <a:spcAft>
        <a:spcPct val="0"/>
      </a:spcAft>
      <a:defRPr sz="2000" kern="1200">
        <a:solidFill>
          <a:schemeClr val="tx1"/>
        </a:solidFill>
        <a:latin typeface="Arial"/>
        <a:ea typeface="楷体_GB2312" pitchFamily="49" charset="-122"/>
        <a:cs typeface="+mn-cs"/>
      </a:defRPr>
    </a:lvl4pPr>
    <a:lvl5pPr marL="1828800" algn="l" rtl="0" fontAlgn="base">
      <a:spcBef>
        <a:spcPct val="0"/>
      </a:spcBef>
      <a:spcAft>
        <a:spcPct val="0"/>
      </a:spcAft>
      <a:defRPr sz="2000" kern="1200">
        <a:solidFill>
          <a:schemeClr val="tx1"/>
        </a:solidFill>
        <a:latin typeface="Arial"/>
        <a:ea typeface="楷体_GB2312" pitchFamily="49" charset="-122"/>
        <a:cs typeface="+mn-cs"/>
      </a:defRPr>
    </a:lvl5pPr>
    <a:lvl6pPr marL="2286000" algn="l" defTabSz="914400" rtl="0" eaLnBrk="1" latinLnBrk="0" hangingPunct="1">
      <a:defRPr sz="2000" kern="1200">
        <a:solidFill>
          <a:schemeClr val="tx1"/>
        </a:solidFill>
        <a:latin typeface="Arial"/>
        <a:ea typeface="楷体_GB2312" pitchFamily="49" charset="-122"/>
        <a:cs typeface="+mn-cs"/>
      </a:defRPr>
    </a:lvl6pPr>
    <a:lvl7pPr marL="2743200" algn="l" defTabSz="914400" rtl="0" eaLnBrk="1" latinLnBrk="0" hangingPunct="1">
      <a:defRPr sz="2000" kern="1200">
        <a:solidFill>
          <a:schemeClr val="tx1"/>
        </a:solidFill>
        <a:latin typeface="Arial"/>
        <a:ea typeface="楷体_GB2312" pitchFamily="49" charset="-122"/>
        <a:cs typeface="+mn-cs"/>
      </a:defRPr>
    </a:lvl7pPr>
    <a:lvl8pPr marL="3200400" algn="l" defTabSz="914400" rtl="0" eaLnBrk="1" latinLnBrk="0" hangingPunct="1">
      <a:defRPr sz="2000" kern="1200">
        <a:solidFill>
          <a:schemeClr val="tx1"/>
        </a:solidFill>
        <a:latin typeface="Arial"/>
        <a:ea typeface="楷体_GB2312" pitchFamily="49" charset="-122"/>
        <a:cs typeface="+mn-cs"/>
      </a:defRPr>
    </a:lvl8pPr>
    <a:lvl9pPr marL="3657600" algn="l" defTabSz="914400" rtl="0" eaLnBrk="1" latinLnBrk="0" hangingPunct="1">
      <a:defRPr sz="2000" kern="1200">
        <a:solidFill>
          <a:schemeClr val="tx1"/>
        </a:solidFill>
        <a:latin typeface="Arial"/>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91313" autoAdjust="0"/>
  </p:normalViewPr>
  <p:slideViewPr>
    <p:cSldViewPr snapToGrid="0">
      <p:cViewPr varScale="1">
        <p:scale>
          <a:sx n="88" d="100"/>
          <a:sy n="88" d="100"/>
        </p:scale>
        <p:origin x="15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p:cViewPr>
        <p:scale>
          <a:sx n="75" d="100"/>
          <a:sy n="75" d="100"/>
        </p:scale>
        <p:origin x="-2172" y="552"/>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tags/tag1.xml" Type="http://schemas.openxmlformats.org/officeDocument/2006/relationships/tags"/><Relationship Id="rId14" Target="presProps.xml" Type="http://schemas.openxmlformats.org/officeDocument/2006/relationships/presProps"/><Relationship Id="rId15" Target="viewProps.xml" Type="http://schemas.openxmlformats.org/officeDocument/2006/relationships/viewProps"/><Relationship Id="rId16" Target="theme/theme1.xml" Type="http://schemas.openxmlformats.org/officeDocument/2006/relationships/theme"/><Relationship Id="rId17"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D0D42935-733E-41D2-B0F5-977DCE58DD4B}" type="slidenum">
              <a:rPr lang="en-US" altLang="zh-CN"/>
              <a:pPr>
                <a:defRPr/>
              </a:pPr>
              <a:t>‹#›</a:t>
            </a:fld>
            <a:endParaRPr lang="en-US" altLang="zh-CN"/>
          </a:p>
        </p:txBody>
      </p:sp>
    </p:spTree>
    <p:extLst>
      <p:ext uri="{BB962C8B-B14F-4D97-AF65-F5344CB8AC3E}">
        <p14:creationId val="2935965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99938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0409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383869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60729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399725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19068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44A7C6E-7C30-42B3-AF4D-D1C570CF1E18}" type="slidenum">
              <a:rPr lang="zh-CN" altLang="en-US">
                <a:solidFill>
                  <a:srgbClr val="000000"/>
                </a:solidFill>
              </a:rPr>
              <a:t>‹#›</a:t>
            </a:fld>
            <a:endParaRPr lang="zh-CN" altLang="en-US" sz="1800">
              <a:solidFill>
                <a:srgbClr val="000000"/>
              </a:solidFill>
            </a:endParaRPr>
          </a:p>
        </p:txBody>
      </p:sp>
    </p:spTree>
    <p:extLst>
      <p:ext uri="{BB962C8B-B14F-4D97-AF65-F5344CB8AC3E}">
        <p14:creationId val="21631528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836139E-8DB7-4EDE-B314-C25AE21F2E2F}" type="slidenum">
              <a:rPr lang="zh-CN" altLang="en-US">
                <a:solidFill>
                  <a:srgbClr val="000000"/>
                </a:solidFill>
              </a:rPr>
              <a:t>‹#›</a:t>
            </a:fld>
            <a:endParaRPr lang="zh-CN" altLang="en-US" sz="1800">
              <a:solidFill>
                <a:srgbClr val="000000"/>
              </a:solidFill>
            </a:endParaRPr>
          </a:p>
        </p:txBody>
      </p:sp>
    </p:spTree>
    <p:extLst>
      <p:ext uri="{BB962C8B-B14F-4D97-AF65-F5344CB8AC3E}">
        <p14:creationId val="17686281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96D2998-0A41-46BB-9399-7D95BE63E399}" type="slidenum">
              <a:rPr lang="zh-CN" altLang="en-US">
                <a:solidFill>
                  <a:srgbClr val="000000"/>
                </a:solidFill>
              </a:rPr>
              <a:t>‹#›</a:t>
            </a:fld>
            <a:endParaRPr lang="zh-CN" altLang="en-US" sz="1800">
              <a:solidFill>
                <a:srgbClr val="000000"/>
              </a:solidFill>
            </a:endParaRPr>
          </a:p>
        </p:txBody>
      </p:sp>
    </p:spTree>
    <p:extLst>
      <p:ext uri="{BB962C8B-B14F-4D97-AF65-F5344CB8AC3E}">
        <p14:creationId val="42347453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21354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55837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02660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67958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0685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47629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414454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99516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544C48D-52A1-4C39-8BFF-7336EDF2906F}" type="slidenum">
              <a:rPr lang="zh-CN" altLang="en-US">
                <a:solidFill>
                  <a:srgbClr val="000000"/>
                </a:solidFill>
              </a:rPr>
              <a:t>‹#›</a:t>
            </a:fld>
            <a:endParaRPr lang="zh-CN" altLang="en-US" sz="1800">
              <a:solidFill>
                <a:srgbClr val="000000"/>
              </a:solidFill>
            </a:endParaRPr>
          </a:p>
        </p:txBody>
      </p:sp>
    </p:spTree>
    <p:extLst>
      <p:ext uri="{BB962C8B-B14F-4D97-AF65-F5344CB8AC3E}">
        <p14:creationId val="22602783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554354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211207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8306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2B7BA80-00F1-4534-9C90-E44E79651B68}" type="slidenum">
              <a:rPr lang="zh-CN" altLang="en-US">
                <a:solidFill>
                  <a:srgbClr val="000000"/>
                </a:solidFill>
              </a:rPr>
              <a:t>‹#›</a:t>
            </a:fld>
            <a:endParaRPr lang="zh-CN" altLang="en-US" sz="1800">
              <a:solidFill>
                <a:srgbClr val="000000"/>
              </a:solidFill>
            </a:endParaRPr>
          </a:p>
        </p:txBody>
      </p:sp>
    </p:spTree>
    <p:extLst>
      <p:ext uri="{BB962C8B-B14F-4D97-AF65-F5344CB8AC3E}">
        <p14:creationId val="151380319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D1EC529-2B8A-4FCF-BCE4-C78998E3F57B}" type="slidenum">
              <a:rPr lang="zh-CN" altLang="en-US">
                <a:solidFill>
                  <a:srgbClr val="000000"/>
                </a:solidFill>
              </a:rPr>
              <a:t>‹#›</a:t>
            </a:fld>
            <a:endParaRPr lang="zh-CN" altLang="en-US" sz="1800">
              <a:solidFill>
                <a:srgbClr val="000000"/>
              </a:solidFill>
            </a:endParaRPr>
          </a:p>
        </p:txBody>
      </p:sp>
    </p:spTree>
    <p:extLst>
      <p:ext uri="{BB962C8B-B14F-4D97-AF65-F5344CB8AC3E}">
        <p14:creationId val="6301461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zh-CN"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2AE4D153-D206-44D9-8845-DD450889383D}" type="slidenum">
              <a:rPr lang="zh-CN" altLang="en-US">
                <a:solidFill>
                  <a:srgbClr val="000000"/>
                </a:solidFill>
              </a:rPr>
              <a:t>‹#›</a:t>
            </a:fld>
            <a:endParaRPr lang="zh-CN" altLang="en-US" sz="1800">
              <a:solidFill>
                <a:srgbClr val="000000"/>
              </a:solidFill>
            </a:endParaRPr>
          </a:p>
        </p:txBody>
      </p:sp>
    </p:spTree>
    <p:extLst>
      <p:ext uri="{BB962C8B-B14F-4D97-AF65-F5344CB8AC3E}">
        <p14:creationId val="394774723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zh-CN"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275DFF5-4CC8-4D56-B1A3-366CD2A2CA41}" type="slidenum">
              <a:rPr lang="zh-CN" altLang="en-US">
                <a:solidFill>
                  <a:srgbClr val="000000"/>
                </a:solidFill>
              </a:rPr>
              <a:t>‹#›</a:t>
            </a:fld>
            <a:endParaRPr lang="zh-CN" altLang="en-US" sz="1800">
              <a:solidFill>
                <a:srgbClr val="000000"/>
              </a:solidFill>
            </a:endParaRPr>
          </a:p>
        </p:txBody>
      </p:sp>
    </p:spTree>
    <p:extLst>
      <p:ext uri="{BB962C8B-B14F-4D97-AF65-F5344CB8AC3E}">
        <p14:creationId val="125128236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zh-CN"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552593B6-635E-4B0B-8313-959581FD50D4}" type="slidenum">
              <a:rPr lang="zh-CN" altLang="en-US">
                <a:solidFill>
                  <a:srgbClr val="000000"/>
                </a:solidFill>
              </a:rPr>
              <a:t>‹#›</a:t>
            </a:fld>
            <a:endParaRPr lang="zh-CN" altLang="en-US" sz="1800">
              <a:solidFill>
                <a:srgbClr val="000000"/>
              </a:solidFill>
            </a:endParaRPr>
          </a:p>
        </p:txBody>
      </p:sp>
    </p:spTree>
    <p:extLst>
      <p:ext uri="{BB962C8B-B14F-4D97-AF65-F5344CB8AC3E}">
        <p14:creationId val="40674590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341BADE-C472-4992-86B3-A1E464714C57}" type="slidenum">
              <a:rPr lang="zh-CN" altLang="en-US">
                <a:solidFill>
                  <a:srgbClr val="000000"/>
                </a:solidFill>
              </a:rPr>
              <a:t>‹#›</a:t>
            </a:fld>
            <a:endParaRPr lang="zh-CN" altLang="en-US" sz="1800">
              <a:solidFill>
                <a:srgbClr val="000000"/>
              </a:solidFill>
            </a:endParaRPr>
          </a:p>
        </p:txBody>
      </p:sp>
    </p:spTree>
    <p:extLst>
      <p:ext uri="{BB962C8B-B14F-4D97-AF65-F5344CB8AC3E}">
        <p14:creationId val="389118369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8CA1DB08-E53A-4187-BF85-2B37AF5FA66C}" type="datetime1">
              <a:rPr lang="zh-CN" altLang="en-US">
                <a:solidFill>
                  <a:srgbClr val="000000"/>
                </a:solidFill>
              </a:rPr>
              <a:t>2017/2/16</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7B75BA9-E573-4E57-9B32-58FBE08A7708}" type="slidenum">
              <a:rPr lang="zh-CN" altLang="en-US">
                <a:solidFill>
                  <a:srgbClr val="000000"/>
                </a:solidFill>
              </a:rPr>
              <a:t>‹#›</a:t>
            </a:fld>
            <a:endParaRPr lang="zh-CN" altLang="en-US" sz="1800">
              <a:solidFill>
                <a:srgbClr val="000000"/>
              </a:solidFill>
            </a:endParaRPr>
          </a:p>
        </p:txBody>
      </p:sp>
    </p:spTree>
    <p:extLst>
      <p:ext uri="{BB962C8B-B14F-4D97-AF65-F5344CB8AC3E}">
        <p14:creationId val="394174312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2"/>
          <a:stretch>
            <a:fillRect/>
          </a:stretch>
        </a:blip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宋体" pitchFamily="2" charset="-122"/>
              </a:rPr>
              <a:t>单击此处编辑母版标题样式</a:t>
            </a:r>
          </a:p>
        </p:txBody>
      </p:sp>
      <p:sp>
        <p:nvSpPr>
          <p:cNvPr id="1027" name="文本占位符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宋体" pitchFamily="2" charset="-122"/>
              </a:rPr>
              <a:t>单击此处编辑母版文本样式</a:t>
            </a:r>
          </a:p>
          <a:p>
            <a:pPr lvl="1"/>
            <a:r>
              <a:rPr lang="zh-CN" smtClean="0">
                <a:sym typeface="宋体" pitchFamily="2" charset="-122"/>
              </a:rPr>
              <a:t>第二级</a:t>
            </a:r>
          </a:p>
          <a:p>
            <a:pPr lvl="2"/>
            <a:r>
              <a:rPr lang="zh-CN" smtClean="0">
                <a:sym typeface="宋体" pitchFamily="2" charset="-122"/>
              </a:rPr>
              <a:t>第三级</a:t>
            </a:r>
          </a:p>
          <a:p>
            <a:pPr lvl="3"/>
            <a:r>
              <a:rPr lang="zh-CN" smtClean="0">
                <a:sym typeface="宋体" pitchFamily="2" charset="-122"/>
              </a:rPr>
              <a:t>第四级</a:t>
            </a:r>
          </a:p>
          <a:p>
            <a:pPr lvl="4"/>
            <a:r>
              <a:rPr lang="zh-CN" smtClean="0">
                <a:sym typeface="宋体" pitchFamily="2" charset="-122"/>
              </a:rPr>
              <a:t>第五级</a:t>
            </a:r>
          </a:p>
        </p:txBody>
      </p:sp>
      <p:sp>
        <p:nvSpPr>
          <p:cNvPr id="1028" name="日期占位符 3"/>
          <p:cNvSpPr>
            <a:spLocks noGrp="1" noChangeArrowheads="1"/>
          </p:cNvSpPr>
          <p:nvPr>
            <p:ph type="dt" sz="half" idx="2"/>
          </p:nvPr>
        </p:nvSpPr>
        <p:spPr bwMode="auto">
          <a:xfrm>
            <a:off x="609600" y="6356351"/>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lvl1pPr>
          </a:lstStyle>
          <a:p>
            <a:fld id="{8CA1DB08-E53A-4187-BF85-2B37AF5FA66C}" type="datetime1">
              <a:rPr lang="zh-CN" altLang="en-US" smtClean="0">
                <a:solidFill>
                  <a:srgbClr val="000000"/>
                </a:solidFill>
                <a:latin typeface="Arial" pitchFamily="34" charset="0"/>
                <a:ea typeface="宋体"/>
              </a:rPr>
              <a:t>2017/2/16</a:t>
            </a:fld>
            <a:endParaRPr lang="zh-CN" altLang="en-US" sz="1800" smtClean="0">
              <a:solidFill>
                <a:srgbClr val="000000"/>
              </a:solidFill>
              <a:latin typeface="Arial" panose="020b0604020202020204" pitchFamily="34" charset="0"/>
              <a:ea typeface="宋体"/>
            </a:endParaRPr>
          </a:p>
        </p:txBody>
      </p:sp>
      <p:sp>
        <p:nvSpPr>
          <p:cNvPr id="1029" name="页脚占位符 4"/>
          <p:cNvSpPr>
            <a:spLocks noGrp="1" noChangeArrowheads="1"/>
          </p:cNvSpPr>
          <p:nvPr>
            <p:ph type="ftr" sz="quarter" idx="3"/>
          </p:nvPr>
        </p:nvSpPr>
        <p:spPr bwMode="auto">
          <a:xfrm>
            <a:off x="4165600" y="6356351"/>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lvl1pPr>
          </a:lstStyle>
          <a:p>
            <a:endParaRPr lang="zh-CN" altLang="zh-CN" smtClean="0">
              <a:solidFill>
                <a:srgbClr val="000000"/>
              </a:solidFill>
              <a:latin typeface="Arial" panose="020b0604020202020204" pitchFamily="34" charset="0"/>
              <a:ea typeface="宋体"/>
            </a:endParaRPr>
          </a:p>
        </p:txBody>
      </p:sp>
      <p:sp>
        <p:nvSpPr>
          <p:cNvPr id="1030" name="灯片编号占位符 5"/>
          <p:cNvSpPr>
            <a:spLocks noGrp="1" noChangeArrowheads="1"/>
          </p:cNvSpPr>
          <p:nvPr>
            <p:ph type="sldNum" sz="quarter" idx="4"/>
          </p:nvPr>
        </p:nvSpPr>
        <p:spPr bwMode="auto">
          <a:xfrm>
            <a:off x="8737600" y="6356351"/>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lvl1pPr>
          </a:lstStyle>
          <a:p>
            <a:fld id="{4F61141F-1931-4167-8DFC-D1888EE54141}" type="slidenum">
              <a:rPr lang="zh-CN" altLang="en-US" smtClean="0">
                <a:solidFill>
                  <a:srgbClr val="000000"/>
                </a:solidFill>
                <a:latin typeface="Arial" pitchFamily="34" charset="0"/>
                <a:ea typeface="宋体"/>
              </a:rPr>
              <a:t>‹#›</a:t>
            </a:fld>
            <a:endParaRPr lang="zh-CN" altLang="en-US" sz="1800" smtClean="0">
              <a:solidFill>
                <a:srgbClr val="000000"/>
              </a:solidFill>
              <a:latin typeface="Arial" pitchFamily="34" charset="0"/>
              <a:ea typeface="宋体"/>
            </a:endParaRPr>
          </a:p>
        </p:txBody>
      </p:sp>
    </p:spTree>
    <p:extLst>
      <p:ext uri="{BB962C8B-B14F-4D97-AF65-F5344CB8AC3E}">
        <p14:creationId val="987029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hf sldNum="0" hdr="0" ftr="0"/>
  <p:txStyles>
    <p:titleStyle>
      <a:lvl1pPr marL="914400" indent="-914400" algn="ctr" rtl="0" fontAlgn="base">
        <a:spcBef>
          <a:spcPct val="0"/>
        </a:spcBef>
        <a:spcAft>
          <a:spcPct val="0"/>
        </a:spcAft>
        <a:defRPr sz="4400">
          <a:solidFill>
            <a:schemeClr val="tx1"/>
          </a:solidFill>
          <a:latin typeface="+mj-lt"/>
          <a:ea typeface="+mj-ea"/>
          <a:cs typeface="+mj-cs"/>
          <a:sym typeface="宋体" pitchFamily="2" charset="-122"/>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宋体" pitchFamily="2" charset="-122"/>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宋体" pitchFamily="2" charset="-122"/>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宋体" pitchFamily="2" charset="-122"/>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宋体" pitchFamily="2" charset="-122"/>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itchFamily="2" charset="-122"/>
              </a:rPr>
              <a:pPr fontAlgn="auto">
                <a:spcBef>
                  <a:spcPct val="0"/>
                </a:spcBef>
                <a:spcAft>
                  <a:spcPct val="0"/>
                </a:spcAft>
              </a:pPr>
              <a:t>2017/2/16</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itchFamily="2" charset="-122"/>
              </a:rPr>
              <a:pPr fontAlgn="auto">
                <a:spcBef>
                  <a:spcPct val="0"/>
                </a:spcBef>
                <a:spcAft>
                  <a:spcPct val="0"/>
                </a:spcAft>
              </a:pPr>
              <a:t>‹#›</a:t>
            </a:fld>
            <a:endParaRPr lang="zh-CN" altLang="en-US">
              <a:solidFill>
                <a:prstClr val="black">
                  <a:tint val="75000"/>
                </a:prstClr>
              </a:solidFill>
              <a:latin typeface="Calibri"/>
              <a:ea typeface="宋体" pitchFamily="2" charset="-122"/>
            </a:endParaRPr>
          </a:p>
        </p:txBody>
      </p:sp>
    </p:spTree>
    <p:extLst>
      <p:ext uri="{BB962C8B-B14F-4D97-AF65-F5344CB8AC3E}">
        <p14:creationId val="41151406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wdp" Type="http://schemas.microsoft.com/office/2007/relationships/hdphoto"/></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 Id="rId5"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3.png"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0.png" id="3074" name="图片 14"/>
          <p:cNvPicPr>
            <a:picLocks noChangeAspect="1"/>
          </p:cNvPicPr>
          <p:nvPr/>
        </p:nvPicPr>
        <p:blipFill>
          <a:blip r:embed="rId2">
            <a:extLst>
              <a:ext uri="{28A0092B-C50C-407E-A947-70E740481C1C}">
                <a14:useLocalDpi val="0"/>
              </a:ext>
            </a:extLst>
          </a:blip>
          <a:stretch>
            <a:fillRect/>
          </a:stretch>
        </p:blipFill>
        <p:spPr bwMode="auto">
          <a:xfrm>
            <a:off x="1524000" y="0"/>
            <a:ext cx="9144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 10"/>
          <p:cNvSpPr/>
          <p:nvPr/>
        </p:nvSpPr>
        <p:spPr>
          <a:xfrm>
            <a:off x="152400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800">
              <a:solidFill>
                <a:prstClr val="white"/>
              </a:solidFill>
            </a:endParaRPr>
          </a:p>
        </p:txBody>
      </p:sp>
      <p:pic>
        <p:nvPicPr>
          <p:cNvPr descr="10.png" id="6" name="图片 5"/>
          <p:cNvPicPr>
            <a:picLocks noChangeAspect="1"/>
          </p:cNvPicPr>
          <p:nvPr/>
        </p:nvPicPr>
        <p:blipFill>
          <a:blip r:embed="rId3">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guoqi" id="14" name="Picture 6"/>
          <p:cNvPicPr>
            <a:picLocks noChangeArrowheads="1" noChangeAspect="1"/>
          </p:cNvPicPr>
          <p:nvPr/>
        </p:nvPicPr>
        <p:blipFill>
          <a:blip r:embed="rId4">
            <a:extLst>
              <a:ext uri="{28A0092B-C50C-407E-A947-70E740481C1C}">
                <a14:useLocalDpi val="0"/>
              </a:ext>
            </a:extLst>
          </a:blip>
          <a:stretch>
            <a:fillRect/>
          </a:stretch>
        </p:blipFill>
        <p:spPr bwMode="auto">
          <a:xfrm>
            <a:off x="5461" y="1"/>
            <a:ext cx="9149418" cy="4018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09.png" id="3077" name="图片 3"/>
          <p:cNvPicPr>
            <a:picLocks noChangeAspect="1"/>
          </p:cNvPicPr>
          <p:nvPr/>
        </p:nvPicPr>
        <p:blipFill>
          <a:blip r:embed="rId5">
            <a:extLst>
              <a:ext uri="{28A0092B-C50C-407E-A947-70E740481C1C}">
                <a14:useLocalDpi val="0"/>
              </a:ext>
            </a:extLst>
          </a:blip>
          <a:stretch>
            <a:fillRect/>
          </a:stretch>
        </p:blipFill>
        <p:spPr bwMode="auto">
          <a:xfrm>
            <a:off x="0" y="-1"/>
            <a:ext cx="12192000" cy="6857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Rectangle 7"/>
          <p:cNvSpPr>
            <a:spLocks noChangeArrowheads="1"/>
          </p:cNvSpPr>
          <p:nvPr/>
        </p:nvSpPr>
        <p:spPr bwMode="auto">
          <a:xfrm>
            <a:off x="2135189" y="3098138"/>
            <a:ext cx="7936468" cy="1005840"/>
          </a:xfrm>
          <a:prstGeom prst="rect">
            <a:avLst/>
          </a:prstGeom>
          <a:noFill/>
          <a:ln w="9525">
            <a:noFill/>
            <a:miter lim="800000"/>
          </a:ln>
        </p:spPr>
        <p:txBody>
          <a:bodyPr wrap="square">
            <a:spAutoFit/>
            <a:scene3d>
              <a:camera prst="orthographicFront"/>
              <a:lightRig dir="tl" rig="glow">
                <a:rot lat="0" lon="0" rev="5400000"/>
              </a:lightRig>
            </a:scene3d>
            <a:sp3d contourW="12700">
              <a:bevelT h="25400" w="25400"/>
              <a:contourClr>
                <a:schemeClr val="accent6">
                  <a:shade val="73000"/>
                </a:schemeClr>
              </a:contourClr>
            </a:sp3d>
          </a:bodyPr>
          <a:lstStyle/>
          <a:p>
            <a:pPr algn="ctr" lvl="0">
              <a:defRPr/>
            </a:pPr>
            <a:r>
              <a:rPr altLang="en-US" kern="0" lang="zh-CN" spc="300" sz="6000">
                <a:ln w="11430"/>
                <a:solidFill>
                  <a:srgbClr val="FFC000"/>
                </a:solidFill>
                <a:effectLst>
                  <a:outerShdw algn="tr" blurRad="50800" dir="8100000" dist="38100" rotWithShape="0">
                    <a:prstClr val="black">
                      <a:alpha val="40000"/>
                    </a:prstClr>
                  </a:outerShdw>
                  <a:reflection algn="bl" blurRad="6350" dir="5400000" endA="300" endPos="45500" rotWithShape="0" stA="55000" sy="-100000"/>
                </a:effectLst>
                <a:latin charset="-122" pitchFamily="65" typeface="方正粗宋简体"/>
                <a:ea charset="-122" pitchFamily="65" typeface="方正粗宋简体"/>
              </a:rPr>
              <a:t>保持党的纯洁性</a:t>
            </a:r>
          </a:p>
        </p:txBody>
      </p:sp>
      <p:sp>
        <p:nvSpPr>
          <p:cNvPr id="15" name="Rectangle 8"/>
          <p:cNvSpPr>
            <a:spLocks noChangeArrowheads="1"/>
          </p:cNvSpPr>
          <p:nvPr/>
        </p:nvSpPr>
        <p:spPr bwMode="auto">
          <a:xfrm>
            <a:off x="2135560" y="3120959"/>
            <a:ext cx="7920880" cy="1005840"/>
          </a:xfrm>
          <a:prstGeom prst="rect">
            <a:avLst/>
          </a:prstGeom>
          <a:noFill/>
          <a:ln w="9525">
            <a:noFill/>
            <a:miter lim="800000"/>
          </a:ln>
        </p:spPr>
        <p:txBody>
          <a:bodyPr wrap="square">
            <a:spAutoFit/>
            <a:scene3d>
              <a:camera prst="orthographicFront"/>
              <a:lightRig dir="tl" rig="glow">
                <a:rot lat="0" lon="0" rev="5400000"/>
              </a:lightRig>
            </a:scene3d>
            <a:sp3d contourW="12700">
              <a:bevelT h="25400" w="25400"/>
              <a:contourClr>
                <a:schemeClr val="accent6">
                  <a:shade val="73000"/>
                </a:schemeClr>
              </a:contourClr>
            </a:sp3d>
          </a:bodyPr>
          <a:lstStyle/>
          <a:p>
            <a:pPr algn="ctr" lvl="0">
              <a:defRPr/>
            </a:pPr>
            <a:r>
              <a:rPr altLang="en-US" kern="0" lang="zh-CN" spc="300" sz="6000">
                <a:ln w="11430"/>
                <a:solidFill>
                  <a:srgbClr val="FFC000"/>
                </a:solidFill>
                <a:effectLst>
                  <a:outerShdw algn="tr" blurRad="50800" dir="8100000" dist="38100" rotWithShape="0">
                    <a:prstClr val="black">
                      <a:alpha val="40000"/>
                    </a:prstClr>
                  </a:outerShdw>
                  <a:reflection algn="bl" blurRad="6350" dir="5400000" endA="300" endPos="45500" rotWithShape="0" stA="55000" sy="-100000"/>
                </a:effectLst>
                <a:latin charset="-122" pitchFamily="65" typeface="方正粗宋简体"/>
                <a:ea charset="-122" pitchFamily="65" typeface="方正粗宋简体"/>
              </a:rPr>
              <a:t>保持党的纯洁性</a:t>
            </a:r>
          </a:p>
        </p:txBody>
      </p:sp>
      <p:pic>
        <p:nvPicPr>
          <p:cNvPr descr="党徽" id="31" name="Picture 7"/>
          <p:cNvPicPr>
            <a:picLocks noChangeArrowheads="1" noChangeAspect="1"/>
          </p:cNvPicPr>
          <p:nvPr/>
        </p:nvPicPr>
        <p:blipFill>
          <a:blip r:embed="rId6">
            <a:extLst>
              <a:ext uri="{BEBA8EAE-BF5A-486C-A8C5-ECC9F3942E4B}">
                <a14:imgProps>
                  <a14:imgLayer r:embed="rId7">
                    <a14:imgEffect>
                      <a14:brightnessContrast contrast="40000"/>
                    </a14:imgEffect>
                  </a14:imgLayer>
                </a14:imgProps>
              </a:ext>
              <a:ext uri="{28A0092B-C50C-407E-A947-70E740481C1C}">
                <a14:useLocalDpi val="0"/>
              </a:ext>
            </a:extLst>
          </a:blip>
          <a:stretch>
            <a:fillRect/>
          </a:stretch>
        </p:blipFill>
        <p:spPr bwMode="auto">
          <a:xfrm>
            <a:off x="4472518" y="728822"/>
            <a:ext cx="3217175" cy="201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24235879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1000" id="11"/>
                                        <p:tgtEl>
                                          <p:spTgt spid="31"/>
                                        </p:tgtEl>
                                      </p:cBhvr>
                                    </p:animEffect>
                                    <p:anim calcmode="lin" valueType="num">
                                      <p:cBhvr>
                                        <p:cTn dur="1000" fill="hold" id="12"/>
                                        <p:tgtEl>
                                          <p:spTgt spid="31"/>
                                        </p:tgtEl>
                                        <p:attrNameLst>
                                          <p:attrName>ppt_x</p:attrName>
                                        </p:attrNameLst>
                                      </p:cBhvr>
                                      <p:tavLst>
                                        <p:tav tm="0">
                                          <p:val>
                                            <p:strVal val="#ppt_x"/>
                                          </p:val>
                                        </p:tav>
                                        <p:tav tm="100000">
                                          <p:val>
                                            <p:strVal val="#ppt_x"/>
                                          </p:val>
                                        </p:tav>
                                      </p:tavLst>
                                    </p:anim>
                                    <p:anim calcmode="lin" valueType="num">
                                      <p:cBhvr>
                                        <p:cTn dur="1000" fill="hold" id="13"/>
                                        <p:tgtEl>
                                          <p:spTgt spid="3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accel="100000" fill="hold" id="15" nodeType="afterEffect" presetClass="entr" presetID="39" presetSubtype="0">
                                  <p:stCondLst>
                                    <p:cond delay="0"/>
                                  </p:stCondLst>
                                  <p:iterate type="lt">
                                    <p:tmPct val="10000"/>
                                  </p:iterate>
                                  <p:childTnLst>
                                    <p:set>
                                      <p:cBhvr>
                                        <p:cTn dur="1" fill="hold" id="16">
                                          <p:stCondLst>
                                            <p:cond delay="0"/>
                                          </p:stCondLst>
                                        </p:cTn>
                                        <p:tgtEl>
                                          <p:spTgt spid="10"/>
                                        </p:tgtEl>
                                        <p:attrNameLst>
                                          <p:attrName>style.visibility</p:attrName>
                                        </p:attrNameLst>
                                      </p:cBhvr>
                                      <p:to>
                                        <p:strVal val="visible"/>
                                      </p:to>
                                    </p:set>
                                    <p:anim calcmode="lin" valueType="num">
                                      <p:cBhvr>
                                        <p:cTn dur="300" fill="hold" id="17"/>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dur="300" fill="hold" id="18"/>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dur="300" fill="hold" id="19"/>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dur="300" fill="hold" id="20"/>
                                        <p:tgtEl>
                                          <p:spTgt spid="10"/>
                                        </p:tgtEl>
                                        <p:attrNameLst>
                                          <p:attrName>ppt_y</p:attrName>
                                        </p:attrNameLst>
                                      </p:cBhvr>
                                      <p:tavLst>
                                        <p:tav tm="0">
                                          <p:val>
                                            <p:strVal val="#ppt_y"/>
                                          </p:val>
                                        </p:tav>
                                        <p:tav tm="100000">
                                          <p:val>
                                            <p:strVal val="#ppt_y"/>
                                          </p:val>
                                        </p:tav>
                                      </p:tavLst>
                                    </p:anim>
                                  </p:childTnLst>
                                </p:cTn>
                              </p:par>
                              <p:par>
                                <p:cTn accel="100000" fill="hold" id="21" nodeType="withEffect" presetClass="exit" presetID="50" presetSubtype="0">
                                  <p:stCondLst>
                                    <p:cond delay="300"/>
                                  </p:stCondLst>
                                  <p:iterate type="lt">
                                    <p:tmPct val="0"/>
                                  </p:iterate>
                                  <p:childTnLst>
                                    <p:anim calcmode="lin" valueType="num">
                                      <p:cBhvr>
                                        <p:cTn dur="500" id="22"/>
                                        <p:tgtEl>
                                          <p:spTgt spid="10"/>
                                        </p:tgtEl>
                                        <p:attrNameLst>
                                          <p:attrName>ppt_w</p:attrName>
                                        </p:attrNameLst>
                                      </p:cBhvr>
                                      <p:tavLst>
                                        <p:tav tm="0">
                                          <p:val>
                                            <p:strVal val="ppt_w"/>
                                          </p:val>
                                        </p:tav>
                                        <p:tav tm="100000">
                                          <p:val>
                                            <p:strVal val="ppt_w+.3"/>
                                          </p:val>
                                        </p:tav>
                                      </p:tavLst>
                                    </p:anim>
                                    <p:anim calcmode="lin" valueType="num">
                                      <p:cBhvr>
                                        <p:cTn dur="500" id="23"/>
                                        <p:tgtEl>
                                          <p:spTgt spid="10"/>
                                        </p:tgtEl>
                                        <p:attrNameLst>
                                          <p:attrName>ppt_h</p:attrName>
                                        </p:attrNameLst>
                                      </p:cBhvr>
                                      <p:tavLst>
                                        <p:tav tm="0">
                                          <p:val>
                                            <p:strVal val="ppt_h"/>
                                          </p:val>
                                        </p:tav>
                                        <p:tav tm="100000">
                                          <p:val>
                                            <p:strVal val="ppt_h"/>
                                          </p:val>
                                        </p:tav>
                                      </p:tavLst>
                                    </p:anim>
                                    <p:animEffect filter="fade" transition="out">
                                      <p:cBhvr>
                                        <p:cTn dur="500" id="24"/>
                                        <p:tgtEl>
                                          <p:spTgt spid="10"/>
                                        </p:tgtEl>
                                      </p:cBhvr>
                                    </p:animEffect>
                                    <p:set>
                                      <p:cBhvr>
                                        <p:cTn dur="1" fill="hold" id="25">
                                          <p:stCondLst>
                                            <p:cond delay="499"/>
                                          </p:stCondLst>
                                        </p:cTn>
                                        <p:tgtEl>
                                          <p:spTgt spid="10"/>
                                        </p:tgtEl>
                                        <p:attrNameLst>
                                          <p:attrName>style.visibility</p:attrName>
                                        </p:attrNameLst>
                                      </p:cBhvr>
                                      <p:to>
                                        <p:strVal val="hidden"/>
                                      </p:to>
                                    </p:set>
                                  </p:childTnLst>
                                </p:cTn>
                              </p:par>
                              <p:par>
                                <p:cTn fill="hold" id="26" nodeType="withEffect" presetClass="entr" presetID="10" presetSubtype="0">
                                  <p:stCondLst>
                                    <p:cond delay="300"/>
                                  </p:stCondLst>
                                  <p:childTnLst>
                                    <p:set>
                                      <p:cBhvr>
                                        <p:cTn dur="1" fill="hold" id="27">
                                          <p:stCondLst>
                                            <p:cond delay="0"/>
                                          </p:stCondLst>
                                        </p:cTn>
                                        <p:tgtEl>
                                          <p:spTgt spid="15"/>
                                        </p:tgtEl>
                                        <p:attrNameLst>
                                          <p:attrName>style.visibility</p:attrName>
                                        </p:attrNameLst>
                                      </p:cBhvr>
                                      <p:to>
                                        <p:strVal val="visible"/>
                                      </p:to>
                                    </p:set>
                                    <p:animEffect filter="fade" transition="in">
                                      <p:cBhvr>
                                        <p:cTn dur="1000" id="28"/>
                                        <p:tgtEl>
                                          <p:spTgt spid="15"/>
                                        </p:tgtEl>
                                      </p:cBhvr>
                                    </p:animEffect>
                                  </p:childTnLst>
                                </p:cTn>
                              </p:par>
                              <p:par>
                                <p:cTn fill="hold" id="29" nodeType="withEffect" presetClass="emph" presetID="26" presetSubtype="0">
                                  <p:stCondLst>
                                    <p:cond delay="300"/>
                                  </p:stCondLst>
                                  <p:childTnLst>
                                    <p:animEffect filter="fade" transition="out">
                                      <p:cBhvr>
                                        <p:cTn dur="1000" id="30" tmFilter="0, 0; .2, .5; .8, .5; 1, 0"/>
                                        <p:tgtEl>
                                          <p:spTgt spid="15"/>
                                        </p:tgtEl>
                                      </p:cBhvr>
                                    </p:animEffect>
                                    <p:animScale>
                                      <p:cBhvr>
                                        <p:cTn autoRev="1" dur="500" fill="hold" id="31"/>
                                        <p:tgtEl>
                                          <p:spTgt spid="15"/>
                                        </p:tgtEl>
                                      </p:cBhvr>
                                      <p:by x="105000" y="105000"/>
                                    </p:animScale>
                                  </p:childTnLst>
                                </p:cTn>
                              </p:par>
                            </p:childTnLst>
                          </p:cTn>
                        </p:par>
                        <p:par>
                          <p:cTn fill="hold" id="32" nodeType="afterGroup">
                            <p:stCondLst>
                              <p:cond delay="3300"/>
                            </p:stCondLst>
                            <p:childTnLst>
                              <p:par>
                                <p:cTn fill="hold" id="33" nodeType="afterEffect" presetClass="exit" presetID="10" presetSubtype="0">
                                  <p:stCondLst>
                                    <p:cond delay="0"/>
                                  </p:stCondLst>
                                  <p:childTnLst>
                                    <p:animEffect filter="fade" transition="out">
                                      <p:cBhvr>
                                        <p:cTn dur="2000" id="34"/>
                                        <p:tgtEl>
                                          <p:spTgt spid="6"/>
                                        </p:tgtEl>
                                      </p:cBhvr>
                                    </p:animEffect>
                                    <p:set>
                                      <p:cBhvr>
                                        <p:cTn dur="1" fill="hold" id="35">
                                          <p:stCondLst>
                                            <p:cond delay="1999"/>
                                          </p:stCondLst>
                                        </p:cTn>
                                        <p:tgtEl>
                                          <p:spTgt spid="6"/>
                                        </p:tgtEl>
                                        <p:attrNameLst>
                                          <p:attrName>style.visibility</p:attrName>
                                        </p:attrNameLst>
                                      </p:cBhvr>
                                      <p:to>
                                        <p:strVal val="hidden"/>
                                      </p:to>
                                    </p:set>
                                  </p:childTnLst>
                                </p:cTn>
                              </p:par>
                              <p:par>
                                <p:cTn fill="hold" grpId="0" id="36" nodeType="withEffect" presetClass="exit" presetID="10" presetSubtype="0">
                                  <p:stCondLst>
                                    <p:cond delay="250"/>
                                  </p:stCondLst>
                                  <p:childTnLst>
                                    <p:animEffect filter="fade" transition="out">
                                      <p:cBhvr>
                                        <p:cTn dur="500" id="37"/>
                                        <p:tgtEl>
                                          <p:spTgt spid="11"/>
                                        </p:tgtEl>
                                      </p:cBhvr>
                                    </p:animEffect>
                                    <p:set>
                                      <p:cBhvr>
                                        <p:cTn dur="1" fill="hold" id="38">
                                          <p:stCondLst>
                                            <p:cond delay="499"/>
                                          </p:stCondLst>
                                        </p:cTn>
                                        <p:tgtEl>
                                          <p:spTgt spid="11"/>
                                        </p:tgtEl>
                                        <p:attrNameLst>
                                          <p:attrName>style.visibility</p:attrName>
                                        </p:attrNameLst>
                                      </p:cBhvr>
                                      <p:to>
                                        <p:strVal val="hidden"/>
                                      </p:to>
                                    </p:set>
                                  </p:childTnLst>
                                </p:cTn>
                              </p:par>
                              <p:par>
                                <p:cTn fill="hold" id="39" nodeType="withEffect" presetClass="entr" presetID="10" presetSubtype="0">
                                  <p:stCondLst>
                                    <p:cond delay="1299"/>
                                  </p:stCondLst>
                                  <p:childTnLst>
                                    <p:set>
                                      <p:cBhvr>
                                        <p:cTn dur="1" fill="hold" id="40">
                                          <p:stCondLst>
                                            <p:cond delay="0"/>
                                          </p:stCondLst>
                                        </p:cTn>
                                        <p:tgtEl>
                                          <p:spTgt spid="14"/>
                                        </p:tgtEl>
                                        <p:attrNameLst>
                                          <p:attrName>style.visibility</p:attrName>
                                        </p:attrNameLst>
                                      </p:cBhvr>
                                      <p:to>
                                        <p:strVal val="visible"/>
                                      </p:to>
                                    </p:set>
                                    <p:animEffect filter="fade"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 Box 11"/>
          <p:cNvSpPr txBox="1">
            <a:spLocks noChangeArrowheads="1"/>
          </p:cNvSpPr>
          <p:nvPr/>
        </p:nvSpPr>
        <p:spPr bwMode="auto">
          <a:xfrm>
            <a:off x="2186927" y="2439446"/>
            <a:ext cx="4911862" cy="3901440"/>
          </a:xfrm>
          <a:prstGeom prst="rect">
            <a:avLst/>
          </a:prstGeom>
          <a:noFill/>
          <a:ln w="9525">
            <a:noFill/>
            <a:miter lim="800000"/>
          </a:ln>
        </p:spPr>
        <p:txBody>
          <a:bodyPr wrap="square">
            <a:spAutoFit/>
          </a:bodyPr>
          <a:lstStyle/>
          <a:p>
            <a:pPr>
              <a:lnSpc>
                <a:spcPts val="3750"/>
              </a:lnSpc>
              <a:defRPr/>
            </a:pPr>
            <a:r>
              <a:rPr altLang="en-US" lang="zh-CN">
                <a:latin charset="-122" pitchFamily="49" typeface="黑体"/>
                <a:ea charset="-122" pitchFamily="49" typeface="黑体"/>
              </a:rPr>
              <a:t>胡锦涛同志在十七届中央纪委七次全会上的重要讲话中强调：“全党都要从党和人民事业发展的高度，从应对新形势下党面临的风险和挑战出发，充分认识保持党的纯洁性的极端重要性和紧迫性，不断增强党的意识、政治意识、危机意识、责任意识，切实做好保持党的纯洁性各项工作。”</a:t>
            </a:r>
          </a:p>
        </p:txBody>
      </p:sp>
      <p:pic>
        <p:nvPicPr>
          <p:cNvPr descr="xinsrc_5321004242106296862174" id="16" name="Picture 2"/>
          <p:cNvPicPr preferRelativeResize="0">
            <a:picLocks noChangeArrowheads="1"/>
          </p:cNvPicPr>
          <p:nvPr/>
        </p:nvPicPr>
        <p:blipFill>
          <a:blip r:embed="rId2"/>
          <a:stretch>
            <a:fillRect/>
          </a:stretch>
        </p:blipFill>
        <p:spPr bwMode="auto">
          <a:xfrm>
            <a:off x="7514899" y="2675736"/>
            <a:ext cx="2448000" cy="3081182"/>
          </a:xfrm>
          <a:prstGeom prst="rect">
            <a:avLst/>
          </a:prstGeom>
          <a:ln>
            <a:noFill/>
          </a:ln>
          <a:effectLst>
            <a:outerShdw algn="ctr" blurRad="57785" dir="3180000" dist="33020">
              <a:srgbClr val="000000">
                <a:alpha val="30000"/>
              </a:srgbClr>
            </a:outerShdw>
            <a:softEdge rad="112500"/>
          </a:effectLst>
          <a:scene3d>
            <a:camera prst="orthographicFront">
              <a:rot lat="0" lon="0" rev="0"/>
            </a:camera>
            <a:lightRig dir="t" rig="brightRoom">
              <a:rot lat="0" lon="0" rev="600000"/>
            </a:lightRig>
          </a:scene3d>
          <a:sp3d prstMaterial="metal">
            <a:bevelT h="57150" prst="angle" w="38100"/>
          </a:sp3d>
        </p:spPr>
      </p:pic>
      <p:sp>
        <p:nvSpPr>
          <p:cNvPr id="7" name="矩形 6"/>
          <p:cNvSpPr/>
          <p:nvPr/>
        </p:nvSpPr>
        <p:spPr>
          <a:xfrm>
            <a:off x="0" y="6553200"/>
            <a:ext cx="12191999" cy="233364"/>
          </a:xfrm>
          <a:prstGeom prst="rect">
            <a:avLst/>
          </a:prstGeom>
          <a:gradFill flip="none" rotWithShape="1">
            <a:gsLst>
              <a:gs pos="0">
                <a:srgbClr val="500000"/>
              </a:gs>
              <a:gs pos="100000">
                <a:srgbClr val="FF0000"/>
              </a:gs>
            </a:gsLst>
            <a:lin ang="16200000" scaled="1"/>
          </a:gradFill>
          <a:ln algn="ctr" cap="flat" cmpd="sng" w="25400">
            <a:noFill/>
            <a:prstDash val="solid"/>
          </a:ln>
          <a:effectLst/>
        </p:spPr>
        <p:txBody>
          <a:bodyPr anchor="ctr"/>
          <a:lstStyle/>
          <a:p>
            <a:pPr algn="ctr" fontAlgn="auto">
              <a:spcBef>
                <a:spcPct val="0"/>
              </a:spcBef>
              <a:spcAft>
                <a:spcPct val="0"/>
              </a:spcAft>
              <a:defRPr/>
            </a:pPr>
            <a:endParaRPr altLang="en-US" kern="0" lang="zh-CN" sz="1800">
              <a:solidFill>
                <a:sysClr lastClr="FFFFFF" val="window"/>
              </a:solidFill>
              <a:latin typeface="Calibri"/>
              <a:ea typeface="宋体"/>
            </a:endParaRPr>
          </a:p>
        </p:txBody>
      </p:sp>
      <p:pic>
        <p:nvPicPr>
          <p:cNvPr descr="E:\分类管理 . 金土\企业管理\原创\齐总\图片1.png"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952627" y="1448791"/>
            <a:ext cx="8643937" cy="969963"/>
          </a:xfrm>
          <a:prstGeom prst="rect">
            <a:avLst/>
          </a:prstGeom>
          <a:noFill/>
          <a:extLst>
            <a:ext uri="{909E8E84-426E-40DD-AFC4-6F175D3DCCD1}">
              <a14:hiddenFill>
                <a:solidFill>
                  <a:srgbClr val="FFFFFF"/>
                </a:solidFill>
              </a14:hiddenFill>
            </a:ext>
          </a:extLst>
        </p:spPr>
      </p:pic>
    </p:spTree>
    <p:extLst>
      <p:ext uri="{BB962C8B-B14F-4D97-AF65-F5344CB8AC3E}">
        <p14:creationId val="10532261"/>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1790543" y="1170016"/>
            <a:ext cx="8678182" cy="4968240"/>
          </a:xfrm>
          <a:prstGeom prst="rect">
            <a:avLst/>
          </a:prstGeom>
        </p:spPr>
        <p:txBody>
          <a:bodyPr wrap="square">
            <a:spAutoFit/>
          </a:bodyPr>
          <a:lstStyle/>
          <a:p>
            <a:pPr>
              <a:lnSpc>
                <a:spcPct val="200000"/>
              </a:lnSpc>
            </a:pPr>
            <a:r>
              <a:rPr altLang="zh-CN" lang="en-US">
                <a:latin charset="-122" pitchFamily="49" typeface="黑体"/>
                <a:ea charset="-122" pitchFamily="49" typeface="黑体"/>
              </a:rPr>
              <a:t>    2012年我们党将召开第十八次全国代表大会，又是实施“十二五”规划承上启下的重要一年，我们将在复杂多变的国际环境和艰巨繁重的国内改革发展任务双重考验下努力实现稳中求进。光荣的使命和艰巨的任务，对加强和改进党的建设、做好保持党的先进性和纯洁性工作提出了新的要求。  </a:t>
            </a:r>
          </a:p>
          <a:p>
            <a:pPr>
              <a:lnSpc>
                <a:spcPct val="200000"/>
              </a:lnSpc>
            </a:pPr>
            <a:r>
              <a:rPr altLang="zh-CN" lang="en-US">
                <a:latin charset="-122" pitchFamily="49" typeface="黑体"/>
                <a:ea charset="-122" pitchFamily="49" typeface="黑体"/>
              </a:rPr>
              <a:t>    当前，深入学习领会胡锦涛同志关于“保持党的纯洁性”讲话精神，对于进一步增强广大党员、干部的政治意识、大局意识、责任意识、纪律意识</a:t>
            </a:r>
          </a:p>
          <a:p>
            <a:pPr>
              <a:lnSpc>
                <a:spcPct val="200000"/>
              </a:lnSpc>
            </a:pPr>
            <a:r>
              <a:rPr altLang="zh-CN" lang="en-US">
                <a:latin charset="-122" pitchFamily="49" typeface="黑体"/>
                <a:ea charset="-122" pitchFamily="49" typeface="黑体"/>
              </a:rPr>
              <a:t>，全面加强保持党的纯洁性建设，推动我们公司科学发展、创新发展、和谐发展，具有重大而深远的意义。大家要深刻学习领会、认真贯彻执行。</a:t>
            </a:r>
          </a:p>
        </p:txBody>
      </p:sp>
      <p:sp>
        <p:nvSpPr>
          <p:cNvPr id="4" name="矩形 3"/>
          <p:cNvSpPr/>
          <p:nvPr/>
        </p:nvSpPr>
        <p:spPr>
          <a:xfrm>
            <a:off x="0" y="6553200"/>
            <a:ext cx="12191999" cy="233364"/>
          </a:xfrm>
          <a:prstGeom prst="rect">
            <a:avLst/>
          </a:prstGeom>
          <a:gradFill flip="none" rotWithShape="1">
            <a:gsLst>
              <a:gs pos="0">
                <a:srgbClr val="500000"/>
              </a:gs>
              <a:gs pos="100000">
                <a:srgbClr val="FF0000"/>
              </a:gs>
            </a:gsLst>
            <a:lin ang="16200000" scaled="1"/>
          </a:gradFill>
          <a:ln algn="ctr" cap="flat" cmpd="sng" w="25400">
            <a:noFill/>
            <a:prstDash val="solid"/>
          </a:ln>
          <a:effectLst/>
        </p:spPr>
        <p:txBody>
          <a:bodyPr anchor="ctr"/>
          <a:lstStyle/>
          <a:p>
            <a:pPr algn="ctr" fontAlgn="auto">
              <a:spcBef>
                <a:spcPct val="0"/>
              </a:spcBef>
              <a:spcAft>
                <a:spcPct val="0"/>
              </a:spcAft>
              <a:defRPr/>
            </a:pPr>
            <a:endParaRPr altLang="en-US" kern="0" lang="zh-CN" sz="1800">
              <a:solidFill>
                <a:sysClr lastClr="FFFFFF" val="window"/>
              </a:solidFill>
              <a:latin typeface="Calibri"/>
              <a:ea typeface="宋体"/>
            </a:endParaRPr>
          </a:p>
        </p:txBody>
      </p:sp>
    </p:spTree>
    <p:extLst>
      <p:ext uri="{BB962C8B-B14F-4D97-AF65-F5344CB8AC3E}">
        <p14:creationId val="524975251"/>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5000" r="-60000"/>
          </a:stretch>
        </a:blipFill>
        <a:effectLst/>
      </p:bgPr>
    </p:bg>
    <p:spTree>
      <p:nvGrpSpPr>
        <p:cNvPr id="1" name=""/>
        <p:cNvGrpSpPr/>
        <p:nvPr/>
      </p:nvGrpSpPr>
      <p:grpSpPr>
        <a:xfrm>
          <a:off x="0" y="0"/>
          <a:ext cx="0" cy="0"/>
        </a:xfrm>
      </p:grpSpPr>
      <p:grpSp>
        <p:nvGrpSpPr>
          <p:cNvPr id="16" name="Group 10"/>
          <p:cNvGrpSpPr/>
          <p:nvPr/>
        </p:nvGrpSpPr>
        <p:grpSpPr>
          <a:xfrm>
            <a:off x="1933903" y="3462243"/>
            <a:ext cx="8434564" cy="1116012"/>
            <a:chOff x="19566" y="0"/>
            <a:chExt cx="7014045" cy="1116000"/>
          </a:xfrm>
        </p:grpSpPr>
        <p:sp>
          <p:nvSpPr>
            <p:cNvPr id="17" name="圆角矩形 36"/>
            <p:cNvSpPr>
              <a:spLocks noChangeArrowheads="1"/>
            </p:cNvSpPr>
            <p:nvPr/>
          </p:nvSpPr>
          <p:spPr bwMode="auto">
            <a:xfrm>
              <a:off x="19566" y="0"/>
              <a:ext cx="7014045" cy="1116000"/>
            </a:xfrm>
            <a:prstGeom prst="roundRect">
              <a:avLst>
                <a:gd fmla="val 2745" name="adj"/>
              </a:avLst>
            </a:prstGeom>
            <a:gradFill rotWithShape="1">
              <a:gsLst>
                <a:gs pos="0">
                  <a:srgbClr val="00DFF6"/>
                </a:gs>
                <a:gs pos="100000">
                  <a:srgbClr val="002774"/>
                </a:gs>
              </a:gsLst>
              <a:lin ang="2700000" scaled="1"/>
            </a:gradFill>
            <a:ln cmpd="sng" w="31750">
              <a:solidFill>
                <a:srgbClr val="FFFFFF"/>
              </a:solidFill>
              <a:round/>
            </a:ln>
          </p:spPr>
          <p:txBody>
            <a:bodyPr anchor="ctr"/>
            <a:lstStyle/>
            <a:p>
              <a:pPr algn="ctr" eaLnBrk="0" fontAlgn="ctr" hangingPunct="0" lvl="2" marL="0">
                <a:spcBef>
                  <a:spcPct val="0"/>
                </a:spcBef>
                <a:spcAft>
                  <a:spcPct val="0"/>
                </a:spcAft>
                <a:buClr>
                  <a:srgbClr val="FF0000"/>
                </a:buClr>
                <a:buSzPct val="70000"/>
                <a:buFont charset="0" pitchFamily="34" typeface="Arial"/>
                <a:buChar char="u"/>
                <a:defRPr/>
              </a:pPr>
              <a:endParaRPr altLang="zh-CN" b="1"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endParaRPr>
            </a:p>
          </p:txBody>
        </p:sp>
        <p:sp>
          <p:nvSpPr>
            <p:cNvPr id="18" name="Text Box 29"/>
            <p:cNvSpPr txBox="1">
              <a:spLocks noChangeArrowheads="1"/>
            </p:cNvSpPr>
            <p:nvPr/>
          </p:nvSpPr>
          <p:spPr bwMode="auto">
            <a:xfrm>
              <a:off x="176208" y="360208"/>
              <a:ext cx="6857402" cy="5130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r>
                <a:rPr altLang="en-US"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rPr>
                <a:t>二、始终保持党在思想上组织上作风上的纯洁性。</a:t>
              </a:r>
            </a:p>
          </p:txBody>
        </p:sp>
      </p:grpSp>
      <p:grpSp>
        <p:nvGrpSpPr>
          <p:cNvPr id="19" name="Group 13"/>
          <p:cNvGrpSpPr/>
          <p:nvPr/>
        </p:nvGrpSpPr>
        <p:grpSpPr>
          <a:xfrm>
            <a:off x="1933903" y="4856675"/>
            <a:ext cx="8434564" cy="1116013"/>
            <a:chOff x="19566" y="0"/>
            <a:chExt cx="7014045" cy="1116000"/>
          </a:xfrm>
        </p:grpSpPr>
        <p:sp>
          <p:nvSpPr>
            <p:cNvPr id="20" name="圆角矩形 38"/>
            <p:cNvSpPr>
              <a:spLocks noChangeArrowheads="1"/>
            </p:cNvSpPr>
            <p:nvPr/>
          </p:nvSpPr>
          <p:spPr bwMode="auto">
            <a:xfrm>
              <a:off x="19566" y="0"/>
              <a:ext cx="7014045" cy="1116000"/>
            </a:xfrm>
            <a:prstGeom prst="roundRect">
              <a:avLst>
                <a:gd fmla="val 2745" name="adj"/>
              </a:avLst>
            </a:prstGeom>
            <a:gradFill rotWithShape="1">
              <a:gsLst>
                <a:gs pos="0">
                  <a:srgbClr val="6EFF01"/>
                </a:gs>
                <a:gs pos="100000">
                  <a:srgbClr val="0F5000"/>
                </a:gs>
              </a:gsLst>
              <a:lin ang="2700000" scaled="1"/>
            </a:gradFill>
            <a:ln cmpd="sng" w="31750">
              <a:solidFill>
                <a:srgbClr val="FFFFFF"/>
              </a:solidFill>
              <a:round/>
            </a:ln>
          </p:spPr>
          <p:txBody>
            <a:bodyPr anchor="ctr"/>
            <a:lstStyle/>
            <a:p>
              <a:pPr algn="ctr" eaLnBrk="0" fontAlgn="ctr" hangingPunct="0" lvl="2" marL="0">
                <a:spcBef>
                  <a:spcPct val="0"/>
                </a:spcBef>
                <a:spcAft>
                  <a:spcPct val="0"/>
                </a:spcAft>
                <a:buClr>
                  <a:srgbClr val="FF0000"/>
                </a:buClr>
                <a:buSzPct val="70000"/>
                <a:buFont charset="0" pitchFamily="34" typeface="Arial"/>
                <a:buChar char="u"/>
                <a:defRPr/>
              </a:pPr>
              <a:endParaRPr altLang="zh-CN" b="1"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endParaRPr>
            </a:p>
          </p:txBody>
        </p:sp>
        <p:sp>
          <p:nvSpPr>
            <p:cNvPr id="21" name="Text Box 29"/>
            <p:cNvSpPr txBox="1">
              <a:spLocks noChangeArrowheads="1"/>
            </p:cNvSpPr>
            <p:nvPr/>
          </p:nvSpPr>
          <p:spPr bwMode="auto">
            <a:xfrm>
              <a:off x="176209" y="297144"/>
              <a:ext cx="6857401" cy="521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r>
                <a:rPr altLang="en-US"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rPr>
                <a:t>三、领导干部要以身作则带头保持纯洁性。</a:t>
              </a:r>
            </a:p>
          </p:txBody>
        </p:sp>
      </p:grpSp>
      <p:grpSp>
        <p:nvGrpSpPr>
          <p:cNvPr id="23" name="Group 7"/>
          <p:cNvGrpSpPr/>
          <p:nvPr/>
        </p:nvGrpSpPr>
        <p:grpSpPr>
          <a:xfrm>
            <a:off x="1933903" y="2048762"/>
            <a:ext cx="8434564" cy="1114425"/>
            <a:chOff x="19566" y="0"/>
            <a:chExt cx="7014045" cy="1116000"/>
          </a:xfrm>
        </p:grpSpPr>
        <p:sp>
          <p:nvSpPr>
            <p:cNvPr id="24" name="圆角矩形 34"/>
            <p:cNvSpPr>
              <a:spLocks noChangeArrowheads="1"/>
            </p:cNvSpPr>
            <p:nvPr/>
          </p:nvSpPr>
          <p:spPr bwMode="auto">
            <a:xfrm>
              <a:off x="19566" y="0"/>
              <a:ext cx="7014045" cy="1116000"/>
            </a:xfrm>
            <a:prstGeom prst="roundRect">
              <a:avLst>
                <a:gd fmla="val 2745" name="adj"/>
              </a:avLst>
            </a:prstGeom>
            <a:gradFill rotWithShape="1">
              <a:gsLst>
                <a:gs pos="0">
                  <a:srgbClr val="FFCF01"/>
                </a:gs>
                <a:gs pos="100000">
                  <a:srgbClr val="E22000"/>
                </a:gs>
              </a:gsLst>
              <a:lin ang="2700000" scaled="1"/>
            </a:gradFill>
            <a:ln cmpd="sng" w="31750">
              <a:solidFill>
                <a:srgbClr val="FFFFFF"/>
              </a:solidFill>
              <a:round/>
            </a:ln>
          </p:spPr>
          <p:txBody>
            <a:bodyPr anchor="ctr"/>
            <a:lstStyle/>
            <a:p>
              <a:pPr algn="ctr" eaLnBrk="0" fontAlgn="ctr" hangingPunct="0" lvl="2" marL="0">
                <a:spcBef>
                  <a:spcPct val="0"/>
                </a:spcBef>
                <a:spcAft>
                  <a:spcPct val="0"/>
                </a:spcAft>
                <a:buClr>
                  <a:srgbClr val="FF0000"/>
                </a:buClr>
                <a:buSzPct val="70000"/>
                <a:defRPr/>
              </a:pPr>
              <a:endParaRPr altLang="zh-CN"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endParaRPr>
            </a:p>
          </p:txBody>
        </p:sp>
        <p:sp>
          <p:nvSpPr>
            <p:cNvPr id="25" name="Text Box 29"/>
            <p:cNvSpPr txBox="1">
              <a:spLocks noChangeArrowheads="1"/>
            </p:cNvSpPr>
            <p:nvPr/>
          </p:nvSpPr>
          <p:spPr bwMode="auto">
            <a:xfrm>
              <a:off x="176209" y="312978"/>
              <a:ext cx="6857402" cy="540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r>
                <a:rPr altLang="en-US" kern="0" lang="zh-CN" sz="2800">
                  <a:ln w="19050">
                    <a:solidFill>
                      <a:schemeClr val="tx2">
                        <a:tint val="1000"/>
                      </a:schemeClr>
                    </a:solidFill>
                    <a:prstDash val="solid"/>
                  </a:ln>
                  <a:solidFill>
                    <a:schemeClr val="accent3"/>
                  </a:solidFill>
                  <a:effectLst>
                    <a:outerShdw algn="tl" blurRad="50000" dir="7500000" dist="50800">
                      <a:srgbClr val="000000">
                        <a:shade val="5000"/>
                        <a:alpha val="35000"/>
                      </a:srgbClr>
                    </a:outerShdw>
                  </a:effectLst>
                  <a:latin charset="-122" pitchFamily="34" typeface="微软雅黑"/>
                  <a:ea charset="-122" pitchFamily="34" typeface="微软雅黑"/>
                </a:rPr>
                <a:t>一、保持党的纯洁性是马克思主义政党的本质要求。</a:t>
              </a:r>
            </a:p>
          </p:txBody>
        </p:sp>
      </p:grpSp>
      <p:sp>
        <p:nvSpPr>
          <p:cNvPr id="2" name="TextBox 1"/>
          <p:cNvSpPr txBox="1"/>
          <p:nvPr/>
        </p:nvSpPr>
        <p:spPr>
          <a:xfrm>
            <a:off x="3199732" y="288454"/>
            <a:ext cx="7189076" cy="640080"/>
          </a:xfrm>
          <a:prstGeom prst="rect">
            <a:avLst/>
          </a:prstGeom>
          <a:noFill/>
          <a:ln>
            <a:noFill/>
          </a:ln>
        </p:spPr>
        <p:txBody>
          <a:bodyPr rtlCol="0" wrap="square">
            <a:spAutoFit/>
            <a:scene3d>
              <a:camera prst="orthographicFront"/>
              <a:lightRig dir="t" rig="balanced">
                <a:rot lat="0" lon="0" rev="2100000"/>
              </a:lightRig>
            </a:scene3d>
            <a:sp3d extrusionH="57150" prstMaterial="metal">
              <a:bevelT h="25400" w="38100"/>
              <a:contourClr>
                <a:schemeClr val="bg2"/>
              </a:contourClr>
            </a:sp3d>
          </a:bodyPr>
          <a:lstStyle/>
          <a:p>
            <a:r>
              <a:rPr altLang="en-US" b="1" lang="zh-CN" sz="3600">
                <a:ln w="50800"/>
                <a:solidFill>
                  <a:srgbClr val="FFC000"/>
                </a:solidFill>
                <a:latin charset="-122" pitchFamily="65" typeface="方正粗宋简体"/>
                <a:ea charset="-122" pitchFamily="65" typeface="方正粗宋简体"/>
              </a:rPr>
              <a:t>目录</a:t>
            </a:r>
          </a:p>
        </p:txBody>
      </p:sp>
    </p:spTree>
    <p:extLst>
      <p:ext uri="{BB962C8B-B14F-4D97-AF65-F5344CB8AC3E}">
        <p14:creationId val="139286059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23"/>
                                        </p:tgtEl>
                                        <p:attrNameLst>
                                          <p:attrName>style.visibility</p:attrName>
                                        </p:attrNameLst>
                                      </p:cBhvr>
                                      <p:to>
                                        <p:strVal val="visible"/>
                                      </p:to>
                                    </p:set>
                                    <p:animEffect filter="">
                                      <p:cBhvr>
                                        <p:cTn dur="500" id="7"/>
                                        <p:tgtEl>
                                          <p:spTgt spid="23"/>
                                        </p:tgtEl>
                                      </p:cBhvr>
                                    </p:animEffect>
                                  </p:childTnLst>
                                </p:cTn>
                              </p:par>
                            </p:childTnLst>
                          </p:cTn>
                        </p:par>
                        <p:par>
                          <p:cTn fill="hold" id="8" nodeType="afterGroup">
                            <p:stCondLst>
                              <p:cond delay="500"/>
                            </p:stCondLst>
                            <p:childTnLst>
                              <p:par>
                                <p:cTn fill="hold" id="9" nodeType="afterEffect" presetClass="entr" presetID="18" presetSubtype="6">
                                  <p:stCondLst>
                                    <p:cond delay="0"/>
                                  </p:stCondLst>
                                  <p:childTnLst>
                                    <p:set>
                                      <p:cBhvr>
                                        <p:cTn dur="1" fill="hold" id="10">
                                          <p:stCondLst>
                                            <p:cond delay="0"/>
                                          </p:stCondLst>
                                        </p:cTn>
                                        <p:tgtEl>
                                          <p:spTgt spid="16"/>
                                        </p:tgtEl>
                                        <p:attrNameLst>
                                          <p:attrName>style.visibility</p:attrName>
                                        </p:attrNameLst>
                                      </p:cBhvr>
                                      <p:to>
                                        <p:strVal val="visible"/>
                                      </p:to>
                                    </p:set>
                                    <p:animEffect filter="">
                                      <p:cBhvr>
                                        <p:cTn dur="500" id="11"/>
                                        <p:tgtEl>
                                          <p:spTgt spid="16"/>
                                        </p:tgtEl>
                                      </p:cBhvr>
                                    </p:animEffect>
                                  </p:childTnLst>
                                </p:cTn>
                              </p:par>
                            </p:childTnLst>
                          </p:cTn>
                        </p:par>
                        <p:par>
                          <p:cTn fill="hold" id="12" nodeType="afterGroup">
                            <p:stCondLst>
                              <p:cond delay="1000"/>
                            </p:stCondLst>
                            <p:childTnLst>
                              <p:par>
                                <p:cTn fill="hold" id="13" nodeType="afterEffect" presetClass="entr" presetID="18" presetSubtype="6">
                                  <p:stCondLst>
                                    <p:cond delay="0"/>
                                  </p:stCondLst>
                                  <p:childTnLst>
                                    <p:set>
                                      <p:cBhvr>
                                        <p:cTn dur="1" fill="hold" id="14">
                                          <p:stCondLst>
                                            <p:cond delay="0"/>
                                          </p:stCondLst>
                                        </p:cTn>
                                        <p:tgtEl>
                                          <p:spTgt spid="19"/>
                                        </p:tgtEl>
                                        <p:attrNameLst>
                                          <p:attrName>style.visibility</p:attrName>
                                        </p:attrNameLst>
                                      </p:cBhvr>
                                      <p:to>
                                        <p:strVal val="visible"/>
                                      </p:to>
                                    </p:set>
                                    <p:animEffect filter="">
                                      <p:cBhvr>
                                        <p:cTn dur="500" id="1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15000" r="-60000"/>
          </a:stretch>
        </a:blipFill>
        <a:effectLst/>
      </p:bgPr>
    </p:bg>
    <p:spTree>
      <p:nvGrpSpPr>
        <p:cNvPr id="1" name=""/>
        <p:cNvGrpSpPr/>
        <p:nvPr/>
      </p:nvGrpSpPr>
      <p:grpSpPr>
        <a:xfrm>
          <a:off x="0" y="0"/>
          <a:ext cx="0" cy="0"/>
        </a:xfrm>
      </p:grpSpPr>
      <p:pic>
        <p:nvPicPr>
          <p:cNvPr descr="C:\Documents and Settings\Administrator.22E4387E8B884A9\My Documents\My Pictures\xinsrc_5821004122203000540119.jpg" id="8" name="Picture 2"/>
          <p:cNvPicPr>
            <a:picLocks noChangeArrowheads="1" noChangeAspect="1"/>
          </p:cNvPicPr>
          <p:nvPr/>
        </p:nvPicPr>
        <p:blipFill>
          <a:blip r:embed="rId3">
            <a:extLst/>
          </a:blip>
          <a:srcRect b="2607" l="16397" r="5870" t="3299"/>
          <a:stretch>
            <a:fillRect/>
          </a:stretch>
        </p:blipFill>
        <p:spPr bwMode="auto">
          <a:xfrm>
            <a:off x="2075793" y="1868034"/>
            <a:ext cx="2806262" cy="4131900"/>
          </a:xfrm>
          <a:prstGeom prst="rect">
            <a:avLst/>
          </a:prstGeom>
          <a:ln>
            <a:noFill/>
          </a:ln>
          <a:effectLst>
            <a:softEdge rad="112500"/>
          </a:effectLst>
          <a:extLst/>
        </p:spPr>
      </p:pic>
      <p:pic>
        <p:nvPicPr>
          <p:cNvPr descr="E:\分类管理 . 金土\企业管理\原创\齐总\图片4.png" id="4098" name="Picture 2"/>
          <p:cNvPicPr>
            <a:picLocks noChangeArrowheads="1" noChangeAspect="1"/>
          </p:cNvPicPr>
          <p:nvPr/>
        </p:nvPicPr>
        <p:blipFill>
          <a:blip r:embed="rId4">
            <a:extLst>
              <a:ext uri="{28A0092B-C50C-407E-A947-70E740481C1C}">
                <a14:useLocalDpi val="0"/>
              </a:ext>
            </a:extLst>
          </a:blip>
          <a:stretch>
            <a:fillRect/>
          </a:stretch>
        </p:blipFill>
        <p:spPr bwMode="auto">
          <a:xfrm>
            <a:off x="5055481" y="1868035"/>
            <a:ext cx="5181600" cy="4303713"/>
          </a:xfrm>
          <a:prstGeom prst="rect">
            <a:avLst/>
          </a:prstGeom>
          <a:noFill/>
          <a:extLst>
            <a:ext uri="{909E8E84-426E-40DD-AFC4-6F175D3DCCD1}">
              <a14:hiddenFill>
                <a:solidFill>
                  <a:srgbClr val="FFFFFF"/>
                </a:solidFill>
              </a14:hiddenFill>
            </a:ext>
          </a:extLst>
        </p:spPr>
      </p:pic>
      <p:sp>
        <p:nvSpPr>
          <p:cNvPr id="2" name="矩形 1"/>
          <p:cNvSpPr/>
          <p:nvPr/>
        </p:nvSpPr>
        <p:spPr>
          <a:xfrm>
            <a:off x="2995450" y="311192"/>
            <a:ext cx="7593719" cy="457200"/>
          </a:xfrm>
          <a:prstGeom prst="rect">
            <a:avLst/>
          </a:prstGeom>
        </p:spPr>
        <p:txBody>
          <a:bodyPr wrap="square">
            <a:spAutoFit/>
            <a:scene3d>
              <a:camera prst="orthographicFront"/>
              <a:lightRig dir="t" rig="balanced">
                <a:rot lat="0" lon="0" rev="2100000"/>
              </a:lightRig>
            </a:scene3d>
            <a:sp3d extrusionH="57150" prstMaterial="metal">
              <a:bevelT h="25400" w="38100"/>
              <a:contourClr>
                <a:schemeClr val="bg2"/>
              </a:contourClr>
            </a:sp3d>
          </a:bodyPr>
          <a:lstStyle/>
          <a:p>
            <a:r>
              <a:rPr altLang="en-US" b="1" lang="zh-CN" sz="2400">
                <a:ln w="50800"/>
                <a:solidFill>
                  <a:srgbClr val="FFC000"/>
                </a:solidFill>
                <a:latin charset="-122" pitchFamily="65" typeface="方正粗宋简体"/>
                <a:ea charset="-122" pitchFamily="65" typeface="方正粗宋简体"/>
              </a:rPr>
              <a:t>一、保持党的纯洁性是马克思主义政党的本质要求。</a:t>
            </a:r>
          </a:p>
        </p:txBody>
      </p:sp>
    </p:spTree>
    <p:extLst>
      <p:ext uri="{BB962C8B-B14F-4D97-AF65-F5344CB8AC3E}">
        <p14:creationId val="3343472700"/>
      </p:ext>
    </p:extLst>
  </p:cSld>
  <p:clrMapOvr>
    <a:masterClrMapping/>
  </p:clrMapOvr>
  <p:transition spd="slow">
    <p:cover dir="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b="-15000" r="-60000"/>
          </a:stretch>
        </a:blipFill>
        <a:effectLst/>
      </p:bgPr>
    </p:bg>
    <p:spTree>
      <p:nvGrpSpPr>
        <p:cNvPr id="1" name=""/>
        <p:cNvGrpSpPr/>
        <p:nvPr/>
      </p:nvGrpSpPr>
      <p:grpSpPr>
        <a:xfrm>
          <a:off x="0" y="0"/>
          <a:ext cx="0" cy="0"/>
        </a:xfrm>
      </p:grpSpPr>
      <p:pic>
        <p:nvPicPr>
          <p:cNvPr descr="E:\分类管理 . 金土\企业管理\原创\齐总\图片6.png" id="51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1949944" y="1787702"/>
            <a:ext cx="8539163" cy="4419600"/>
          </a:xfrm>
          <a:prstGeom prst="rect">
            <a:avLst/>
          </a:prstGeom>
          <a:noFill/>
          <a:extLst>
            <a:ext uri="{909E8E84-426E-40DD-AFC4-6F175D3DCCD1}">
              <a14:hiddenFill>
                <a:solidFill>
                  <a:srgbClr val="FFFFFF"/>
                </a:solidFill>
              </a14:hiddenFill>
            </a:ext>
          </a:extLst>
        </p:spPr>
      </p:pic>
      <p:sp>
        <p:nvSpPr>
          <p:cNvPr id="4" name="矩形 3"/>
          <p:cNvSpPr/>
          <p:nvPr/>
        </p:nvSpPr>
        <p:spPr>
          <a:xfrm>
            <a:off x="2995450" y="311192"/>
            <a:ext cx="7593719" cy="457200"/>
          </a:xfrm>
          <a:prstGeom prst="rect">
            <a:avLst/>
          </a:prstGeom>
        </p:spPr>
        <p:txBody>
          <a:bodyPr wrap="square">
            <a:spAutoFit/>
            <a:scene3d>
              <a:camera prst="orthographicFront"/>
              <a:lightRig dir="t" rig="balanced">
                <a:rot lat="0" lon="0" rev="2100000"/>
              </a:lightRig>
            </a:scene3d>
            <a:sp3d extrusionH="57150" prstMaterial="metal">
              <a:bevelT h="25400" w="38100"/>
              <a:contourClr>
                <a:schemeClr val="bg2"/>
              </a:contourClr>
            </a:sp3d>
          </a:bodyPr>
          <a:lstStyle/>
          <a:p>
            <a:r>
              <a:rPr altLang="en-US" b="1" lang="zh-CN" sz="2400">
                <a:ln w="50800"/>
                <a:solidFill>
                  <a:srgbClr val="FFC000"/>
                </a:solidFill>
                <a:latin charset="-122" pitchFamily="65" typeface="方正粗宋简体"/>
                <a:ea charset="-122" pitchFamily="65" typeface="方正粗宋简体"/>
              </a:rPr>
              <a:t>一、保持党的纯洁性是马克思主义政党的本质要求。</a:t>
            </a:r>
          </a:p>
        </p:txBody>
      </p:sp>
    </p:spTree>
    <p:extLst>
      <p:ext uri="{BB962C8B-B14F-4D97-AF65-F5344CB8AC3E}">
        <p14:creationId val="1944450200"/>
      </p:ext>
    </p:extLst>
  </p:cSld>
  <p:clrMapOvr>
    <a:masterClrMapping/>
  </p:clrMapOvr>
  <p:transition spd="slow">
    <p:cover dir="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15000" r="-60000"/>
          </a:stretch>
        </a:blipFill>
        <a:effectLst/>
      </p:bgPr>
    </p:bg>
    <p:spTree>
      <p:nvGrpSpPr>
        <p:cNvPr id="1" name=""/>
        <p:cNvGrpSpPr/>
        <p:nvPr/>
      </p:nvGrpSpPr>
      <p:grpSpPr>
        <a:xfrm>
          <a:off x="0" y="0"/>
          <a:ext cx="0" cy="0"/>
        </a:xfrm>
      </p:grpSpPr>
      <p:pic>
        <p:nvPicPr>
          <p:cNvPr id="4" name="Picture 2"/>
          <p:cNvPicPr>
            <a:picLocks noChangeArrowheads="1" noChangeAspect="1"/>
          </p:cNvPicPr>
          <p:nvPr/>
        </p:nvPicPr>
        <p:blipFill>
          <a:blip r:embed="rId3"/>
          <a:stretch>
            <a:fillRect/>
          </a:stretch>
        </p:blipFill>
        <p:spPr bwMode="auto">
          <a:xfrm>
            <a:off x="1949670" y="1804019"/>
            <a:ext cx="2806262" cy="3771906"/>
          </a:xfrm>
          <a:prstGeom prst="rect">
            <a:avLst/>
          </a:prstGeom>
          <a:noFill/>
          <a:ln w="57150">
            <a:solidFill>
              <a:sysClr lastClr="FFFFFF" val="window"/>
            </a:solidFill>
          </a:ln>
          <a:effectLst>
            <a:outerShdw algn="tl" blurRad="50800" dir="2700000" dist="38100" rotWithShape="0">
              <a:prstClr val="black">
                <a:alpha val="40000"/>
              </a:prstClr>
            </a:outerShdw>
          </a:effectLst>
        </p:spPr>
      </p:pic>
      <p:grpSp>
        <p:nvGrpSpPr>
          <p:cNvPr id="5" name="组合 9"/>
          <p:cNvGrpSpPr/>
          <p:nvPr/>
        </p:nvGrpSpPr>
        <p:grpSpPr>
          <a:xfrm>
            <a:off x="5008182" y="1804018"/>
            <a:ext cx="5419246" cy="3838048"/>
            <a:chOff x="3906756" y="3236992"/>
            <a:chExt cx="4643470" cy="2129041"/>
          </a:xfrm>
        </p:grpSpPr>
        <p:sp>
          <p:nvSpPr>
            <p:cNvPr id="6" name="矩形 5"/>
            <p:cNvSpPr/>
            <p:nvPr/>
          </p:nvSpPr>
          <p:spPr>
            <a:xfrm>
              <a:off x="3906756" y="3236992"/>
              <a:ext cx="4643470" cy="2122372"/>
            </a:xfrm>
            <a:prstGeom prst="rect">
              <a:avLst/>
            </a:prstGeom>
            <a:solidFill>
              <a:sysClr lastClr="FFFFFF" val="window">
                <a:lumMod val="50000"/>
                <a:alpha val="10000"/>
              </a:sysClr>
            </a:solidFill>
            <a:ln algn="ctr" cap="flat" cmpd="sng" w="12700">
              <a:solidFill>
                <a:sysClr lastClr="FFFFFF" val="window">
                  <a:lumMod val="50000"/>
                  <a:alpha val="55000"/>
                </a:sysClr>
              </a:solidFill>
              <a:prstDash val="solid"/>
              <a:miter lim="800000"/>
            </a:ln>
            <a:effectLst/>
          </p:spPr>
          <p:txBody>
            <a:bodyPr anchor="ctr"/>
            <a:lstStyle/>
            <a:p>
              <a:pPr algn="ctr" fontAlgn="ctr">
                <a:lnSpc>
                  <a:spcPct val="150000"/>
                </a:lnSpc>
                <a:spcBef>
                  <a:spcPct val="0"/>
                </a:spcBef>
                <a:spcAft>
                  <a:spcPct val="0"/>
                </a:spcAft>
                <a:buClr>
                  <a:srgbClr val="FF0000"/>
                </a:buClr>
                <a:buSzPct val="70000"/>
                <a:defRPr/>
              </a:pPr>
              <a:endParaRPr altLang="en-US" kern="0" lang="zh-CN" sz="1800">
                <a:solidFill>
                  <a:sysClr lastClr="FFFFFF" val="window"/>
                </a:solidFill>
                <a:latin typeface="Calibri"/>
                <a:ea typeface="宋体"/>
              </a:endParaRPr>
            </a:p>
          </p:txBody>
        </p:sp>
        <p:sp>
          <p:nvSpPr>
            <p:cNvPr id="8" name="Rectangle 13"/>
            <p:cNvSpPr>
              <a:spLocks noChangeArrowheads="1"/>
            </p:cNvSpPr>
            <p:nvPr/>
          </p:nvSpPr>
          <p:spPr bwMode="auto">
            <a:xfrm>
              <a:off x="3995596" y="3266058"/>
              <a:ext cx="4500594" cy="2079667"/>
            </a:xfrm>
            <a:prstGeom prst="rect">
              <a:avLst/>
            </a:prstGeom>
            <a:noFill/>
            <a:ln w="9525">
              <a:noFill/>
              <a:miter lim="800000"/>
            </a:ln>
            <a:effectLst/>
          </p:spPr>
          <p:txBody>
            <a:bodyPr wrap="square">
              <a:spAutoFit/>
            </a:bodyPr>
            <a:lstStyle/>
            <a:p>
              <a:pPr fontAlgn="auto">
                <a:lnSpc>
                  <a:spcPts val="3600"/>
                </a:lnSpc>
                <a:spcBef>
                  <a:spcPct val="0"/>
                </a:spcBef>
                <a:spcAft>
                  <a:spcPct val="0"/>
                </a:spcAft>
                <a:defRPr/>
              </a:pPr>
              <a:r>
                <a:rPr altLang="en-US" kern="0" lang="zh-CN" sz="1800">
                  <a:solidFill>
                    <a:sysClr lastClr="000000" val="windowText">
                      <a:lumMod val="75000"/>
                      <a:lumOff val="25000"/>
                    </a:sysClr>
                  </a:solidFill>
                  <a:latin charset="-122" pitchFamily="34" typeface="微软雅黑"/>
                  <a:ea charset="-122" pitchFamily="34" typeface="微软雅黑"/>
                </a:rPr>
                <a:t>       在新形势下保持党的纯洁性，要按照胡锦涛同志讲话提出的要求，坚持党要管党、从严治党，坚持强化思想理论武装和严格队伍管理相结合、发扬党的优良作风和加强党性修养与党性锻炼相结合、坚决惩治腐败和有效预防腐败相结合、发挥监督作用和严肃党的纪律相结合，不断增强自我净化、自我完善、自我革新、自我提高能 力，始终保持党的思想纯洁、组织纯洁、作风纯洁。</a:t>
              </a:r>
            </a:p>
          </p:txBody>
        </p:sp>
      </p:grpSp>
      <p:pic>
        <p:nvPicPr>
          <p:cNvPr descr="E:\2011\建党90年\未标题-4.png" id="10" name="Picture 5"/>
          <p:cNvPicPr>
            <a:picLocks noChangeArrowheads="1" noChangeAspect="1"/>
          </p:cNvPicPr>
          <p:nvPr/>
        </p:nvPicPr>
        <p:blipFill>
          <a:blip r:embed="rId4">
            <a:extLst>
              <a:ext uri="{28A0092B-C50C-407E-A947-70E740481C1C}">
                <a14:useLocalDpi val="0"/>
              </a:ext>
            </a:extLst>
          </a:blip>
          <a:srcRect t="63499"/>
          <a:stretch>
            <a:fillRect/>
          </a:stretch>
        </p:blipFill>
        <p:spPr bwMode="auto">
          <a:xfrm>
            <a:off x="-15592" y="5752567"/>
            <a:ext cx="12207591" cy="1097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 10"/>
          <p:cNvSpPr/>
          <p:nvPr/>
        </p:nvSpPr>
        <p:spPr>
          <a:xfrm>
            <a:off x="2995450" y="311192"/>
            <a:ext cx="7593719" cy="457200"/>
          </a:xfrm>
          <a:prstGeom prst="rect">
            <a:avLst/>
          </a:prstGeom>
        </p:spPr>
        <p:txBody>
          <a:bodyPr wrap="square">
            <a:spAutoFit/>
            <a:scene3d>
              <a:camera prst="orthographicFront"/>
              <a:lightRig dir="t" rig="balanced">
                <a:rot lat="0" lon="0" rev="2100000"/>
              </a:lightRig>
            </a:scene3d>
            <a:sp3d extrusionH="57150" prstMaterial="metal">
              <a:bevelT h="25400" w="38100"/>
              <a:contourClr>
                <a:schemeClr val="bg2"/>
              </a:contourClr>
            </a:sp3d>
          </a:bodyPr>
          <a:lstStyle/>
          <a:p>
            <a:r>
              <a:rPr altLang="en-US" b="1" lang="zh-CN" sz="2400">
                <a:ln w="50800"/>
                <a:solidFill>
                  <a:srgbClr val="FFC000"/>
                </a:solidFill>
                <a:latin charset="-122" pitchFamily="65" typeface="方正粗宋简体"/>
                <a:ea charset="-122" pitchFamily="65" typeface="方正粗宋简体"/>
              </a:rPr>
              <a:t>二、始终保持党在思想上组织上作风上的纯洁性。</a:t>
            </a:r>
          </a:p>
        </p:txBody>
      </p:sp>
    </p:spTree>
    <p:extLst>
      <p:ext uri="{BB962C8B-B14F-4D97-AF65-F5344CB8AC3E}">
        <p14:creationId val="126451847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slide(fromTop)" transition="in">
                                      <p:cBhvr>
                                        <p:cTn dur="500" id="12"/>
                                        <p:tgtEl>
                                          <p:spTgt spid="5"/>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10"/>
                                        </p:tgtEl>
                                        <p:attrNameLst>
                                          <p:attrName>style.visibility</p:attrName>
                                        </p:attrNameLst>
                                      </p:cBhvr>
                                      <p:to>
                                        <p:strVal val="visible"/>
                                      </p:to>
                                    </p:set>
                                    <p:animEffect filter="wipe(left)" transition="in">
                                      <p:cBhvr>
                                        <p:cTn dur="500" id="1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5000" r="-60000"/>
          </a:stretch>
        </a:blipFill>
        <a:effectLst/>
      </p:bgPr>
    </p:bg>
    <p:spTree>
      <p:nvGrpSpPr>
        <p:cNvPr id="1" name=""/>
        <p:cNvGrpSpPr/>
        <p:nvPr/>
      </p:nvGrpSpPr>
      <p:grpSpPr>
        <a:xfrm>
          <a:off x="0" y="0"/>
          <a:ext cx="0" cy="0"/>
        </a:xfrm>
      </p:grpSpPr>
      <p:sp>
        <p:nvSpPr>
          <p:cNvPr id="9" name="圆角矩形 8"/>
          <p:cNvSpPr/>
          <p:nvPr/>
        </p:nvSpPr>
        <p:spPr>
          <a:xfrm>
            <a:off x="2207568" y="1975358"/>
            <a:ext cx="7776864" cy="4190706"/>
          </a:xfrm>
          <a:prstGeom prst="roundRect">
            <a:avLst>
              <a:gd fmla="val 2002" name="adj"/>
            </a:avLst>
          </a:prstGeom>
          <a:gradFill>
            <a:gsLst>
              <a:gs pos="77000">
                <a:srgbClr val="FF3300"/>
              </a:gs>
              <a:gs pos="8000">
                <a:srgbClr val="FF9900"/>
              </a:gs>
            </a:gsLst>
            <a:lin ang="8400000" scaled="0"/>
          </a:gradFill>
          <a:ln algn="ctr" cap="flat" cmpd="sng" w="9525">
            <a:solidFill>
              <a:sysClr lastClr="FFFFFF" val="window"/>
            </a:solidFill>
            <a:prstDash val="solid"/>
          </a:ln>
          <a:effectLst>
            <a:outerShdw algn="ctr" blurRad="63500" rotWithShape="0" sx="102000" sy="102000">
              <a:prstClr val="black">
                <a:alpha val="40000"/>
              </a:prstClr>
            </a:outerShdw>
          </a:effectLst>
          <a:scene3d>
            <a:camera prst="orthographicFront"/>
            <a:lightRig dir="t" rig="balanced"/>
          </a:scene3d>
        </p:spPr>
        <p:txBody>
          <a:bodyPr anchor="ctr"/>
          <a:lstStyle/>
          <a:p>
            <a:pPr fontAlgn="auto">
              <a:spcBef>
                <a:spcPct val="0"/>
              </a:spcBef>
              <a:spcAft>
                <a:spcPct val="0"/>
              </a:spcAft>
              <a:defRPr/>
            </a:pPr>
            <a:endParaRPr altLang="en-US" kern="0" lang="zh-CN" sz="2400">
              <a:solidFill>
                <a:sysClr lastClr="FFFFFF" val="window"/>
              </a:solidFill>
              <a:latin typeface="Calibri"/>
              <a:ea typeface="宋体"/>
            </a:endParaRPr>
          </a:p>
        </p:txBody>
      </p:sp>
      <p:sp>
        <p:nvSpPr>
          <p:cNvPr id="10" name="Text Box 11"/>
          <p:cNvSpPr txBox="1">
            <a:spLocks noChangeArrowheads="1"/>
          </p:cNvSpPr>
          <p:nvPr/>
        </p:nvSpPr>
        <p:spPr bwMode="auto">
          <a:xfrm>
            <a:off x="2207568" y="2054188"/>
            <a:ext cx="7776864" cy="3952240"/>
          </a:xfrm>
          <a:prstGeom prst="rect">
            <a:avLst/>
          </a:prstGeom>
          <a:noFill/>
          <a:ln w="9525">
            <a:noFill/>
            <a:miter lim="800000"/>
          </a:ln>
        </p:spPr>
        <p:txBody>
          <a:bodyPr wrap="square">
            <a:spAutoFit/>
          </a:bodyPr>
          <a:lstStyle/>
          <a:p>
            <a:pPr fontAlgn="auto">
              <a:lnSpc>
                <a:spcPts val="3800"/>
              </a:lnSpc>
              <a:spcBef>
                <a:spcPct val="0"/>
              </a:spcBef>
              <a:spcAft>
                <a:spcPct val="0"/>
              </a:spcAft>
              <a:defRPr/>
            </a:pPr>
            <a:r>
              <a:rPr altLang="en-US" b="1" kern="0" lang="zh-CN" spc="-100" sz="2400">
                <a:solidFill>
                  <a:sysClr lastClr="FFFFFF" val="window"/>
                </a:solidFill>
                <a:latin typeface="+mn-ea"/>
                <a:ea typeface="+mn-ea"/>
              </a:rPr>
              <a:t>    保持党的纯洁性，关键在党的各级领导干部。党的领导干部既是保持党的纯洁性的组织者和领导者，又是保持党的纯洁性的执行者和实践者。领导干部处在党和人民事业的领导岗位上，这就决定了在保持党的纯洁性方面负有极为重要的责任，由此也决定了务必时时、处处用党的纯洁性要求对照自己、检点自己、修正自己、提高自己，要求别人做的自己带头做到，要求别人不做的自己带头不做，以自己率先垂范的实际行动充分体现党的纯洁性。</a:t>
            </a:r>
          </a:p>
        </p:txBody>
      </p:sp>
      <p:sp>
        <p:nvSpPr>
          <p:cNvPr id="6" name="矩形 5"/>
          <p:cNvSpPr/>
          <p:nvPr/>
        </p:nvSpPr>
        <p:spPr>
          <a:xfrm>
            <a:off x="2995450" y="311192"/>
            <a:ext cx="7593719" cy="457200"/>
          </a:xfrm>
          <a:prstGeom prst="rect">
            <a:avLst/>
          </a:prstGeom>
        </p:spPr>
        <p:txBody>
          <a:bodyPr wrap="square">
            <a:spAutoFit/>
            <a:scene3d>
              <a:camera prst="orthographicFront"/>
              <a:lightRig dir="t" rig="balanced">
                <a:rot lat="0" lon="0" rev="2100000"/>
              </a:lightRig>
            </a:scene3d>
            <a:sp3d extrusionH="57150" prstMaterial="metal">
              <a:bevelT h="25400" w="38100"/>
              <a:contourClr>
                <a:schemeClr val="bg2"/>
              </a:contourClr>
            </a:sp3d>
          </a:bodyPr>
          <a:lstStyle/>
          <a:p>
            <a:r>
              <a:rPr altLang="en-US" b="1" lang="zh-CN" sz="2400">
                <a:ln w="50800"/>
                <a:solidFill>
                  <a:srgbClr val="FFC000"/>
                </a:solidFill>
                <a:latin charset="-122" pitchFamily="65" typeface="方正粗宋简体"/>
                <a:ea charset="-122" pitchFamily="65" typeface="方正粗宋简体"/>
              </a:rPr>
              <a:t>三、领导干部要以身作则带头保持纯洁性。</a:t>
            </a:r>
          </a:p>
        </p:txBody>
      </p:sp>
    </p:spTree>
    <p:extLst>
      <p:ext uri="{BB962C8B-B14F-4D97-AF65-F5344CB8AC3E}">
        <p14:creationId val="3727609014"/>
      </p:ext>
    </p:extLst>
  </p:cSld>
  <p:clrMapOvr>
    <a:masterClrMapping/>
  </p:clrMapOvr>
  <mc:AlternateContent>
    <mc:Choice Requires="p14">
      <p:transition p14:dur="2000" spd="slow">
        <p14:ferris dir="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10.png" id="11266" name="图片 5"/>
          <p:cNvPicPr>
            <a:picLocks noChangeAspect="1"/>
          </p:cNvPicPr>
          <p:nvPr/>
        </p:nvPicPr>
        <p:blipFill>
          <a:blip r:embed="rId3">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09.png" id="11267" name="图片 3"/>
          <p:cNvPicPr>
            <a:picLocks noChangeAspect="1"/>
          </p:cNvPicPr>
          <p:nvPr/>
        </p:nvPicPr>
        <p:blipFill>
          <a:blip r:embed="rId4">
            <a:extLst>
              <a:ext uri="{28A0092B-C50C-407E-A947-70E740481C1C}">
                <a14:useLocalDpi val="0"/>
              </a:ext>
            </a:extLst>
          </a:blip>
          <a:stretch>
            <a:fillRect/>
          </a:stretch>
        </p:blipFill>
        <p:spPr bwMode="auto">
          <a:xfrm>
            <a:off x="0" y="0"/>
            <a:ext cx="12191999"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04.png" id="12" name="图片 11"/>
          <p:cNvPicPr>
            <a:picLocks noChangeAspect="1"/>
          </p:cNvPicPr>
          <p:nvPr/>
        </p:nvPicPr>
        <p:blipFill>
          <a:blip r:embed="rId5">
            <a:extLst>
              <a:ext uri="{28A0092B-C50C-407E-A947-70E740481C1C}">
                <a14:useLocalDpi val="0"/>
              </a:ext>
            </a:extLst>
          </a:blip>
          <a:stretch>
            <a:fillRect/>
          </a:stretch>
        </p:blipFill>
        <p:spPr bwMode="auto">
          <a:xfrm>
            <a:off x="0" y="1221619"/>
            <a:ext cx="12192000" cy="51900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12.png" id="17" name="图片 16"/>
          <p:cNvPicPr>
            <a:picLocks noChangeAspect="1"/>
          </p:cNvPicPr>
          <p:nvPr/>
        </p:nvPicPr>
        <p:blipFill>
          <a:blip r:embed="rId6">
            <a:extLst>
              <a:ext uri="{28A0092B-C50C-407E-A947-70E740481C1C}">
                <a14:useLocalDpi val="0"/>
              </a:ext>
            </a:extLst>
          </a:blip>
          <a:stretch>
            <a:fillRect/>
          </a:stretch>
        </p:blipFill>
        <p:spPr bwMode="auto">
          <a:xfrm>
            <a:off x="1524000" y="3478214"/>
            <a:ext cx="4319588" cy="960437"/>
          </a:xfrm>
          <a:prstGeom prst="rect">
            <a:avLst/>
          </a:prstGeom>
          <a:ln>
            <a:noFill/>
          </a:ln>
          <a:effectLst>
            <a:softEdge rad="112500"/>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 name="图片 17"/>
          <p:cNvPicPr>
            <a:picLocks noChangeAspect="1"/>
          </p:cNvPicPr>
          <p:nvPr/>
        </p:nvPicPr>
        <p:blipFill>
          <a:blip r:embed="rId7">
            <a:extLst>
              <a:ext uri="{28A0092B-C50C-407E-A947-70E740481C1C}">
                <a14:useLocalDpi val="0"/>
              </a:ext>
            </a:extLst>
          </a:blip>
          <a:srcRect b="31374" t="19159"/>
          <a:stretch>
            <a:fillRect/>
          </a:stretch>
        </p:blipFill>
        <p:spPr>
          <a:xfrm>
            <a:off x="2701159" y="1454376"/>
            <a:ext cx="6789682" cy="2104696"/>
          </a:xfrm>
          <a:prstGeom prst="rect">
            <a:avLst/>
          </a:prstGeom>
          <a:effectLst>
            <a:outerShdw algn="tl" blurRad="50800" dir="2700000" dist="38100" rotWithShape="0">
              <a:prstClr val="black">
                <a:alpha val="40000"/>
              </a:prstClr>
            </a:outerShdw>
          </a:effectLst>
        </p:spPr>
      </p:pic>
    </p:spTree>
    <p:extLst>
      <p:ext uri="{BB962C8B-B14F-4D97-AF65-F5344CB8AC3E}">
        <p14:creationId val="4340879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3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2250" fill="hold" id="7"/>
                                        <p:tgtEl>
                                          <p:spTgt spid="18"/>
                                        </p:tgtEl>
                                        <p:attrNameLst>
                                          <p:attrName>ppt_w</p:attrName>
                                        </p:attrNameLst>
                                      </p:cBhvr>
                                      <p:tavLst>
                                        <p:tav tm="0">
                                          <p:val>
                                            <p:strVal val="4*#ppt_w"/>
                                          </p:val>
                                        </p:tav>
                                        <p:tav tm="100000">
                                          <p:val>
                                            <p:strVal val="#ppt_w"/>
                                          </p:val>
                                        </p:tav>
                                      </p:tavLst>
                                    </p:anim>
                                    <p:anim calcmode="lin" valueType="num">
                                      <p:cBhvr>
                                        <p:cTn dur="2250" fill="hold" id="8"/>
                                        <p:tgtEl>
                                          <p:spTgt spid="18"/>
                                        </p:tgtEl>
                                        <p:attrNameLst>
                                          <p:attrName>ppt_h</p:attrName>
                                        </p:attrNameLst>
                                      </p:cBhvr>
                                      <p:tavLst>
                                        <p:tav tm="0">
                                          <p:val>
                                            <p:strVal val="4*#ppt_h"/>
                                          </p:val>
                                        </p:tav>
                                        <p:tav tm="100000">
                                          <p:val>
                                            <p:strVal val="#ppt_h"/>
                                          </p:val>
                                        </p:tav>
                                      </p:tavLst>
                                    </p:anim>
                                  </p:childTnLst>
                                </p:cTn>
                              </p:par>
                              <p:par>
                                <p:cTn fill="hold" id="9" nodeType="with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3000" id="11"/>
                                        <p:tgtEl>
                                          <p:spTgt spid="12"/>
                                        </p:tgtEl>
                                      </p:cBhvr>
                                    </p:animEffect>
                                  </p:childTnLst>
                                </p:cTn>
                              </p:par>
                            </p:childTnLst>
                          </p:cTn>
                        </p:par>
                        <p:par>
                          <p:cTn fill="hold" id="12" nodeType="afterGroup">
                            <p:stCondLst>
                              <p:cond delay="3000"/>
                            </p:stCondLst>
                            <p:childTnLst>
                              <p:par>
                                <p:cTn fill="hold"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75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16</Paragraphs>
  <Slides>9</Slides>
  <Notes>6</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9</vt:i4>
      </vt:variant>
    </vt:vector>
  </HeadingPairs>
  <TitlesOfParts>
    <vt:vector baseType="lpstr" size="18">
      <vt:lpstr>Arial</vt:lpstr>
      <vt:lpstr>Calibri</vt:lpstr>
      <vt:lpstr>宋体</vt:lpstr>
      <vt:lpstr>Calibri Light</vt:lpstr>
      <vt:lpstr>方正粗宋简体</vt:lpstr>
      <vt:lpstr>黑体</vt:lpstr>
      <vt:lpstr>微软雅黑</vt:lpstr>
      <vt:lpstr>楷体_GB2312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2021-08-22T11:47:27Z</dcterms:created>
  <cp:lastPrinted>2021-08-22T11:47:27Z</cp:lastPrinted>
  <dcterms:modified xsi:type="dcterms:W3CDTF">2021-08-22T05:34:04Z</dcterms:modified>
  <cp:revision>1</cp:revision>
</cp:coreProperties>
</file>