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"/>
  </p:notesMasterIdLst>
  <p:sldIdLst>
    <p:sldId id="257" r:id="rId4"/>
    <p:sldId id="260" r:id="rId5"/>
    <p:sldId id="261" r:id="rId6"/>
    <p:sldId id="262" r:id="rId7"/>
    <p:sldId id="268" r:id="rId8"/>
    <p:sldId id="272" r:id="rId9"/>
    <p:sldId id="264" r:id="rId10"/>
    <p:sldId id="270" r:id="rId11"/>
    <p:sldId id="263" r:id="rId12"/>
    <p:sldId id="267" r:id="rId13"/>
    <p:sldId id="265" r:id="rId14"/>
    <p:sldId id="269" r:id="rId15"/>
    <p:sldId id="274" r:id="rId16"/>
    <p:sldId id="259" r:id="rId17"/>
    <p:sldId id="266" r:id="rId18"/>
    <p:sldId id="273" r:id="rId19"/>
  </p:sldIdLst>
  <p:sldSz cx="12192000" cy="6858000"/>
  <p:notesSz cx="6858000" cy="9144000"/>
  <p:custDataLst>
    <p:tags r:id="rId20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4" d="100"/>
          <a:sy n="84" d="100"/>
        </p:scale>
        <p:origin x="37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tags/tag1.xml" Type="http://schemas.openxmlformats.org/officeDocument/2006/relationships/tags"/><Relationship Id="rId21" Target="presProps.xml" Type="http://schemas.openxmlformats.org/officeDocument/2006/relationships/presProps"/><Relationship Id="rId22" Target="viewProps.xml" Type="http://schemas.openxmlformats.org/officeDocument/2006/relationships/viewProps"/><Relationship Id="rId23" Target="theme/theme1.xml" Type="http://schemas.openxmlformats.org/officeDocument/2006/relationships/theme"/><Relationship Id="rId24" Target="tableStyles.xml" Type="http://schemas.openxmlformats.org/officeDocument/2006/relationships/tableStyles"/><Relationship Id="rId3" Target="notesMasters/notesMaster1.xml" Type="http://schemas.openxmlformats.org/officeDocument/2006/relationships/notesMaster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732F81-10B9-443D-9BC6-7E545D38780C}" type="datetimeFigureOut">
              <a:rPr lang="zh-CN" altLang="en-US" smtClean="0"/>
              <a:t>2017/1/13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C38D8F-8BEB-412F-862A-923CE5E4C7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086502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873BC-27B2-4588-807C-38FCA275A637}" type="datetimeFigureOut">
              <a:rPr lang="zh-CN" altLang="en-US"/>
              <a:pPr>
                <a:defRPr/>
              </a:pPr>
              <a:t>2017/1/13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F2192-A163-448E-BA49-0E72FE950AA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717598178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2AEC4-EF34-407A-A545-B1E9B7515C2F}" type="datetimeFigureOut">
              <a:rPr lang="zh-CN" altLang="en-US"/>
              <a:pPr>
                <a:defRPr/>
              </a:pPr>
              <a:t>2017/1/13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AF37D-7722-44C4-9A21-D27B1345E06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920423824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4C11C-B8D6-409C-96FB-9AE0918ED185}" type="datetimeFigureOut">
              <a:rPr lang="zh-CN" altLang="en-US"/>
              <a:pPr>
                <a:defRPr/>
              </a:pPr>
              <a:t>2017/1/13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A58A8-1312-4CC4-8DCB-3E5199AC953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473000192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2017/1/13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682010526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2017/1/13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764994672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2017/1/13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128127352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2017/1/13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845946370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2017/1/13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740535434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2017/1/13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956934386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2017/1/13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882680347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2017/1/13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710461087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0F600-4CF2-418E-A780-F573D675310C}" type="datetimeFigureOut">
              <a:rPr lang="zh-CN" altLang="en-US"/>
              <a:pPr>
                <a:defRPr/>
              </a:pPr>
              <a:t>2017/1/13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8EC91-3790-4866-8945-34171A0494B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459331171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2017/1/13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159516247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2017/1/13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661722065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2017/1/13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8451072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3C3A4-C0D0-47A3-B5D8-43255032A429}" type="datetimeFigureOut">
              <a:rPr lang="zh-CN" altLang="en-US"/>
              <a:pPr>
                <a:defRPr/>
              </a:pPr>
              <a:t>2017/1/13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E5C9A-05CC-43FD-ACD8-87D21568850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11494274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CB15B-2831-4317-9EA8-8D8996AC0DAE}" type="datetimeFigureOut">
              <a:rPr lang="zh-CN" altLang="en-US"/>
              <a:pPr>
                <a:defRPr/>
              </a:pPr>
              <a:t>2017/1/13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F98D5-ABB9-48E8-BB60-C7D436DB683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148606952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C5952-B85D-437A-A7D2-4DB3D58BD231}" type="datetimeFigureOut">
              <a:rPr lang="zh-CN" altLang="en-US"/>
              <a:pPr>
                <a:defRPr/>
              </a:pPr>
              <a:t>2017/1/13</a:t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333D6-96A3-494E-B2D1-A6DCF9DB1BC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166802877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C0832-6698-4D48-9EA0-4868545C7BCC}" type="datetimeFigureOut">
              <a:rPr lang="zh-CN" altLang="en-US"/>
              <a:pPr>
                <a:defRPr/>
              </a:pPr>
              <a:t>2017/1/13</a:t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7E9A7-5522-4216-B15F-3B85C1B2510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548122143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59716-CDCB-4290-88F3-1408882C4A7C}" type="datetimeFigureOut">
              <a:rPr lang="zh-CN" altLang="en-US"/>
              <a:pPr>
                <a:defRPr/>
              </a:pPr>
              <a:t>2017/1/13</a:t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FE091-7BE7-4F16-A704-7D28C140907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366774213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3EF44-169C-4163-A2A0-2952821F1156}" type="datetimeFigureOut">
              <a:rPr lang="zh-CN" altLang="en-US"/>
              <a:pPr>
                <a:defRPr/>
              </a:pPr>
              <a:t>2017/1/13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983FD-FCBA-46BC-9275-CC5F3EC2F3C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685417542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6249D-6AEB-4473-83F2-F9A614F7B1E9}" type="datetimeFigureOut">
              <a:rPr lang="zh-CN" altLang="en-US"/>
              <a:pPr>
                <a:defRPr/>
              </a:pPr>
              <a:t>2017/1/13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C9C27-19C4-4E42-B4DD-99831B41670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758385066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单击此处编辑母版文本样式</a:t>
            </a:r>
          </a:p>
          <a:p>
            <a:pPr lvl="1"/>
            <a:r>
              <a:rPr lang="zh-CN" altLang="zh-CN" smtClean="0"/>
              <a:t>第二级</a:t>
            </a:r>
          </a:p>
          <a:p>
            <a:pPr lvl="2"/>
            <a:r>
              <a:rPr lang="zh-CN" altLang="zh-CN" smtClean="0"/>
              <a:t>第三级</a:t>
            </a:r>
          </a:p>
          <a:p>
            <a:pPr lvl="3"/>
            <a:r>
              <a:rPr lang="zh-CN" altLang="zh-CN" smtClean="0"/>
              <a:t>第四级</a:t>
            </a:r>
          </a:p>
          <a:p>
            <a:pPr lvl="4"/>
            <a:r>
              <a:rPr lang="zh-CN" altLang="zh-CN" smtClean="0"/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E7FF8F0-D4EA-48FE-AF3E-CED557F46BA7}" type="datetimeFigureOut">
              <a:rPr lang="zh-CN" altLang="en-US"/>
              <a:pPr>
                <a:defRPr/>
              </a:pPr>
              <a:t>2017/1/13</a:t>
            </a:fld>
            <a:endParaRPr lang="zh-CN" altLang="en-US"/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CF3C7EA-51AF-4312-86EB-A7CE7213AF4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</a:pPr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ct val="0"/>
                </a:spcBef>
                <a:spcAft>
                  <a:spcPct val="0"/>
                </a:spcAft>
              </a:pPr>
              <a:t>2017/1/13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</a:pPr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val="1940554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0.png" Type="http://schemas.openxmlformats.org/officeDocument/2006/relationships/image"/><Relationship Id="rId3" Target="../media/image31.jpeg" Type="http://schemas.openxmlformats.org/officeDocument/2006/relationships/image"/><Relationship Id="rId4" Target="../media/image8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2.jpeg" Type="http://schemas.openxmlformats.org/officeDocument/2006/relationships/image"/><Relationship Id="rId3" Target="../media/image33.jpeg" Type="http://schemas.openxmlformats.org/officeDocument/2006/relationships/image"/><Relationship Id="rId4" Target="../media/image34.png" Type="http://schemas.openxmlformats.org/officeDocument/2006/relationships/image"/><Relationship Id="rId5" Target="../media/image8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5.png" Type="http://schemas.openxmlformats.org/officeDocument/2006/relationships/image"/><Relationship Id="rId3" Target="../media/image36.png" Type="http://schemas.openxmlformats.org/officeDocument/2006/relationships/image"/><Relationship Id="rId4" Target="../media/image8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7.jpeg" Type="http://schemas.openxmlformats.org/officeDocument/2006/relationships/image"/><Relationship Id="rId3" Target="../media/image38.jpeg" Type="http://schemas.openxmlformats.org/officeDocument/2006/relationships/image"/><Relationship Id="rId4" Target="../media/image39.jpeg" Type="http://schemas.openxmlformats.org/officeDocument/2006/relationships/image"/><Relationship Id="rId5" Target="../media/image40.png" Type="http://schemas.openxmlformats.org/officeDocument/2006/relationships/image"/><Relationship Id="rId6" Target="../media/image8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1.png" Type="http://schemas.openxmlformats.org/officeDocument/2006/relationships/image"/><Relationship Id="rId3" Target="../media/image42.png" Type="http://schemas.openxmlformats.org/officeDocument/2006/relationships/image"/><Relationship Id="rId4" Target="../media/image43.png" Type="http://schemas.openxmlformats.org/officeDocument/2006/relationships/image"/><Relationship Id="rId5" Target="../media/image44.png" Type="http://schemas.openxmlformats.org/officeDocument/2006/relationships/image"/><Relationship Id="rId6" Target="../media/image45.png" Type="http://schemas.openxmlformats.org/officeDocument/2006/relationships/image"/><Relationship Id="rId7" Target="../media/image46.png" Type="http://schemas.openxmlformats.org/officeDocument/2006/relationships/image"/><Relationship Id="rId8" Target="../media/image47.png" Type="http://schemas.openxmlformats.org/officeDocument/2006/relationships/image"/><Relationship Id="rId9" Target="../media/image48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9.jpeg" Type="http://schemas.openxmlformats.org/officeDocument/2006/relationships/image"/><Relationship Id="rId3" Target="../media/image50.png" Type="http://schemas.openxmlformats.org/officeDocument/2006/relationships/image"/><Relationship Id="rId4" Target="../media/image51.png" Type="http://schemas.openxmlformats.org/officeDocument/2006/relationships/image"/><Relationship Id="rId5" Target="../media/image8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52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5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png" Type="http://schemas.openxmlformats.org/officeDocument/2006/relationships/image"/><Relationship Id="rId4" Target="../media/image8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8.png" Type="http://schemas.openxmlformats.org/officeDocument/2006/relationships/image"/><Relationship Id="rId2" Target="../media/image9.png" Type="http://schemas.openxmlformats.org/officeDocument/2006/relationships/image"/><Relationship Id="rId3" Target="../media/image10.png" Type="http://schemas.openxmlformats.org/officeDocument/2006/relationships/image"/><Relationship Id="rId4" Target="../media/image11.png" Type="http://schemas.openxmlformats.org/officeDocument/2006/relationships/image"/><Relationship Id="rId5" Target="../media/image12.png" Type="http://schemas.openxmlformats.org/officeDocument/2006/relationships/image"/><Relationship Id="rId6" Target="../media/image13.png" Type="http://schemas.openxmlformats.org/officeDocument/2006/relationships/image"/><Relationship Id="rId7" Target="../media/image14.png" Type="http://schemas.openxmlformats.org/officeDocument/2006/relationships/image"/><Relationship Id="rId8" Target="../media/image15.png" Type="http://schemas.openxmlformats.org/officeDocument/2006/relationships/image"/><Relationship Id="rId9" Target="../media/image16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png" Type="http://schemas.openxmlformats.org/officeDocument/2006/relationships/image"/><Relationship Id="rId3" Target="../media/image18.png" Type="http://schemas.openxmlformats.org/officeDocument/2006/relationships/image"/><Relationship Id="rId4" Target="../media/image19.png" Type="http://schemas.openxmlformats.org/officeDocument/2006/relationships/image"/><Relationship Id="rId5" Target="../media/image20.png" Type="http://schemas.openxmlformats.org/officeDocument/2006/relationships/image"/><Relationship Id="rId6" Target="../media/image21.png" Type="http://schemas.openxmlformats.org/officeDocument/2006/relationships/image"/><Relationship Id="rId7" Target="../media/image8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8.png" Type="http://schemas.openxmlformats.org/officeDocument/2006/relationships/image"/><Relationship Id="rId2" Target="../media/image22.png" Type="http://schemas.openxmlformats.org/officeDocument/2006/relationships/image"/><Relationship Id="rId3" Target="../media/image23.png" Type="http://schemas.openxmlformats.org/officeDocument/2006/relationships/image"/><Relationship Id="rId4" Target="../media/image24.png" Type="http://schemas.openxmlformats.org/officeDocument/2006/relationships/image"/><Relationship Id="rId5" Target="../media/image25.png" Type="http://schemas.openxmlformats.org/officeDocument/2006/relationships/image"/><Relationship Id="rId6" Target="../media/image26.png" Type="http://schemas.openxmlformats.org/officeDocument/2006/relationships/image"/><Relationship Id="rId7" Target="../media/image27.png" Type="http://schemas.openxmlformats.org/officeDocument/2006/relationships/image"/><Relationship Id="rId8" Target="../media/image28.png" Type="http://schemas.openxmlformats.org/officeDocument/2006/relationships/image"/><Relationship Id="rId9" Target="../media/image29.pn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050" name="图片 3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图片 5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166938" y="2397125"/>
            <a:ext cx="1554162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图片 21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7893" r="12125"/>
          <a:stretch>
            <a:fillRect/>
          </a:stretch>
        </p:blipFill>
        <p:spPr bwMode="auto">
          <a:xfrm>
            <a:off x="215900" y="219075"/>
            <a:ext cx="1735138" cy="355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文本框 22"/>
          <p:cNvSpPr txBox="1">
            <a:spLocks noChangeArrowheads="1"/>
          </p:cNvSpPr>
          <p:nvPr/>
        </p:nvSpPr>
        <p:spPr bwMode="auto">
          <a:xfrm>
            <a:off x="3997325" y="4198938"/>
            <a:ext cx="6918325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dist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3200">
                <a:solidFill>
                  <a:srgbClr val="E5445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—— 开学季学生会 / 社团纳新 ——</a:t>
            </a:r>
          </a:p>
        </p:txBody>
      </p:sp>
      <p:sp>
        <p:nvSpPr>
          <p:cNvPr id="2054" name="文本框 23"/>
          <p:cNvSpPr txBox="1">
            <a:spLocks noChangeArrowheads="1"/>
          </p:cNvSpPr>
          <p:nvPr/>
        </p:nvSpPr>
        <p:spPr bwMode="auto">
          <a:xfrm>
            <a:off x="6591299" y="4878388"/>
            <a:ext cx="1952625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2000">
                <a:solidFill>
                  <a:srgbClr val="E5445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XX 部门 / 协会</a:t>
            </a:r>
          </a:p>
        </p:txBody>
      </p:sp>
      <p:pic>
        <p:nvPicPr>
          <p:cNvPr id="2055" name="图片 1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b="4608" r="2995"/>
          <a:stretch>
            <a:fillRect/>
          </a:stretch>
        </p:blipFill>
        <p:spPr bwMode="auto">
          <a:xfrm>
            <a:off x="3997325" y="2498725"/>
            <a:ext cx="6918325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 bwMode="auto">
      <p:bgPr>
        <a:blipFill dpi="0" rotWithShape="0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362" name="文本框 38"/>
          <p:cNvSpPr txBox="1">
            <a:spLocks noChangeArrowheads="1"/>
          </p:cNvSpPr>
          <p:nvPr/>
        </p:nvSpPr>
        <p:spPr bwMode="auto">
          <a:xfrm>
            <a:off x="4862513" y="363538"/>
            <a:ext cx="2341562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>
                <a:solidFill>
                  <a:srgbClr val="0D0D0D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四、部门制度</a:t>
            </a:r>
          </a:p>
        </p:txBody>
      </p:sp>
      <p:grpSp>
        <p:nvGrpSpPr>
          <p:cNvPr id="15363" name="组合 39"/>
          <p:cNvGrpSpPr/>
          <p:nvPr/>
        </p:nvGrpSpPr>
        <p:grpSpPr>
          <a:xfrm>
            <a:off x="4854575" y="936625"/>
            <a:ext cx="2482850" cy="241300"/>
            <a:chExt cx="2987774" cy="291392"/>
          </a:xfrm>
        </p:grpSpPr>
        <p:cxnSp>
          <p:nvCxnSpPr>
            <p:cNvPr id="15379" name="直接连接符 40"/>
            <p:cNvCxnSpPr>
              <a:cxnSpLocks noChangeShapeType="1"/>
            </p:cNvCxnSpPr>
            <p:nvPr/>
          </p:nvCxnSpPr>
          <p:spPr bwMode="auto">
            <a:xfrm>
              <a:off x="0" y="159116"/>
              <a:ext cx="1247454" cy="0"/>
            </a:xfrm>
            <a:prstGeom prst="line">
              <a:avLst/>
            </a:prstGeom>
            <a:noFill/>
            <a:ln w="6350">
              <a:solidFill>
                <a:srgbClr val="DF6A69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  <p:sp>
          <p:nvSpPr>
            <p:cNvPr id="15380" name="菱形 41"/>
            <p:cNvSpPr>
              <a:spLocks noChangeArrowheads="1"/>
            </p:cNvSpPr>
            <p:nvPr/>
          </p:nvSpPr>
          <p:spPr bwMode="auto">
            <a:xfrm>
              <a:off x="1419384" y="161032"/>
              <a:ext cx="106979" cy="130360"/>
            </a:xfrm>
            <a:prstGeom prst="diamond">
              <a:avLst/>
            </a:prstGeom>
            <a:solidFill>
              <a:schemeClr val="bg1"/>
            </a:solidFill>
            <a:ln w="12700">
              <a:solidFill>
                <a:srgbClr val="DF6A69"/>
              </a:solidFill>
              <a:miter lim="800000"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800">
                <a:solidFill>
                  <a:srgbClr val="FFFFFF"/>
                </a:solidFill>
              </a:endParaRPr>
            </a:p>
          </p:txBody>
        </p:sp>
        <p:sp>
          <p:nvSpPr>
            <p:cNvPr id="15381" name="泪滴形 42"/>
            <p:cNvSpPr/>
            <p:nvPr/>
          </p:nvSpPr>
          <p:spPr bwMode="auto">
            <a:xfrm rot="2700000">
              <a:off x="1266303" y="71189"/>
              <a:ext cx="143780" cy="147097"/>
            </a:xfrm>
            <a:custGeom>
              <a:gdLst>
                <a:gd fmla="*/ 0 w 143780" name="T0"/>
                <a:gd fmla="*/ 73549 h 147097" name="T1"/>
                <a:gd fmla="*/ 71890 w 143780" name="T2"/>
                <a:gd fmla="*/ 0 h 147097" name="T3"/>
                <a:gd fmla="*/ 143780 w 143780" name="T4"/>
                <a:gd fmla="*/ 0 h 147097" name="T5"/>
                <a:gd fmla="*/ 143780 w 143780" name="T6"/>
                <a:gd fmla="*/ 73549 h 147097" name="T7"/>
                <a:gd fmla="*/ 71890 w 143780" name="T8"/>
                <a:gd fmla="*/ 147098 h 147097" name="T9"/>
                <a:gd fmla="*/ 0 w 143780" name="T10"/>
                <a:gd fmla="*/ 73549 h 147097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b" l="0" r="r" t="0"/>
              <a:pathLst>
                <a:path h="147097" w="143780">
                  <a:moveTo>
                    <a:pt x="0" y="73549"/>
                  </a:moveTo>
                  <a:cubicBezTo>
                    <a:pt x="0" y="32929"/>
                    <a:pt x="32186" y="0"/>
                    <a:pt x="71890" y="0"/>
                  </a:cubicBezTo>
                  <a:lnTo>
                    <a:pt x="143780" y="0"/>
                  </a:lnTo>
                  <a:lnTo>
                    <a:pt x="143780" y="73549"/>
                  </a:lnTo>
                  <a:cubicBezTo>
                    <a:pt x="143780" y="114169"/>
                    <a:pt x="111594" y="147098"/>
                    <a:pt x="71890" y="147098"/>
                  </a:cubicBezTo>
                  <a:cubicBezTo>
                    <a:pt x="32186" y="147098"/>
                    <a:pt x="0" y="114169"/>
                    <a:pt x="0" y="73549"/>
                  </a:cubicBezTo>
                  <a:close/>
                </a:path>
              </a:pathLst>
            </a:custGeom>
            <a:noFill/>
            <a:ln cap="flat" cmpd="sng" w="12700">
              <a:solidFill>
                <a:srgbClr val="DF6A69"/>
              </a:solidFill>
              <a:round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sp>
          <p:nvSpPr>
            <p:cNvPr id="15382" name="泪滴形 43"/>
            <p:cNvSpPr/>
            <p:nvPr/>
          </p:nvSpPr>
          <p:spPr bwMode="auto">
            <a:xfrm rot="-8100000">
              <a:off x="1526363" y="72848"/>
              <a:ext cx="147096" cy="143780"/>
            </a:xfrm>
            <a:custGeom>
              <a:gdLst>
                <a:gd fmla="*/ 0 w 143780" name="T0"/>
                <a:gd fmla="*/ 70269 h 147096" name="T1"/>
                <a:gd fmla="*/ 75244 w 143780" name="T2"/>
                <a:gd fmla="*/ 0 h 147096" name="T3"/>
                <a:gd fmla="*/ 150488 w 143780" name="T4"/>
                <a:gd fmla="*/ 0 h 147096" name="T5"/>
                <a:gd fmla="*/ 150488 w 143780" name="T6"/>
                <a:gd fmla="*/ 70269 h 147096" name="T7"/>
                <a:gd fmla="*/ 75244 w 143780" name="T8"/>
                <a:gd fmla="*/ 140539 h 147096" name="T9"/>
                <a:gd fmla="*/ 0 w 143780" name="T10"/>
                <a:gd fmla="*/ 70269 h 147096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b" l="0" r="r" t="0"/>
              <a:pathLst>
                <a:path h="147096" w="143780">
                  <a:moveTo>
                    <a:pt x="0" y="73548"/>
                  </a:moveTo>
                  <a:cubicBezTo>
                    <a:pt x="0" y="32929"/>
                    <a:pt x="32186" y="0"/>
                    <a:pt x="71890" y="0"/>
                  </a:cubicBezTo>
                  <a:lnTo>
                    <a:pt x="143780" y="0"/>
                  </a:lnTo>
                  <a:lnTo>
                    <a:pt x="143780" y="73548"/>
                  </a:lnTo>
                  <a:cubicBezTo>
                    <a:pt x="143780" y="114167"/>
                    <a:pt x="111594" y="147096"/>
                    <a:pt x="71890" y="147096"/>
                  </a:cubicBezTo>
                  <a:cubicBezTo>
                    <a:pt x="32186" y="147096"/>
                    <a:pt x="0" y="114167"/>
                    <a:pt x="0" y="73548"/>
                  </a:cubicBezTo>
                  <a:close/>
                </a:path>
              </a:pathLst>
            </a:custGeom>
            <a:noFill/>
            <a:ln cap="flat" cmpd="sng" w="12700">
              <a:solidFill>
                <a:srgbClr val="DF6A69"/>
              </a:solidFill>
              <a:round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sp>
          <p:nvSpPr>
            <p:cNvPr id="15383" name="菱形 44"/>
            <p:cNvSpPr>
              <a:spLocks noChangeArrowheads="1"/>
            </p:cNvSpPr>
            <p:nvPr/>
          </p:nvSpPr>
          <p:spPr bwMode="auto">
            <a:xfrm>
              <a:off x="1419384" y="0"/>
              <a:ext cx="106979" cy="130360"/>
            </a:xfrm>
            <a:prstGeom prst="diamond">
              <a:avLst/>
            </a:prstGeom>
            <a:solidFill>
              <a:schemeClr val="bg1"/>
            </a:solidFill>
            <a:ln w="12700">
              <a:solidFill>
                <a:srgbClr val="DF6A69"/>
              </a:solidFill>
              <a:miter lim="800000"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800">
                <a:solidFill>
                  <a:srgbClr val="FFFFFF"/>
                </a:solidFill>
              </a:endParaRPr>
            </a:p>
          </p:txBody>
        </p:sp>
        <p:cxnSp>
          <p:nvCxnSpPr>
            <p:cNvPr id="15384" name="直接连接符 45"/>
            <p:cNvCxnSpPr>
              <a:cxnSpLocks noChangeShapeType="1"/>
            </p:cNvCxnSpPr>
            <p:nvPr/>
          </p:nvCxnSpPr>
          <p:spPr bwMode="auto">
            <a:xfrm>
              <a:off x="1660087" y="159116"/>
              <a:ext cx="1327687" cy="0"/>
            </a:xfrm>
            <a:prstGeom prst="line">
              <a:avLst/>
            </a:prstGeom>
            <a:noFill/>
            <a:ln w="6350">
              <a:solidFill>
                <a:srgbClr val="DF6A69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</p:grpSp>
      <p:grpSp>
        <p:nvGrpSpPr>
          <p:cNvPr id="15364" name="组合 29"/>
          <p:cNvGrpSpPr>
            <a:grpSpLocks noChangeAspect="1"/>
          </p:cNvGrpSpPr>
          <p:nvPr/>
        </p:nvGrpSpPr>
        <p:grpSpPr>
          <a:xfrm>
            <a:off x="1931988" y="1379538"/>
            <a:ext cx="8083550" cy="4940300"/>
            <a:chExt cx="8084243" cy="4940370"/>
          </a:xfrm>
        </p:grpSpPr>
        <p:pic>
          <p:nvPicPr>
            <p:cNvPr id="15377" name="图片 30"/>
            <p:cNvPicPr>
              <a:picLocks noChangeArrowheads="1"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0" y="0"/>
              <a:ext cx="8084243" cy="4940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8" name="图片 31"/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1217811" y="453200"/>
              <a:ext cx="5793201" cy="370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365" name="矩形 33"/>
          <p:cNvSpPr>
            <a:spLocks noChangeArrowheads="1"/>
          </p:cNvSpPr>
          <p:nvPr/>
        </p:nvSpPr>
        <p:spPr bwMode="auto">
          <a:xfrm>
            <a:off x="0" y="2222500"/>
            <a:ext cx="4022725" cy="649288"/>
          </a:xfrm>
          <a:prstGeom prst="rect">
            <a:avLst/>
          </a:prstGeom>
          <a:solidFill>
            <a:srgbClr val="DF6A6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solidFill>
                <a:srgbClr val="FFFFFF"/>
              </a:solidFill>
            </a:endParaRPr>
          </a:p>
        </p:txBody>
      </p:sp>
      <p:sp>
        <p:nvSpPr>
          <p:cNvPr id="15366" name="文本框 34"/>
          <p:cNvSpPr txBox="1">
            <a:spLocks noChangeArrowheads="1"/>
          </p:cNvSpPr>
          <p:nvPr/>
        </p:nvSpPr>
        <p:spPr bwMode="auto">
          <a:xfrm>
            <a:off x="463550" y="2371725"/>
            <a:ext cx="3386138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zh-CN" sz="18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单击此处添加您要的文字标题</a:t>
            </a:r>
          </a:p>
        </p:txBody>
      </p:sp>
      <p:sp>
        <p:nvSpPr>
          <p:cNvPr id="15367" name="矩形 36"/>
          <p:cNvSpPr>
            <a:spLocks noChangeArrowheads="1"/>
          </p:cNvSpPr>
          <p:nvPr/>
        </p:nvSpPr>
        <p:spPr bwMode="auto">
          <a:xfrm>
            <a:off x="0" y="3325813"/>
            <a:ext cx="4022725" cy="649287"/>
          </a:xfrm>
          <a:prstGeom prst="rect">
            <a:avLst/>
          </a:prstGeom>
          <a:solidFill>
            <a:srgbClr val="D88F5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solidFill>
                <a:srgbClr val="FFFFFF"/>
              </a:solidFill>
            </a:endParaRPr>
          </a:p>
        </p:txBody>
      </p:sp>
      <p:sp>
        <p:nvSpPr>
          <p:cNvPr id="15368" name="文本框 37"/>
          <p:cNvSpPr txBox="1">
            <a:spLocks noChangeArrowheads="1"/>
          </p:cNvSpPr>
          <p:nvPr/>
        </p:nvSpPr>
        <p:spPr bwMode="auto">
          <a:xfrm>
            <a:off x="463550" y="3475038"/>
            <a:ext cx="3386138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zh-CN" sz="18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单击此处添加您要的文字标题</a:t>
            </a:r>
          </a:p>
        </p:txBody>
      </p:sp>
      <p:sp>
        <p:nvSpPr>
          <p:cNvPr id="15369" name="矩形 47"/>
          <p:cNvSpPr>
            <a:spLocks noChangeArrowheads="1"/>
          </p:cNvSpPr>
          <p:nvPr/>
        </p:nvSpPr>
        <p:spPr bwMode="auto">
          <a:xfrm>
            <a:off x="0" y="4432300"/>
            <a:ext cx="4022725" cy="649288"/>
          </a:xfrm>
          <a:prstGeom prst="rect">
            <a:avLst/>
          </a:prstGeom>
          <a:solidFill>
            <a:srgbClr val="DF6A6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solidFill>
                <a:srgbClr val="FFFFFF"/>
              </a:solidFill>
            </a:endParaRPr>
          </a:p>
        </p:txBody>
      </p:sp>
      <p:sp>
        <p:nvSpPr>
          <p:cNvPr id="15370" name="文本框 48"/>
          <p:cNvSpPr txBox="1">
            <a:spLocks noChangeArrowheads="1"/>
          </p:cNvSpPr>
          <p:nvPr/>
        </p:nvSpPr>
        <p:spPr bwMode="auto">
          <a:xfrm>
            <a:off x="463550" y="4579938"/>
            <a:ext cx="3386138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zh-CN" sz="18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单击此处添加您要的文字标题</a:t>
            </a:r>
          </a:p>
        </p:txBody>
      </p:sp>
      <p:sp>
        <p:nvSpPr>
          <p:cNvPr id="15371" name="矩形 50"/>
          <p:cNvSpPr>
            <a:spLocks noChangeArrowheads="1"/>
          </p:cNvSpPr>
          <p:nvPr/>
        </p:nvSpPr>
        <p:spPr bwMode="auto">
          <a:xfrm>
            <a:off x="8164513" y="2222500"/>
            <a:ext cx="4024312" cy="649288"/>
          </a:xfrm>
          <a:prstGeom prst="rect">
            <a:avLst/>
          </a:prstGeom>
          <a:solidFill>
            <a:srgbClr val="D88F5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solidFill>
                <a:srgbClr val="FFFFFF"/>
              </a:solidFill>
            </a:endParaRPr>
          </a:p>
        </p:txBody>
      </p:sp>
      <p:sp>
        <p:nvSpPr>
          <p:cNvPr id="15372" name="文本框 51"/>
          <p:cNvSpPr txBox="1">
            <a:spLocks noChangeArrowheads="1"/>
          </p:cNvSpPr>
          <p:nvPr/>
        </p:nvSpPr>
        <p:spPr bwMode="auto">
          <a:xfrm>
            <a:off x="8628064" y="2371725"/>
            <a:ext cx="3386137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zh-CN" sz="18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单击此处添加您要的文字标题</a:t>
            </a:r>
          </a:p>
        </p:txBody>
      </p:sp>
      <p:sp>
        <p:nvSpPr>
          <p:cNvPr id="15373" name="矩形 53"/>
          <p:cNvSpPr>
            <a:spLocks noChangeArrowheads="1"/>
          </p:cNvSpPr>
          <p:nvPr/>
        </p:nvSpPr>
        <p:spPr bwMode="auto">
          <a:xfrm>
            <a:off x="8164513" y="3325813"/>
            <a:ext cx="4024312" cy="649287"/>
          </a:xfrm>
          <a:prstGeom prst="rect">
            <a:avLst/>
          </a:prstGeom>
          <a:solidFill>
            <a:srgbClr val="DF6A6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solidFill>
                <a:srgbClr val="FFFFFF"/>
              </a:solidFill>
            </a:endParaRPr>
          </a:p>
        </p:txBody>
      </p:sp>
      <p:sp>
        <p:nvSpPr>
          <p:cNvPr id="15374" name="文本框 54"/>
          <p:cNvSpPr txBox="1">
            <a:spLocks noChangeArrowheads="1"/>
          </p:cNvSpPr>
          <p:nvPr/>
        </p:nvSpPr>
        <p:spPr bwMode="auto">
          <a:xfrm>
            <a:off x="8628064" y="3475038"/>
            <a:ext cx="3386137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zh-CN" sz="18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单击此处添加您要的文字标题</a:t>
            </a:r>
          </a:p>
        </p:txBody>
      </p:sp>
      <p:sp>
        <p:nvSpPr>
          <p:cNvPr id="15375" name="矩形 56"/>
          <p:cNvSpPr>
            <a:spLocks noChangeArrowheads="1"/>
          </p:cNvSpPr>
          <p:nvPr/>
        </p:nvSpPr>
        <p:spPr bwMode="auto">
          <a:xfrm>
            <a:off x="8164513" y="4432300"/>
            <a:ext cx="4024312" cy="649288"/>
          </a:xfrm>
          <a:prstGeom prst="rect">
            <a:avLst/>
          </a:prstGeom>
          <a:solidFill>
            <a:srgbClr val="D88F5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solidFill>
                <a:srgbClr val="FFFFFF"/>
              </a:solidFill>
            </a:endParaRPr>
          </a:p>
        </p:txBody>
      </p:sp>
      <p:sp>
        <p:nvSpPr>
          <p:cNvPr id="15376" name="文本框 57"/>
          <p:cNvSpPr txBox="1">
            <a:spLocks noChangeArrowheads="1"/>
          </p:cNvSpPr>
          <p:nvPr/>
        </p:nvSpPr>
        <p:spPr bwMode="auto">
          <a:xfrm>
            <a:off x="8628064" y="4579938"/>
            <a:ext cx="3386137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zh-CN" sz="18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单击此处添加您要的文字标题</a:t>
            </a:r>
          </a:p>
        </p:txBody>
      </p:sp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 bwMode="auto">
      <p:bgPr>
        <a:blipFill dpi="0" rotWithShape="0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6386" name="图片 4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14911"/>
          <a:stretch>
            <a:fillRect/>
          </a:stretch>
        </p:blipFill>
        <p:spPr bwMode="auto">
          <a:xfrm>
            <a:off x="8056563" y="2052638"/>
            <a:ext cx="2798762" cy="167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图片 3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12390" t="5699"/>
          <a:stretch>
            <a:fillRect/>
          </a:stretch>
        </p:blipFill>
        <p:spPr bwMode="auto">
          <a:xfrm>
            <a:off x="4721225" y="2052638"/>
            <a:ext cx="2811463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图片 2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10951" t="7307"/>
          <a:stretch>
            <a:fillRect/>
          </a:stretch>
        </p:blipFill>
        <p:spPr bwMode="auto">
          <a:xfrm>
            <a:off x="1392238" y="2052638"/>
            <a:ext cx="2805112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文本框 38"/>
          <p:cNvSpPr txBox="1">
            <a:spLocks noChangeArrowheads="1"/>
          </p:cNvSpPr>
          <p:nvPr/>
        </p:nvSpPr>
        <p:spPr bwMode="auto">
          <a:xfrm>
            <a:off x="4862513" y="363538"/>
            <a:ext cx="2341562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>
                <a:solidFill>
                  <a:srgbClr val="0D0D0D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五、常规活动</a:t>
            </a:r>
          </a:p>
        </p:txBody>
      </p:sp>
      <p:grpSp>
        <p:nvGrpSpPr>
          <p:cNvPr id="16390" name="组合 39"/>
          <p:cNvGrpSpPr/>
          <p:nvPr/>
        </p:nvGrpSpPr>
        <p:grpSpPr>
          <a:xfrm>
            <a:off x="4854575" y="936625"/>
            <a:ext cx="2482850" cy="241300"/>
            <a:chExt cx="2987774" cy="291392"/>
          </a:xfrm>
        </p:grpSpPr>
        <p:cxnSp>
          <p:nvCxnSpPr>
            <p:cNvPr id="16397" name="直接连接符 40"/>
            <p:cNvCxnSpPr>
              <a:cxnSpLocks noChangeShapeType="1"/>
            </p:cNvCxnSpPr>
            <p:nvPr/>
          </p:nvCxnSpPr>
          <p:spPr bwMode="auto">
            <a:xfrm>
              <a:off x="0" y="159116"/>
              <a:ext cx="1247454" cy="0"/>
            </a:xfrm>
            <a:prstGeom prst="line">
              <a:avLst/>
            </a:prstGeom>
            <a:noFill/>
            <a:ln w="6350">
              <a:solidFill>
                <a:srgbClr val="DF6A69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  <p:sp>
          <p:nvSpPr>
            <p:cNvPr id="16398" name="菱形 41"/>
            <p:cNvSpPr>
              <a:spLocks noChangeArrowheads="1"/>
            </p:cNvSpPr>
            <p:nvPr/>
          </p:nvSpPr>
          <p:spPr bwMode="auto">
            <a:xfrm>
              <a:off x="1419384" y="161032"/>
              <a:ext cx="106979" cy="130360"/>
            </a:xfrm>
            <a:prstGeom prst="diamond">
              <a:avLst/>
            </a:prstGeom>
            <a:solidFill>
              <a:schemeClr val="bg1"/>
            </a:solidFill>
            <a:ln w="12700">
              <a:solidFill>
                <a:srgbClr val="DF6A69"/>
              </a:solidFill>
              <a:miter lim="800000"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800">
                <a:solidFill>
                  <a:srgbClr val="FFFFFF"/>
                </a:solidFill>
              </a:endParaRPr>
            </a:p>
          </p:txBody>
        </p:sp>
        <p:sp>
          <p:nvSpPr>
            <p:cNvPr id="16399" name="泪滴形 42"/>
            <p:cNvSpPr/>
            <p:nvPr/>
          </p:nvSpPr>
          <p:spPr bwMode="auto">
            <a:xfrm rot="2700000">
              <a:off x="1266303" y="71189"/>
              <a:ext cx="143780" cy="147097"/>
            </a:xfrm>
            <a:custGeom>
              <a:gdLst>
                <a:gd fmla="*/ 0 w 143780" name="T0"/>
                <a:gd fmla="*/ 73549 h 147097" name="T1"/>
                <a:gd fmla="*/ 71890 w 143780" name="T2"/>
                <a:gd fmla="*/ 0 h 147097" name="T3"/>
                <a:gd fmla="*/ 143780 w 143780" name="T4"/>
                <a:gd fmla="*/ 0 h 147097" name="T5"/>
                <a:gd fmla="*/ 143780 w 143780" name="T6"/>
                <a:gd fmla="*/ 73549 h 147097" name="T7"/>
                <a:gd fmla="*/ 71890 w 143780" name="T8"/>
                <a:gd fmla="*/ 147098 h 147097" name="T9"/>
                <a:gd fmla="*/ 0 w 143780" name="T10"/>
                <a:gd fmla="*/ 73549 h 147097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b" l="0" r="r" t="0"/>
              <a:pathLst>
                <a:path h="147097" w="143780">
                  <a:moveTo>
                    <a:pt x="0" y="73549"/>
                  </a:moveTo>
                  <a:cubicBezTo>
                    <a:pt x="0" y="32929"/>
                    <a:pt x="32186" y="0"/>
                    <a:pt x="71890" y="0"/>
                  </a:cubicBezTo>
                  <a:lnTo>
                    <a:pt x="143780" y="0"/>
                  </a:lnTo>
                  <a:lnTo>
                    <a:pt x="143780" y="73549"/>
                  </a:lnTo>
                  <a:cubicBezTo>
                    <a:pt x="143780" y="114169"/>
                    <a:pt x="111594" y="147098"/>
                    <a:pt x="71890" y="147098"/>
                  </a:cubicBezTo>
                  <a:cubicBezTo>
                    <a:pt x="32186" y="147098"/>
                    <a:pt x="0" y="114169"/>
                    <a:pt x="0" y="73549"/>
                  </a:cubicBezTo>
                  <a:close/>
                </a:path>
              </a:pathLst>
            </a:custGeom>
            <a:noFill/>
            <a:ln cap="flat" cmpd="sng" w="12700">
              <a:solidFill>
                <a:srgbClr val="DF6A69"/>
              </a:solidFill>
              <a:round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sp>
          <p:nvSpPr>
            <p:cNvPr id="16400" name="泪滴形 43"/>
            <p:cNvSpPr/>
            <p:nvPr/>
          </p:nvSpPr>
          <p:spPr bwMode="auto">
            <a:xfrm rot="-8100000">
              <a:off x="1526363" y="72848"/>
              <a:ext cx="147096" cy="143780"/>
            </a:xfrm>
            <a:custGeom>
              <a:gdLst>
                <a:gd fmla="*/ 0 w 143780" name="T0"/>
                <a:gd fmla="*/ 70269 h 147096" name="T1"/>
                <a:gd fmla="*/ 75244 w 143780" name="T2"/>
                <a:gd fmla="*/ 0 h 147096" name="T3"/>
                <a:gd fmla="*/ 150488 w 143780" name="T4"/>
                <a:gd fmla="*/ 0 h 147096" name="T5"/>
                <a:gd fmla="*/ 150488 w 143780" name="T6"/>
                <a:gd fmla="*/ 70269 h 147096" name="T7"/>
                <a:gd fmla="*/ 75244 w 143780" name="T8"/>
                <a:gd fmla="*/ 140539 h 147096" name="T9"/>
                <a:gd fmla="*/ 0 w 143780" name="T10"/>
                <a:gd fmla="*/ 70269 h 147096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b" l="0" r="r" t="0"/>
              <a:pathLst>
                <a:path h="147096" w="143780">
                  <a:moveTo>
                    <a:pt x="0" y="73548"/>
                  </a:moveTo>
                  <a:cubicBezTo>
                    <a:pt x="0" y="32929"/>
                    <a:pt x="32186" y="0"/>
                    <a:pt x="71890" y="0"/>
                  </a:cubicBezTo>
                  <a:lnTo>
                    <a:pt x="143780" y="0"/>
                  </a:lnTo>
                  <a:lnTo>
                    <a:pt x="143780" y="73548"/>
                  </a:lnTo>
                  <a:cubicBezTo>
                    <a:pt x="143780" y="114167"/>
                    <a:pt x="111594" y="147096"/>
                    <a:pt x="71890" y="147096"/>
                  </a:cubicBezTo>
                  <a:cubicBezTo>
                    <a:pt x="32186" y="147096"/>
                    <a:pt x="0" y="114167"/>
                    <a:pt x="0" y="73548"/>
                  </a:cubicBezTo>
                  <a:close/>
                </a:path>
              </a:pathLst>
            </a:custGeom>
            <a:noFill/>
            <a:ln cap="flat" cmpd="sng" w="12700">
              <a:solidFill>
                <a:srgbClr val="DF6A69"/>
              </a:solidFill>
              <a:round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sp>
          <p:nvSpPr>
            <p:cNvPr id="16401" name="菱形 44"/>
            <p:cNvSpPr>
              <a:spLocks noChangeArrowheads="1"/>
            </p:cNvSpPr>
            <p:nvPr/>
          </p:nvSpPr>
          <p:spPr bwMode="auto">
            <a:xfrm>
              <a:off x="1419384" y="0"/>
              <a:ext cx="106979" cy="130360"/>
            </a:xfrm>
            <a:prstGeom prst="diamond">
              <a:avLst/>
            </a:prstGeom>
            <a:solidFill>
              <a:schemeClr val="bg1"/>
            </a:solidFill>
            <a:ln w="12700">
              <a:solidFill>
                <a:srgbClr val="DF6A69"/>
              </a:solidFill>
              <a:miter lim="800000"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800">
                <a:solidFill>
                  <a:srgbClr val="FFFFFF"/>
                </a:solidFill>
              </a:endParaRPr>
            </a:p>
          </p:txBody>
        </p:sp>
        <p:cxnSp>
          <p:nvCxnSpPr>
            <p:cNvPr id="16402" name="直接连接符 45"/>
            <p:cNvCxnSpPr>
              <a:cxnSpLocks noChangeShapeType="1"/>
            </p:cNvCxnSpPr>
            <p:nvPr/>
          </p:nvCxnSpPr>
          <p:spPr bwMode="auto">
            <a:xfrm>
              <a:off x="1660087" y="159116"/>
              <a:ext cx="1327687" cy="0"/>
            </a:xfrm>
            <a:prstGeom prst="line">
              <a:avLst/>
            </a:prstGeom>
            <a:noFill/>
            <a:ln w="6350">
              <a:solidFill>
                <a:srgbClr val="DF6A69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</p:grpSp>
      <p:sp>
        <p:nvSpPr>
          <p:cNvPr id="16391" name="文本框 12"/>
          <p:cNvSpPr txBox="1">
            <a:spLocks noChangeArrowheads="1"/>
          </p:cNvSpPr>
          <p:nvPr/>
        </p:nvSpPr>
        <p:spPr bwMode="auto">
          <a:xfrm>
            <a:off x="1293813" y="4019550"/>
            <a:ext cx="2903537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zh-CN" sz="1800">
                <a:solidFill>
                  <a:srgbClr val="DF6A69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单击此处添加标题</a:t>
            </a:r>
          </a:p>
        </p:txBody>
      </p:sp>
      <p:sp>
        <p:nvSpPr>
          <p:cNvPr id="16392" name="TextBox 35"/>
          <p:cNvSpPr txBox="1">
            <a:spLocks noChangeArrowheads="1"/>
          </p:cNvSpPr>
          <p:nvPr/>
        </p:nvSpPr>
        <p:spPr bwMode="auto">
          <a:xfrm>
            <a:off x="1293813" y="4502150"/>
            <a:ext cx="2743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400">
                <a:latin charset="-122" panose="020b0503020204020204" pitchFamily="34" typeface="微软雅黑"/>
                <a:ea charset="-122" panose="020b0503020204020204" pitchFamily="34" typeface="微软雅黑"/>
              </a:rPr>
              <a:t>秋实PPT工作室由一群充满青春朝气的年轻人组成。春种一粒粟,秋收万颗籽，点滴进步，成就价值是我们的一贯的追求。工作室为您提供专业的PPT模板、PPT培训、PPT美化与定制。</a:t>
            </a:r>
          </a:p>
        </p:txBody>
      </p:sp>
      <p:sp>
        <p:nvSpPr>
          <p:cNvPr id="16393" name="文本框 14"/>
          <p:cNvSpPr txBox="1">
            <a:spLocks noChangeArrowheads="1"/>
          </p:cNvSpPr>
          <p:nvPr/>
        </p:nvSpPr>
        <p:spPr bwMode="auto">
          <a:xfrm>
            <a:off x="4598988" y="4019550"/>
            <a:ext cx="2903537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zh-CN" sz="1800">
                <a:solidFill>
                  <a:srgbClr val="DF6A69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单击此处添加标题</a:t>
            </a:r>
          </a:p>
        </p:txBody>
      </p:sp>
      <p:sp>
        <p:nvSpPr>
          <p:cNvPr id="16394" name="TextBox 35"/>
          <p:cNvSpPr txBox="1">
            <a:spLocks noChangeArrowheads="1"/>
          </p:cNvSpPr>
          <p:nvPr/>
        </p:nvSpPr>
        <p:spPr bwMode="auto">
          <a:xfrm>
            <a:off x="4598988" y="4502150"/>
            <a:ext cx="2743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400">
                <a:latin charset="-122" panose="020b0503020204020204" pitchFamily="34" typeface="微软雅黑"/>
                <a:ea charset="-122" panose="020b0503020204020204" pitchFamily="34" typeface="微软雅黑"/>
              </a:rPr>
              <a:t>秋实PPT工作室由一群充满青春朝气的年轻人组成。春种一粒粟,秋收万颗籽，点滴进步，成就价值是我们的一贯的追求。工作室为您提供专业的PPT模板、PPT培训、PPT美化与定制。</a:t>
            </a:r>
          </a:p>
        </p:txBody>
      </p:sp>
      <p:sp>
        <p:nvSpPr>
          <p:cNvPr id="16395" name="文本框 16"/>
          <p:cNvSpPr txBox="1">
            <a:spLocks noChangeArrowheads="1"/>
          </p:cNvSpPr>
          <p:nvPr/>
        </p:nvSpPr>
        <p:spPr bwMode="auto">
          <a:xfrm>
            <a:off x="7932739" y="4019550"/>
            <a:ext cx="2903537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zh-CN" sz="1800">
                <a:solidFill>
                  <a:srgbClr val="DF6A69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单击此处添加标题</a:t>
            </a:r>
          </a:p>
        </p:txBody>
      </p:sp>
      <p:sp>
        <p:nvSpPr>
          <p:cNvPr id="16396" name="TextBox 35"/>
          <p:cNvSpPr txBox="1">
            <a:spLocks noChangeArrowheads="1"/>
          </p:cNvSpPr>
          <p:nvPr/>
        </p:nvSpPr>
        <p:spPr bwMode="auto">
          <a:xfrm>
            <a:off x="7932739" y="4502150"/>
            <a:ext cx="2743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400">
                <a:latin charset="-122" panose="020b0503020204020204" pitchFamily="34" typeface="微软雅黑"/>
                <a:ea charset="-122" panose="020b0503020204020204" pitchFamily="34" typeface="微软雅黑"/>
              </a:rPr>
              <a:t>秋实PPT工作室由一群充满青春朝气的年轻人组成。春种一粒粟,秋收万颗籽，点滴进步，成就价值是我们的一贯的追求。工作室为您提供专业的PPT模板、PPT培训、PPT美化与定制。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 bwMode="auto">
      <p:bgPr>
        <a:blipFill dpi="0" rotWithShape="0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410" name="文本框 38"/>
          <p:cNvSpPr txBox="1">
            <a:spLocks noChangeArrowheads="1"/>
          </p:cNvSpPr>
          <p:nvPr/>
        </p:nvSpPr>
        <p:spPr bwMode="auto">
          <a:xfrm>
            <a:off x="4862513" y="363538"/>
            <a:ext cx="2341562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>
                <a:solidFill>
                  <a:srgbClr val="0D0D0D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五、常规活动</a:t>
            </a:r>
          </a:p>
        </p:txBody>
      </p:sp>
      <p:grpSp>
        <p:nvGrpSpPr>
          <p:cNvPr id="17411" name="组合 39"/>
          <p:cNvGrpSpPr/>
          <p:nvPr/>
        </p:nvGrpSpPr>
        <p:grpSpPr>
          <a:xfrm>
            <a:off x="4854575" y="936625"/>
            <a:ext cx="2482850" cy="241300"/>
            <a:chExt cx="2987774" cy="291392"/>
          </a:xfrm>
        </p:grpSpPr>
        <p:cxnSp>
          <p:nvCxnSpPr>
            <p:cNvPr id="17422" name="直接连接符 40"/>
            <p:cNvCxnSpPr>
              <a:cxnSpLocks noChangeShapeType="1"/>
            </p:cNvCxnSpPr>
            <p:nvPr/>
          </p:nvCxnSpPr>
          <p:spPr bwMode="auto">
            <a:xfrm>
              <a:off x="0" y="159116"/>
              <a:ext cx="1247454" cy="0"/>
            </a:xfrm>
            <a:prstGeom prst="line">
              <a:avLst/>
            </a:prstGeom>
            <a:noFill/>
            <a:ln w="6350">
              <a:solidFill>
                <a:srgbClr val="DF6A69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  <p:sp>
          <p:nvSpPr>
            <p:cNvPr id="17423" name="菱形 41"/>
            <p:cNvSpPr>
              <a:spLocks noChangeArrowheads="1"/>
            </p:cNvSpPr>
            <p:nvPr/>
          </p:nvSpPr>
          <p:spPr bwMode="auto">
            <a:xfrm>
              <a:off x="1419384" y="161032"/>
              <a:ext cx="106979" cy="130360"/>
            </a:xfrm>
            <a:prstGeom prst="diamond">
              <a:avLst/>
            </a:prstGeom>
            <a:solidFill>
              <a:schemeClr val="bg1"/>
            </a:solidFill>
            <a:ln w="12700">
              <a:solidFill>
                <a:srgbClr val="DF6A69"/>
              </a:solidFill>
              <a:miter lim="800000"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800">
                <a:solidFill>
                  <a:srgbClr val="FFFFFF"/>
                </a:solidFill>
              </a:endParaRPr>
            </a:p>
          </p:txBody>
        </p:sp>
        <p:sp>
          <p:nvSpPr>
            <p:cNvPr id="17424" name="泪滴形 42"/>
            <p:cNvSpPr/>
            <p:nvPr/>
          </p:nvSpPr>
          <p:spPr bwMode="auto">
            <a:xfrm rot="2700000">
              <a:off x="1266303" y="71189"/>
              <a:ext cx="143780" cy="147097"/>
            </a:xfrm>
            <a:custGeom>
              <a:gdLst>
                <a:gd fmla="*/ 0 w 143780" name="T0"/>
                <a:gd fmla="*/ 73549 h 147097" name="T1"/>
                <a:gd fmla="*/ 71890 w 143780" name="T2"/>
                <a:gd fmla="*/ 0 h 147097" name="T3"/>
                <a:gd fmla="*/ 143780 w 143780" name="T4"/>
                <a:gd fmla="*/ 0 h 147097" name="T5"/>
                <a:gd fmla="*/ 143780 w 143780" name="T6"/>
                <a:gd fmla="*/ 73549 h 147097" name="T7"/>
                <a:gd fmla="*/ 71890 w 143780" name="T8"/>
                <a:gd fmla="*/ 147098 h 147097" name="T9"/>
                <a:gd fmla="*/ 0 w 143780" name="T10"/>
                <a:gd fmla="*/ 73549 h 147097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b" l="0" r="r" t="0"/>
              <a:pathLst>
                <a:path h="147097" w="143780">
                  <a:moveTo>
                    <a:pt x="0" y="73549"/>
                  </a:moveTo>
                  <a:cubicBezTo>
                    <a:pt x="0" y="32929"/>
                    <a:pt x="32186" y="0"/>
                    <a:pt x="71890" y="0"/>
                  </a:cubicBezTo>
                  <a:lnTo>
                    <a:pt x="143780" y="0"/>
                  </a:lnTo>
                  <a:lnTo>
                    <a:pt x="143780" y="73549"/>
                  </a:lnTo>
                  <a:cubicBezTo>
                    <a:pt x="143780" y="114169"/>
                    <a:pt x="111594" y="147098"/>
                    <a:pt x="71890" y="147098"/>
                  </a:cubicBezTo>
                  <a:cubicBezTo>
                    <a:pt x="32186" y="147098"/>
                    <a:pt x="0" y="114169"/>
                    <a:pt x="0" y="73549"/>
                  </a:cubicBezTo>
                  <a:close/>
                </a:path>
              </a:pathLst>
            </a:custGeom>
            <a:noFill/>
            <a:ln cap="flat" cmpd="sng" w="12700">
              <a:solidFill>
                <a:srgbClr val="DF6A69"/>
              </a:solidFill>
              <a:round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sp>
          <p:nvSpPr>
            <p:cNvPr id="17425" name="泪滴形 43"/>
            <p:cNvSpPr/>
            <p:nvPr/>
          </p:nvSpPr>
          <p:spPr bwMode="auto">
            <a:xfrm rot="-8100000">
              <a:off x="1526363" y="72848"/>
              <a:ext cx="147096" cy="143780"/>
            </a:xfrm>
            <a:custGeom>
              <a:gdLst>
                <a:gd fmla="*/ 0 w 143780" name="T0"/>
                <a:gd fmla="*/ 70269 h 147096" name="T1"/>
                <a:gd fmla="*/ 75244 w 143780" name="T2"/>
                <a:gd fmla="*/ 0 h 147096" name="T3"/>
                <a:gd fmla="*/ 150488 w 143780" name="T4"/>
                <a:gd fmla="*/ 0 h 147096" name="T5"/>
                <a:gd fmla="*/ 150488 w 143780" name="T6"/>
                <a:gd fmla="*/ 70269 h 147096" name="T7"/>
                <a:gd fmla="*/ 75244 w 143780" name="T8"/>
                <a:gd fmla="*/ 140539 h 147096" name="T9"/>
                <a:gd fmla="*/ 0 w 143780" name="T10"/>
                <a:gd fmla="*/ 70269 h 147096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b" l="0" r="r" t="0"/>
              <a:pathLst>
                <a:path h="147096" w="143780">
                  <a:moveTo>
                    <a:pt x="0" y="73548"/>
                  </a:moveTo>
                  <a:cubicBezTo>
                    <a:pt x="0" y="32929"/>
                    <a:pt x="32186" y="0"/>
                    <a:pt x="71890" y="0"/>
                  </a:cubicBezTo>
                  <a:lnTo>
                    <a:pt x="143780" y="0"/>
                  </a:lnTo>
                  <a:lnTo>
                    <a:pt x="143780" y="73548"/>
                  </a:lnTo>
                  <a:cubicBezTo>
                    <a:pt x="143780" y="114167"/>
                    <a:pt x="111594" y="147096"/>
                    <a:pt x="71890" y="147096"/>
                  </a:cubicBezTo>
                  <a:cubicBezTo>
                    <a:pt x="32186" y="147096"/>
                    <a:pt x="0" y="114167"/>
                    <a:pt x="0" y="73548"/>
                  </a:cubicBezTo>
                  <a:close/>
                </a:path>
              </a:pathLst>
            </a:custGeom>
            <a:noFill/>
            <a:ln cap="flat" cmpd="sng" w="12700">
              <a:solidFill>
                <a:srgbClr val="DF6A69"/>
              </a:solidFill>
              <a:round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sp>
          <p:nvSpPr>
            <p:cNvPr id="17426" name="菱形 44"/>
            <p:cNvSpPr>
              <a:spLocks noChangeArrowheads="1"/>
            </p:cNvSpPr>
            <p:nvPr/>
          </p:nvSpPr>
          <p:spPr bwMode="auto">
            <a:xfrm>
              <a:off x="1419384" y="0"/>
              <a:ext cx="106979" cy="130360"/>
            </a:xfrm>
            <a:prstGeom prst="diamond">
              <a:avLst/>
            </a:prstGeom>
            <a:solidFill>
              <a:schemeClr val="bg1"/>
            </a:solidFill>
            <a:ln w="12700">
              <a:solidFill>
                <a:srgbClr val="DF6A69"/>
              </a:solidFill>
              <a:miter lim="800000"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800">
                <a:solidFill>
                  <a:srgbClr val="FFFFFF"/>
                </a:solidFill>
              </a:endParaRPr>
            </a:p>
          </p:txBody>
        </p:sp>
        <p:cxnSp>
          <p:nvCxnSpPr>
            <p:cNvPr id="17427" name="直接连接符 45"/>
            <p:cNvCxnSpPr>
              <a:cxnSpLocks noChangeShapeType="1"/>
            </p:cNvCxnSpPr>
            <p:nvPr/>
          </p:nvCxnSpPr>
          <p:spPr bwMode="auto">
            <a:xfrm>
              <a:off x="1660087" y="159116"/>
              <a:ext cx="1327687" cy="0"/>
            </a:xfrm>
            <a:prstGeom prst="line">
              <a:avLst/>
            </a:prstGeom>
            <a:noFill/>
            <a:ln w="6350">
              <a:solidFill>
                <a:srgbClr val="DF6A69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</p:grpSp>
      <p:cxnSp>
        <p:nvCxnSpPr>
          <p:cNvPr id="17412" name="直接连接符 65"/>
          <p:cNvCxnSpPr>
            <a:cxnSpLocks noChangeShapeType="1"/>
          </p:cNvCxnSpPr>
          <p:nvPr/>
        </p:nvCxnSpPr>
        <p:spPr bwMode="auto">
          <a:xfrm>
            <a:off x="509588" y="2371725"/>
            <a:ext cx="11134725" cy="0"/>
          </a:xfrm>
          <a:prstGeom prst="line">
            <a:avLst/>
          </a:prstGeom>
          <a:noFill/>
          <a:ln w="6350">
            <a:solidFill>
              <a:srgbClr val="7F7F7F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17413" name="直接连接符 66"/>
          <p:cNvCxnSpPr>
            <a:cxnSpLocks noChangeShapeType="1"/>
          </p:cNvCxnSpPr>
          <p:nvPr/>
        </p:nvCxnSpPr>
        <p:spPr bwMode="auto">
          <a:xfrm>
            <a:off x="509588" y="6329363"/>
            <a:ext cx="11134725" cy="0"/>
          </a:xfrm>
          <a:prstGeom prst="line">
            <a:avLst/>
          </a:prstGeom>
          <a:noFill/>
          <a:ln w="6350">
            <a:solidFill>
              <a:srgbClr val="7F7F7F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17414" name="直接连接符 67"/>
          <p:cNvCxnSpPr>
            <a:cxnSpLocks noChangeShapeType="1"/>
          </p:cNvCxnSpPr>
          <p:nvPr/>
        </p:nvCxnSpPr>
        <p:spPr bwMode="auto">
          <a:xfrm flipH="1">
            <a:off x="6096000" y="2371725"/>
            <a:ext cx="0" cy="3957638"/>
          </a:xfrm>
          <a:prstGeom prst="line">
            <a:avLst/>
          </a:prstGeom>
          <a:noFill/>
          <a:ln w="6350">
            <a:solidFill>
              <a:srgbClr val="7F7F7F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pic>
        <p:nvPicPr>
          <p:cNvPr id="17415" name="图片 68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14350" y="2736850"/>
            <a:ext cx="5175250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6" name="TextBox 35"/>
          <p:cNvSpPr txBox="1">
            <a:spLocks noChangeArrowheads="1"/>
          </p:cNvSpPr>
          <p:nvPr/>
        </p:nvSpPr>
        <p:spPr bwMode="auto">
          <a:xfrm>
            <a:off x="552450" y="5113338"/>
            <a:ext cx="5175250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400">
                <a:latin charset="-122" panose="020b0503020204020204" pitchFamily="34" typeface="微软雅黑"/>
                <a:ea charset="-122" panose="020b0503020204020204" pitchFamily="34" typeface="微软雅黑"/>
              </a:rPr>
              <a:t>秋实PPT工作室由一群充满青春朝气的年轻人组成。春种一粒粟,秋收万颗籽，点滴进步，成就价值是我们的一贯的追求。</a:t>
            </a:r>
          </a:p>
        </p:txBody>
      </p:sp>
      <p:sp>
        <p:nvSpPr>
          <p:cNvPr id="17417" name="文本框 70"/>
          <p:cNvSpPr txBox="1">
            <a:spLocks noChangeArrowheads="1"/>
          </p:cNvSpPr>
          <p:nvPr/>
        </p:nvSpPr>
        <p:spPr bwMode="auto">
          <a:xfrm>
            <a:off x="2198688" y="4708525"/>
            <a:ext cx="3233737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zh-CN" sz="1800">
                <a:solidFill>
                  <a:srgbClr val="DF6A69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单击此处添加标题</a:t>
            </a:r>
          </a:p>
        </p:txBody>
      </p:sp>
      <p:pic>
        <p:nvPicPr>
          <p:cNvPr id="17418" name="图片 71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r="19682"/>
          <a:stretch>
            <a:fillRect/>
          </a:stretch>
        </p:blipFill>
        <p:spPr bwMode="auto">
          <a:xfrm>
            <a:off x="6464300" y="2736850"/>
            <a:ext cx="5180013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9" name="TextBox 35"/>
          <p:cNvSpPr txBox="1">
            <a:spLocks noChangeArrowheads="1"/>
          </p:cNvSpPr>
          <p:nvPr/>
        </p:nvSpPr>
        <p:spPr bwMode="auto">
          <a:xfrm>
            <a:off x="6464299" y="5149850"/>
            <a:ext cx="5175250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400">
                <a:latin charset="-122" panose="020b0503020204020204" pitchFamily="34" typeface="微软雅黑"/>
                <a:ea charset="-122" panose="020b0503020204020204" pitchFamily="34" typeface="微软雅黑"/>
              </a:rPr>
              <a:t>秋实PPT工作室由一群充满青春朝气的年轻人组成。春种一粒粟,秋收万颗籽，点滴进步，成就价值是我们的一贯的追求。</a:t>
            </a:r>
          </a:p>
        </p:txBody>
      </p:sp>
      <p:sp>
        <p:nvSpPr>
          <p:cNvPr id="17420" name="文本框 73"/>
          <p:cNvSpPr txBox="1">
            <a:spLocks noChangeArrowheads="1"/>
          </p:cNvSpPr>
          <p:nvPr/>
        </p:nvSpPr>
        <p:spPr bwMode="auto">
          <a:xfrm>
            <a:off x="8110539" y="4745038"/>
            <a:ext cx="3233737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zh-CN" sz="1800">
                <a:solidFill>
                  <a:srgbClr val="DF6A69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单击此处添加标题</a:t>
            </a:r>
          </a:p>
        </p:txBody>
      </p:sp>
      <p:sp>
        <p:nvSpPr>
          <p:cNvPr id="17421" name="TextBox 35"/>
          <p:cNvSpPr txBox="1">
            <a:spLocks noChangeArrowheads="1"/>
          </p:cNvSpPr>
          <p:nvPr/>
        </p:nvSpPr>
        <p:spPr bwMode="auto">
          <a:xfrm>
            <a:off x="482600" y="1579563"/>
            <a:ext cx="11187113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400">
                <a:latin charset="-122" panose="020b0503020204020204" pitchFamily="34" typeface="微软雅黑"/>
                <a:ea charset="-122" panose="020b0503020204020204" pitchFamily="34" typeface="微软雅黑"/>
              </a:rPr>
              <a:t>秋实PPT工作室由一群充满青春朝气的年轻人组成。春种一粒粟,秋收万颗籽，点滴进步，成就价值是我们的一贯的追求。工作室为您提供专业的PPT模板、PPT培训、PPT美化与定制。</a:t>
            </a:r>
          </a:p>
        </p:txBody>
      </p:sp>
    </p:spTree>
  </p:cSld>
  <p:clrMapOvr>
    <a:masterClrMapping/>
  </p:clrMapOvr>
  <p:transition/>
  <p:timing/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 bwMode="auto">
      <p:bgPr>
        <a:blipFill dpi="0" rotWithShape="0"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434" name="文本框 38"/>
          <p:cNvSpPr txBox="1">
            <a:spLocks noChangeArrowheads="1"/>
          </p:cNvSpPr>
          <p:nvPr/>
        </p:nvSpPr>
        <p:spPr bwMode="auto">
          <a:xfrm>
            <a:off x="4862513" y="363538"/>
            <a:ext cx="2341562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>
                <a:solidFill>
                  <a:srgbClr val="0D0D0D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五、常规活动</a:t>
            </a:r>
          </a:p>
        </p:txBody>
      </p:sp>
      <p:grpSp>
        <p:nvGrpSpPr>
          <p:cNvPr id="18435" name="组合 39"/>
          <p:cNvGrpSpPr/>
          <p:nvPr/>
        </p:nvGrpSpPr>
        <p:grpSpPr>
          <a:xfrm>
            <a:off x="4854575" y="936625"/>
            <a:ext cx="2482850" cy="241300"/>
            <a:chExt cx="2987774" cy="291392"/>
          </a:xfrm>
        </p:grpSpPr>
        <p:cxnSp>
          <p:nvCxnSpPr>
            <p:cNvPr id="18460" name="直接连接符 40"/>
            <p:cNvCxnSpPr>
              <a:cxnSpLocks noChangeShapeType="1"/>
            </p:cNvCxnSpPr>
            <p:nvPr/>
          </p:nvCxnSpPr>
          <p:spPr bwMode="auto">
            <a:xfrm>
              <a:off x="0" y="159116"/>
              <a:ext cx="1247454" cy="0"/>
            </a:xfrm>
            <a:prstGeom prst="line">
              <a:avLst/>
            </a:prstGeom>
            <a:noFill/>
            <a:ln w="6350">
              <a:solidFill>
                <a:srgbClr val="DF6A69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  <p:sp>
          <p:nvSpPr>
            <p:cNvPr id="18461" name="菱形 41"/>
            <p:cNvSpPr>
              <a:spLocks noChangeArrowheads="1"/>
            </p:cNvSpPr>
            <p:nvPr/>
          </p:nvSpPr>
          <p:spPr bwMode="auto">
            <a:xfrm>
              <a:off x="1419384" y="161032"/>
              <a:ext cx="106979" cy="130360"/>
            </a:xfrm>
            <a:prstGeom prst="diamond">
              <a:avLst/>
            </a:prstGeom>
            <a:solidFill>
              <a:schemeClr val="bg1"/>
            </a:solidFill>
            <a:ln w="12700">
              <a:solidFill>
                <a:srgbClr val="DF6A69"/>
              </a:solidFill>
              <a:miter lim="800000"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800">
                <a:solidFill>
                  <a:srgbClr val="FFFFFF"/>
                </a:solidFill>
              </a:endParaRPr>
            </a:p>
          </p:txBody>
        </p:sp>
        <p:sp>
          <p:nvSpPr>
            <p:cNvPr id="18462" name="泪滴形 42"/>
            <p:cNvSpPr/>
            <p:nvPr/>
          </p:nvSpPr>
          <p:spPr bwMode="auto">
            <a:xfrm rot="2700000">
              <a:off x="1266303" y="71189"/>
              <a:ext cx="143780" cy="147097"/>
            </a:xfrm>
            <a:custGeom>
              <a:gdLst>
                <a:gd fmla="*/ 0 w 143780" name="T0"/>
                <a:gd fmla="*/ 73549 h 147097" name="T1"/>
                <a:gd fmla="*/ 71890 w 143780" name="T2"/>
                <a:gd fmla="*/ 0 h 147097" name="T3"/>
                <a:gd fmla="*/ 143780 w 143780" name="T4"/>
                <a:gd fmla="*/ 0 h 147097" name="T5"/>
                <a:gd fmla="*/ 143780 w 143780" name="T6"/>
                <a:gd fmla="*/ 73549 h 147097" name="T7"/>
                <a:gd fmla="*/ 71890 w 143780" name="T8"/>
                <a:gd fmla="*/ 147098 h 147097" name="T9"/>
                <a:gd fmla="*/ 0 w 143780" name="T10"/>
                <a:gd fmla="*/ 73549 h 147097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b" l="0" r="r" t="0"/>
              <a:pathLst>
                <a:path h="147097" w="143780">
                  <a:moveTo>
                    <a:pt x="0" y="73549"/>
                  </a:moveTo>
                  <a:cubicBezTo>
                    <a:pt x="0" y="32929"/>
                    <a:pt x="32186" y="0"/>
                    <a:pt x="71890" y="0"/>
                  </a:cubicBezTo>
                  <a:lnTo>
                    <a:pt x="143780" y="0"/>
                  </a:lnTo>
                  <a:lnTo>
                    <a:pt x="143780" y="73549"/>
                  </a:lnTo>
                  <a:cubicBezTo>
                    <a:pt x="143780" y="114169"/>
                    <a:pt x="111594" y="147098"/>
                    <a:pt x="71890" y="147098"/>
                  </a:cubicBezTo>
                  <a:cubicBezTo>
                    <a:pt x="32186" y="147098"/>
                    <a:pt x="0" y="114169"/>
                    <a:pt x="0" y="73549"/>
                  </a:cubicBezTo>
                  <a:close/>
                </a:path>
              </a:pathLst>
            </a:custGeom>
            <a:noFill/>
            <a:ln cap="flat" cmpd="sng" w="12700">
              <a:solidFill>
                <a:srgbClr val="DF6A69"/>
              </a:solidFill>
              <a:round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sp>
          <p:nvSpPr>
            <p:cNvPr id="18463" name="泪滴形 43"/>
            <p:cNvSpPr/>
            <p:nvPr/>
          </p:nvSpPr>
          <p:spPr bwMode="auto">
            <a:xfrm rot="-8100000">
              <a:off x="1526363" y="72848"/>
              <a:ext cx="147096" cy="143780"/>
            </a:xfrm>
            <a:custGeom>
              <a:gdLst>
                <a:gd fmla="*/ 0 w 143780" name="T0"/>
                <a:gd fmla="*/ 70269 h 147096" name="T1"/>
                <a:gd fmla="*/ 75244 w 143780" name="T2"/>
                <a:gd fmla="*/ 0 h 147096" name="T3"/>
                <a:gd fmla="*/ 150488 w 143780" name="T4"/>
                <a:gd fmla="*/ 0 h 147096" name="T5"/>
                <a:gd fmla="*/ 150488 w 143780" name="T6"/>
                <a:gd fmla="*/ 70269 h 147096" name="T7"/>
                <a:gd fmla="*/ 75244 w 143780" name="T8"/>
                <a:gd fmla="*/ 140539 h 147096" name="T9"/>
                <a:gd fmla="*/ 0 w 143780" name="T10"/>
                <a:gd fmla="*/ 70269 h 147096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b" l="0" r="r" t="0"/>
              <a:pathLst>
                <a:path h="147096" w="143780">
                  <a:moveTo>
                    <a:pt x="0" y="73548"/>
                  </a:moveTo>
                  <a:cubicBezTo>
                    <a:pt x="0" y="32929"/>
                    <a:pt x="32186" y="0"/>
                    <a:pt x="71890" y="0"/>
                  </a:cubicBezTo>
                  <a:lnTo>
                    <a:pt x="143780" y="0"/>
                  </a:lnTo>
                  <a:lnTo>
                    <a:pt x="143780" y="73548"/>
                  </a:lnTo>
                  <a:cubicBezTo>
                    <a:pt x="143780" y="114167"/>
                    <a:pt x="111594" y="147096"/>
                    <a:pt x="71890" y="147096"/>
                  </a:cubicBezTo>
                  <a:cubicBezTo>
                    <a:pt x="32186" y="147096"/>
                    <a:pt x="0" y="114167"/>
                    <a:pt x="0" y="73548"/>
                  </a:cubicBezTo>
                  <a:close/>
                </a:path>
              </a:pathLst>
            </a:custGeom>
            <a:noFill/>
            <a:ln cap="flat" cmpd="sng" w="12700">
              <a:solidFill>
                <a:srgbClr val="DF6A69"/>
              </a:solidFill>
              <a:round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sp>
          <p:nvSpPr>
            <p:cNvPr id="18464" name="菱形 44"/>
            <p:cNvSpPr>
              <a:spLocks noChangeArrowheads="1"/>
            </p:cNvSpPr>
            <p:nvPr/>
          </p:nvSpPr>
          <p:spPr bwMode="auto">
            <a:xfrm>
              <a:off x="1419384" y="0"/>
              <a:ext cx="106979" cy="130360"/>
            </a:xfrm>
            <a:prstGeom prst="diamond">
              <a:avLst/>
            </a:prstGeom>
            <a:solidFill>
              <a:schemeClr val="bg1"/>
            </a:solidFill>
            <a:ln w="12700">
              <a:solidFill>
                <a:srgbClr val="DF6A69"/>
              </a:solidFill>
              <a:miter lim="800000"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800">
                <a:solidFill>
                  <a:srgbClr val="FFFFFF"/>
                </a:solidFill>
              </a:endParaRPr>
            </a:p>
          </p:txBody>
        </p:sp>
        <p:cxnSp>
          <p:nvCxnSpPr>
            <p:cNvPr id="18465" name="直接连接符 45"/>
            <p:cNvCxnSpPr>
              <a:cxnSpLocks noChangeShapeType="1"/>
            </p:cNvCxnSpPr>
            <p:nvPr/>
          </p:nvCxnSpPr>
          <p:spPr bwMode="auto">
            <a:xfrm>
              <a:off x="1660087" y="159116"/>
              <a:ext cx="1327687" cy="0"/>
            </a:xfrm>
            <a:prstGeom prst="line">
              <a:avLst/>
            </a:prstGeom>
            <a:noFill/>
            <a:ln w="6350">
              <a:solidFill>
                <a:srgbClr val="DF6A69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</p:grpSp>
      <p:sp>
        <p:nvSpPr>
          <p:cNvPr id="18436" name="矩形 20"/>
          <p:cNvSpPr>
            <a:spLocks noChangeArrowheads="1"/>
          </p:cNvSpPr>
          <p:nvPr/>
        </p:nvSpPr>
        <p:spPr bwMode="auto">
          <a:xfrm rot="-1106598">
            <a:off x="942975" y="1752600"/>
            <a:ext cx="2859088" cy="2008188"/>
          </a:xfrm>
          <a:prstGeom prst="rect">
            <a:avLst/>
          </a:prstGeom>
          <a:solidFill>
            <a:srgbClr val="4AADC5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solidFill>
                <a:srgbClr val="FFFFFF"/>
              </a:solidFill>
            </a:endParaRPr>
          </a:p>
        </p:txBody>
      </p:sp>
      <p:pic>
        <p:nvPicPr>
          <p:cNvPr id="18437" name="图片 21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10440" r="25266" t="14935"/>
          <a:stretch>
            <a:fillRect/>
          </a:stretch>
        </p:blipFill>
        <p:spPr bwMode="auto">
          <a:xfrm rot="-1110771">
            <a:off x="1058863" y="1882775"/>
            <a:ext cx="2614612" cy="173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矩形 23"/>
          <p:cNvSpPr>
            <a:spLocks noChangeArrowheads="1"/>
          </p:cNvSpPr>
          <p:nvPr/>
        </p:nvSpPr>
        <p:spPr bwMode="auto">
          <a:xfrm>
            <a:off x="2170113" y="2832100"/>
            <a:ext cx="2533650" cy="1847850"/>
          </a:xfrm>
          <a:prstGeom prst="rect">
            <a:avLst/>
          </a:prstGeom>
          <a:solidFill>
            <a:srgbClr val="1F324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solidFill>
                <a:srgbClr val="FFFFFF"/>
              </a:solidFill>
            </a:endParaRPr>
          </a:p>
        </p:txBody>
      </p:sp>
      <p:pic>
        <p:nvPicPr>
          <p:cNvPr id="18439" name="图片 24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286000" y="2976563"/>
            <a:ext cx="229870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0" name="矩形 26"/>
          <p:cNvSpPr>
            <a:spLocks noChangeArrowheads="1"/>
          </p:cNvSpPr>
          <p:nvPr/>
        </p:nvSpPr>
        <p:spPr bwMode="auto">
          <a:xfrm rot="1349179">
            <a:off x="1346200" y="4225925"/>
            <a:ext cx="2859088" cy="2008188"/>
          </a:xfrm>
          <a:prstGeom prst="rect">
            <a:avLst/>
          </a:prstGeom>
          <a:solidFill>
            <a:srgbClr val="90AE2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solidFill>
                <a:srgbClr val="FFFFFF"/>
              </a:solidFill>
            </a:endParaRPr>
          </a:p>
        </p:txBody>
      </p:sp>
      <p:pic>
        <p:nvPicPr>
          <p:cNvPr id="18441" name="图片 27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rot="1344695">
            <a:off x="1479550" y="4368800"/>
            <a:ext cx="2606675" cy="174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2" name="椭圆 35"/>
          <p:cNvSpPr>
            <a:spLocks noChangeArrowheads="1"/>
          </p:cNvSpPr>
          <p:nvPr/>
        </p:nvSpPr>
        <p:spPr bwMode="auto">
          <a:xfrm>
            <a:off x="5899150" y="1839913"/>
            <a:ext cx="579438" cy="581025"/>
          </a:xfrm>
          <a:prstGeom prst="ellipse">
            <a:avLst/>
          </a:prstGeom>
          <a:solidFill>
            <a:srgbClr val="D88F5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solidFill>
                <a:srgbClr val="FFFFFF"/>
              </a:solidFill>
            </a:endParaRPr>
          </a:p>
        </p:txBody>
      </p:sp>
      <p:pic>
        <p:nvPicPr>
          <p:cNvPr id="18443" name="图片 36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710238" y="1624013"/>
            <a:ext cx="1022350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4" name="文本框 34"/>
          <p:cNvSpPr txBox="1">
            <a:spLocks noChangeArrowheads="1"/>
          </p:cNvSpPr>
          <p:nvPr/>
        </p:nvSpPr>
        <p:spPr bwMode="auto">
          <a:xfrm>
            <a:off x="5951538" y="1933575"/>
            <a:ext cx="527050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01</a:t>
            </a:r>
          </a:p>
        </p:txBody>
      </p:sp>
      <p:sp>
        <p:nvSpPr>
          <p:cNvPr id="18445" name="文本框 31"/>
          <p:cNvSpPr txBox="1">
            <a:spLocks noChangeArrowheads="1"/>
          </p:cNvSpPr>
          <p:nvPr/>
        </p:nvSpPr>
        <p:spPr bwMode="auto">
          <a:xfrm>
            <a:off x="6711949" y="1687513"/>
            <a:ext cx="1655763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zh-CN" sz="1800">
                <a:solidFill>
                  <a:srgbClr val="D88F5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单击添加标题</a:t>
            </a:r>
          </a:p>
        </p:txBody>
      </p:sp>
      <p:sp>
        <p:nvSpPr>
          <p:cNvPr id="18446" name="TextBox 35"/>
          <p:cNvSpPr txBox="1">
            <a:spLocks noChangeArrowheads="1"/>
          </p:cNvSpPr>
          <p:nvPr/>
        </p:nvSpPr>
        <p:spPr bwMode="auto">
          <a:xfrm>
            <a:off x="6726239" y="2057400"/>
            <a:ext cx="3198812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400">
                <a:latin charset="-122" panose="020b0503020204020204" pitchFamily="34" typeface="微软雅黑"/>
                <a:ea charset="-122" panose="020b0503020204020204" pitchFamily="34" typeface="微软雅黑"/>
              </a:rPr>
              <a:t>我们工作室致力于专业PPT模板的发布，并为您提供专业的PPT个性定制服务。</a:t>
            </a:r>
          </a:p>
        </p:txBody>
      </p:sp>
      <p:cxnSp>
        <p:nvCxnSpPr>
          <p:cNvPr id="18447" name="直接连接符 37"/>
          <p:cNvCxnSpPr>
            <a:cxnSpLocks noChangeShapeType="1"/>
          </p:cNvCxnSpPr>
          <p:nvPr/>
        </p:nvCxnSpPr>
        <p:spPr bwMode="auto">
          <a:xfrm>
            <a:off x="5799138" y="2868613"/>
            <a:ext cx="53340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18448" name="椭圆 53"/>
          <p:cNvSpPr>
            <a:spLocks noChangeArrowheads="1"/>
          </p:cNvSpPr>
          <p:nvPr/>
        </p:nvSpPr>
        <p:spPr bwMode="auto">
          <a:xfrm>
            <a:off x="5899150" y="3435350"/>
            <a:ext cx="579438" cy="581025"/>
          </a:xfrm>
          <a:prstGeom prst="ellipse">
            <a:avLst/>
          </a:prstGeom>
          <a:solidFill>
            <a:srgbClr val="DF6A6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solidFill>
                <a:srgbClr val="FFFFFF"/>
              </a:solidFill>
            </a:endParaRPr>
          </a:p>
        </p:txBody>
      </p:sp>
      <p:pic>
        <p:nvPicPr>
          <p:cNvPr id="18449" name="图片 54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710238" y="3219450"/>
            <a:ext cx="1022350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50" name="文本框 52"/>
          <p:cNvSpPr txBox="1">
            <a:spLocks noChangeArrowheads="1"/>
          </p:cNvSpPr>
          <p:nvPr/>
        </p:nvSpPr>
        <p:spPr bwMode="auto">
          <a:xfrm>
            <a:off x="5951538" y="3529013"/>
            <a:ext cx="527050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02</a:t>
            </a:r>
          </a:p>
        </p:txBody>
      </p:sp>
      <p:sp>
        <p:nvSpPr>
          <p:cNvPr id="18451" name="文本框 49"/>
          <p:cNvSpPr txBox="1">
            <a:spLocks noChangeArrowheads="1"/>
          </p:cNvSpPr>
          <p:nvPr/>
        </p:nvSpPr>
        <p:spPr bwMode="auto">
          <a:xfrm>
            <a:off x="6711949" y="3284538"/>
            <a:ext cx="1655763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zh-CN" sz="1800">
                <a:solidFill>
                  <a:srgbClr val="DF6A69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单击添加标题</a:t>
            </a:r>
          </a:p>
        </p:txBody>
      </p:sp>
      <p:sp>
        <p:nvSpPr>
          <p:cNvPr id="18452" name="TextBox 35"/>
          <p:cNvSpPr txBox="1">
            <a:spLocks noChangeArrowheads="1"/>
          </p:cNvSpPr>
          <p:nvPr/>
        </p:nvSpPr>
        <p:spPr bwMode="auto">
          <a:xfrm>
            <a:off x="6726239" y="3652838"/>
            <a:ext cx="3198812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400">
                <a:latin charset="-122" panose="020b0503020204020204" pitchFamily="34" typeface="微软雅黑"/>
                <a:ea charset="-122" panose="020b0503020204020204" pitchFamily="34" typeface="微软雅黑"/>
              </a:rPr>
              <a:t>我们工作室致力于专业PPT模板的发布，并为您提供专业的PPT个性定制服务。</a:t>
            </a:r>
          </a:p>
        </p:txBody>
      </p:sp>
      <p:cxnSp>
        <p:nvCxnSpPr>
          <p:cNvPr id="18453" name="直接连接符 55"/>
          <p:cNvCxnSpPr>
            <a:cxnSpLocks noChangeShapeType="1"/>
          </p:cNvCxnSpPr>
          <p:nvPr/>
        </p:nvCxnSpPr>
        <p:spPr bwMode="auto">
          <a:xfrm>
            <a:off x="5799138" y="4465638"/>
            <a:ext cx="53340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18454" name="椭圆 63"/>
          <p:cNvSpPr>
            <a:spLocks noChangeArrowheads="1"/>
          </p:cNvSpPr>
          <p:nvPr/>
        </p:nvSpPr>
        <p:spPr bwMode="auto">
          <a:xfrm>
            <a:off x="5899150" y="5203825"/>
            <a:ext cx="579438" cy="581025"/>
          </a:xfrm>
          <a:prstGeom prst="ellipse">
            <a:avLst/>
          </a:prstGeom>
          <a:solidFill>
            <a:srgbClr val="D88F5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solidFill>
                <a:srgbClr val="FFFFFF"/>
              </a:solidFill>
            </a:endParaRPr>
          </a:p>
        </p:txBody>
      </p:sp>
      <p:pic>
        <p:nvPicPr>
          <p:cNvPr id="18455" name="图片 64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710238" y="4989513"/>
            <a:ext cx="1022350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56" name="文本框 62"/>
          <p:cNvSpPr txBox="1">
            <a:spLocks noChangeArrowheads="1"/>
          </p:cNvSpPr>
          <p:nvPr/>
        </p:nvSpPr>
        <p:spPr bwMode="auto">
          <a:xfrm>
            <a:off x="5951538" y="5297488"/>
            <a:ext cx="527050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03</a:t>
            </a:r>
          </a:p>
        </p:txBody>
      </p:sp>
      <p:sp>
        <p:nvSpPr>
          <p:cNvPr id="18457" name="文本框 59"/>
          <p:cNvSpPr txBox="1">
            <a:spLocks noChangeArrowheads="1"/>
          </p:cNvSpPr>
          <p:nvPr/>
        </p:nvSpPr>
        <p:spPr bwMode="auto">
          <a:xfrm>
            <a:off x="6711949" y="5053013"/>
            <a:ext cx="1655763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zh-CN" sz="1800">
                <a:solidFill>
                  <a:srgbClr val="D88F5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单击添加标题</a:t>
            </a:r>
          </a:p>
        </p:txBody>
      </p:sp>
      <p:sp>
        <p:nvSpPr>
          <p:cNvPr id="18458" name="TextBox 35"/>
          <p:cNvSpPr txBox="1">
            <a:spLocks noChangeArrowheads="1"/>
          </p:cNvSpPr>
          <p:nvPr/>
        </p:nvSpPr>
        <p:spPr bwMode="auto">
          <a:xfrm>
            <a:off x="6726239" y="5422900"/>
            <a:ext cx="3198812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400">
                <a:latin charset="-122" panose="020b0503020204020204" pitchFamily="34" typeface="微软雅黑"/>
                <a:ea charset="-122" panose="020b0503020204020204" pitchFamily="34" typeface="微软雅黑"/>
              </a:rPr>
              <a:t>我们工作室致力于专业PPT模板的发布，并为您提供专业的PPT个性定制服务。</a:t>
            </a:r>
          </a:p>
        </p:txBody>
      </p:sp>
      <p:cxnSp>
        <p:nvCxnSpPr>
          <p:cNvPr id="18459" name="直接连接符 75"/>
          <p:cNvCxnSpPr>
            <a:cxnSpLocks noChangeShapeType="1"/>
          </p:cNvCxnSpPr>
          <p:nvPr/>
        </p:nvCxnSpPr>
        <p:spPr bwMode="auto">
          <a:xfrm>
            <a:off x="5799138" y="6234113"/>
            <a:ext cx="53340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</p:spTree>
  </p:cSld>
  <p:clrMapOvr>
    <a:masterClrMapping/>
  </p:clrMapOvr>
  <p:transition/>
  <p:timing/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9458" name="图片 160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941388" y="127000"/>
            <a:ext cx="10290175" cy="525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图片 1603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87388" y="0"/>
            <a:ext cx="10726737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图片 1601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1658938"/>
            <a:ext cx="7747000" cy="520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图片 1606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9307513" y="2627313"/>
            <a:ext cx="2884487" cy="423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图片 1608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93725" y="4959350"/>
            <a:ext cx="2122488" cy="190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图片 1325"/>
          <p:cNvPicPr>
            <a:picLocks noChangeArrowheads="1"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498725" y="4371975"/>
            <a:ext cx="2065338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图片 1604"/>
          <p:cNvPicPr>
            <a:picLocks noChangeArrowheads="1"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360988" y="3835400"/>
            <a:ext cx="14509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图片 1607"/>
          <p:cNvPicPr>
            <a:picLocks noChangeArrowheads="1" noChangeAspect="1"/>
          </p:cNvPicPr>
          <p:nvPr/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436938" y="5038725"/>
            <a:ext cx="4659312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66" name="组合 11"/>
          <p:cNvGrpSpPr/>
          <p:nvPr/>
        </p:nvGrpSpPr>
        <p:grpSpPr>
          <a:xfrm>
            <a:off x="4854575" y="1501775"/>
            <a:ext cx="2482850" cy="242888"/>
            <a:chExt cx="2987774" cy="291392"/>
          </a:xfrm>
        </p:grpSpPr>
        <p:cxnSp>
          <p:nvCxnSpPr>
            <p:cNvPr id="19469" name="直接连接符 12"/>
            <p:cNvCxnSpPr>
              <a:cxnSpLocks noChangeShapeType="1"/>
            </p:cNvCxnSpPr>
            <p:nvPr/>
          </p:nvCxnSpPr>
          <p:spPr bwMode="auto">
            <a:xfrm>
              <a:off x="0" y="159980"/>
              <a:ext cx="1247454" cy="0"/>
            </a:xfrm>
            <a:prstGeom prst="line">
              <a:avLst/>
            </a:prstGeom>
            <a:noFill/>
            <a:ln w="6350">
              <a:solidFill>
                <a:srgbClr val="0D0D0D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  <p:sp>
          <p:nvSpPr>
            <p:cNvPr id="19470" name="菱形 13"/>
            <p:cNvSpPr>
              <a:spLocks noChangeArrowheads="1"/>
            </p:cNvSpPr>
            <p:nvPr/>
          </p:nvSpPr>
          <p:spPr bwMode="auto">
            <a:xfrm>
              <a:off x="1419384" y="159980"/>
              <a:ext cx="106979" cy="131412"/>
            </a:xfrm>
            <a:prstGeom prst="diamond">
              <a:avLst/>
            </a:prstGeom>
            <a:solidFill>
              <a:schemeClr val="bg1"/>
            </a:solidFill>
            <a:ln w="12700">
              <a:solidFill>
                <a:srgbClr val="0D0D0D"/>
              </a:solidFill>
              <a:miter lim="800000"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800">
                <a:solidFill>
                  <a:srgbClr val="FFFFFF"/>
                </a:solidFill>
              </a:endParaRPr>
            </a:p>
          </p:txBody>
        </p:sp>
        <p:sp>
          <p:nvSpPr>
            <p:cNvPr id="19471" name="泪滴形 14"/>
            <p:cNvSpPr/>
            <p:nvPr/>
          </p:nvSpPr>
          <p:spPr bwMode="auto">
            <a:xfrm rot="2700000">
              <a:off x="1265822" y="71194"/>
              <a:ext cx="144743" cy="147097"/>
            </a:xfrm>
            <a:custGeom>
              <a:gdLst>
                <a:gd fmla="*/ 0 w 144743" name="T0"/>
                <a:gd fmla="*/ 73549 h 147097" name="T1"/>
                <a:gd fmla="*/ 72372 w 144743" name="T2"/>
                <a:gd fmla="*/ 0 h 147097" name="T3"/>
                <a:gd fmla="*/ 144743 w 144743" name="T4"/>
                <a:gd fmla="*/ 0 h 147097" name="T5"/>
                <a:gd fmla="*/ 144743 w 144743" name="T6"/>
                <a:gd fmla="*/ 73549 h 147097" name="T7"/>
                <a:gd fmla="*/ 72371 w 144743" name="T8"/>
                <a:gd fmla="*/ 147098 h 147097" name="T9"/>
                <a:gd fmla="*/ -1 w 144743" name="T10"/>
                <a:gd fmla="*/ 73549 h 147097" name="T11"/>
                <a:gd fmla="*/ 0 w 144743" name="T12"/>
                <a:gd fmla="*/ 73549 h 147097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b" l="0" r="r" t="0"/>
              <a:pathLst>
                <a:path h="147097" w="144743">
                  <a:moveTo>
                    <a:pt x="0" y="73549"/>
                  </a:moveTo>
                  <a:cubicBezTo>
                    <a:pt x="0" y="32929"/>
                    <a:pt x="32402" y="0"/>
                    <a:pt x="72372" y="0"/>
                  </a:cubicBezTo>
                  <a:lnTo>
                    <a:pt x="144743" y="0"/>
                  </a:lnTo>
                  <a:lnTo>
                    <a:pt x="144743" y="73549"/>
                  </a:lnTo>
                  <a:cubicBezTo>
                    <a:pt x="144743" y="114169"/>
                    <a:pt x="112341" y="147098"/>
                    <a:pt x="72371" y="147098"/>
                  </a:cubicBezTo>
                  <a:cubicBezTo>
                    <a:pt x="32401" y="147098"/>
                    <a:pt x="-1" y="114169"/>
                    <a:pt x="-1" y="73549"/>
                  </a:cubicBezTo>
                  <a:lnTo>
                    <a:pt x="0" y="73549"/>
                  </a:lnTo>
                  <a:close/>
                </a:path>
              </a:pathLst>
            </a:custGeom>
            <a:noFill/>
            <a:ln cap="flat" cmpd="sng" w="12700">
              <a:solidFill>
                <a:srgbClr val="0D0D0D"/>
              </a:solidFill>
              <a:round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sp>
          <p:nvSpPr>
            <p:cNvPr id="19472" name="泪滴形 15"/>
            <p:cNvSpPr/>
            <p:nvPr/>
          </p:nvSpPr>
          <p:spPr bwMode="auto">
            <a:xfrm rot="-8100000">
              <a:off x="1526364" y="72370"/>
              <a:ext cx="147096" cy="144743"/>
            </a:xfrm>
            <a:custGeom>
              <a:gdLst>
                <a:gd fmla="*/ 0 w 144743" name="T0"/>
                <a:gd fmla="*/ 71214 h 147096" name="T1"/>
                <a:gd fmla="*/ 74745 w 144743" name="T2"/>
                <a:gd fmla="*/ 0 h 147096" name="T3"/>
                <a:gd fmla="*/ 149487 w 144743" name="T4"/>
                <a:gd fmla="*/ 0 h 147096" name="T5"/>
                <a:gd fmla="*/ 149487 w 144743" name="T6"/>
                <a:gd fmla="*/ 71214 h 147096" name="T7"/>
                <a:gd fmla="*/ 74743 w 144743" name="T8"/>
                <a:gd fmla="*/ 142428 h 147096" name="T9"/>
                <a:gd fmla="*/ -1 w 144743" name="T10"/>
                <a:gd fmla="*/ 71214 h 147096" name="T11"/>
                <a:gd fmla="*/ 0 w 144743" name="T12"/>
                <a:gd fmla="*/ 71214 h 14709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b" l="0" r="r" t="0"/>
              <a:pathLst>
                <a:path h="147096" w="144743">
                  <a:moveTo>
                    <a:pt x="0" y="73548"/>
                  </a:moveTo>
                  <a:cubicBezTo>
                    <a:pt x="0" y="32929"/>
                    <a:pt x="32402" y="0"/>
                    <a:pt x="72372" y="0"/>
                  </a:cubicBezTo>
                  <a:lnTo>
                    <a:pt x="144743" y="0"/>
                  </a:lnTo>
                  <a:lnTo>
                    <a:pt x="144743" y="73548"/>
                  </a:lnTo>
                  <a:cubicBezTo>
                    <a:pt x="144743" y="114167"/>
                    <a:pt x="112341" y="147096"/>
                    <a:pt x="72371" y="147096"/>
                  </a:cubicBezTo>
                  <a:cubicBezTo>
                    <a:pt x="32401" y="147096"/>
                    <a:pt x="-1" y="114167"/>
                    <a:pt x="-1" y="73548"/>
                  </a:cubicBezTo>
                  <a:lnTo>
                    <a:pt x="0" y="73548"/>
                  </a:lnTo>
                  <a:close/>
                </a:path>
              </a:pathLst>
            </a:custGeom>
            <a:noFill/>
            <a:ln cap="flat" cmpd="sng" w="12700">
              <a:solidFill>
                <a:srgbClr val="0D0D0D"/>
              </a:solidFill>
              <a:round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sp>
          <p:nvSpPr>
            <p:cNvPr id="19473" name="菱形 16"/>
            <p:cNvSpPr>
              <a:spLocks noChangeArrowheads="1"/>
            </p:cNvSpPr>
            <p:nvPr/>
          </p:nvSpPr>
          <p:spPr bwMode="auto">
            <a:xfrm>
              <a:off x="1419384" y="0"/>
              <a:ext cx="106979" cy="131412"/>
            </a:xfrm>
            <a:prstGeom prst="diamond">
              <a:avLst/>
            </a:prstGeom>
            <a:solidFill>
              <a:schemeClr val="bg1"/>
            </a:solidFill>
            <a:ln w="12700">
              <a:solidFill>
                <a:srgbClr val="0D0D0D"/>
              </a:solidFill>
              <a:miter lim="800000"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800">
                <a:solidFill>
                  <a:srgbClr val="FFFFFF"/>
                </a:solidFill>
              </a:endParaRPr>
            </a:p>
          </p:txBody>
        </p:sp>
        <p:cxnSp>
          <p:nvCxnSpPr>
            <p:cNvPr id="19474" name="直接连接符 17"/>
            <p:cNvCxnSpPr>
              <a:cxnSpLocks noChangeShapeType="1"/>
            </p:cNvCxnSpPr>
            <p:nvPr/>
          </p:nvCxnSpPr>
          <p:spPr bwMode="auto">
            <a:xfrm>
              <a:off x="1660087" y="159980"/>
              <a:ext cx="1327687" cy="0"/>
            </a:xfrm>
            <a:prstGeom prst="line">
              <a:avLst/>
            </a:prstGeom>
            <a:noFill/>
            <a:ln w="6350">
              <a:solidFill>
                <a:srgbClr val="0D0D0D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</p:grpSp>
      <p:sp>
        <p:nvSpPr>
          <p:cNvPr id="19467" name="文本框 18"/>
          <p:cNvSpPr txBox="1">
            <a:spLocks noChangeArrowheads="1"/>
          </p:cNvSpPr>
          <p:nvPr/>
        </p:nvSpPr>
        <p:spPr bwMode="auto">
          <a:xfrm>
            <a:off x="4862513" y="954088"/>
            <a:ext cx="2341562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>
                <a:solidFill>
                  <a:srgbClr val="0D0D0D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六、部门展望</a:t>
            </a:r>
          </a:p>
        </p:txBody>
      </p:sp>
      <p:sp>
        <p:nvSpPr>
          <p:cNvPr id="19468" name="TextBox 35"/>
          <p:cNvSpPr txBox="1">
            <a:spLocks noChangeArrowheads="1"/>
          </p:cNvSpPr>
          <p:nvPr/>
        </p:nvSpPr>
        <p:spPr bwMode="auto">
          <a:xfrm>
            <a:off x="3111500" y="2081213"/>
            <a:ext cx="6246813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600">
                <a:latin charset="-122" panose="020b0503020204020204" pitchFamily="34" typeface="微软雅黑"/>
                <a:ea charset="-122" panose="020b0503020204020204" pitchFamily="34" typeface="微软雅黑"/>
              </a:rPr>
              <a:t>秋实PPT工作室由一群充满青春朝气的年轻人组成。春种一粒粟,秋收万颗籽，点滴进步，成就价值是我们的一贯的追求。工作室为您提供专业的PPT模板、PPT培训、PPT美化与定制。</a:t>
            </a:r>
          </a:p>
        </p:txBody>
      </p:sp>
    </p:spTree>
  </p:cSld>
  <p:clrMapOvr>
    <a:masterClrMapping/>
  </p:clrMapOvr>
  <p:transition/>
  <p:timing/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 bwMode="auto">
      <p:bgPr>
        <a:blipFill dpi="0" rotWithShape="0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482" name="文本框 38"/>
          <p:cNvSpPr txBox="1">
            <a:spLocks noChangeArrowheads="1"/>
          </p:cNvSpPr>
          <p:nvPr/>
        </p:nvSpPr>
        <p:spPr bwMode="auto">
          <a:xfrm>
            <a:off x="4862513" y="363538"/>
            <a:ext cx="2341562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>
                <a:solidFill>
                  <a:srgbClr val="0D0D0D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六、部门展望</a:t>
            </a:r>
          </a:p>
        </p:txBody>
      </p:sp>
      <p:grpSp>
        <p:nvGrpSpPr>
          <p:cNvPr id="20483" name="组合 39"/>
          <p:cNvGrpSpPr/>
          <p:nvPr/>
        </p:nvGrpSpPr>
        <p:grpSpPr>
          <a:xfrm>
            <a:off x="4854575" y="936625"/>
            <a:ext cx="2482850" cy="241300"/>
            <a:chExt cx="2987774" cy="291392"/>
          </a:xfrm>
        </p:grpSpPr>
        <p:cxnSp>
          <p:nvCxnSpPr>
            <p:cNvPr id="20499" name="直接连接符 40"/>
            <p:cNvCxnSpPr>
              <a:cxnSpLocks noChangeShapeType="1"/>
            </p:cNvCxnSpPr>
            <p:nvPr/>
          </p:nvCxnSpPr>
          <p:spPr bwMode="auto">
            <a:xfrm>
              <a:off x="0" y="159116"/>
              <a:ext cx="1247454" cy="0"/>
            </a:xfrm>
            <a:prstGeom prst="line">
              <a:avLst/>
            </a:prstGeom>
            <a:noFill/>
            <a:ln w="6350">
              <a:solidFill>
                <a:srgbClr val="DF6A69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  <p:sp>
          <p:nvSpPr>
            <p:cNvPr id="20500" name="菱形 41"/>
            <p:cNvSpPr>
              <a:spLocks noChangeArrowheads="1"/>
            </p:cNvSpPr>
            <p:nvPr/>
          </p:nvSpPr>
          <p:spPr bwMode="auto">
            <a:xfrm>
              <a:off x="1419384" y="161032"/>
              <a:ext cx="106979" cy="130360"/>
            </a:xfrm>
            <a:prstGeom prst="diamond">
              <a:avLst/>
            </a:prstGeom>
            <a:solidFill>
              <a:schemeClr val="bg1"/>
            </a:solidFill>
            <a:ln w="12700">
              <a:solidFill>
                <a:srgbClr val="DF6A69"/>
              </a:solidFill>
              <a:miter lim="800000"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800">
                <a:solidFill>
                  <a:srgbClr val="FFFFFF"/>
                </a:solidFill>
              </a:endParaRPr>
            </a:p>
          </p:txBody>
        </p:sp>
        <p:sp>
          <p:nvSpPr>
            <p:cNvPr id="20501" name="泪滴形 42"/>
            <p:cNvSpPr/>
            <p:nvPr/>
          </p:nvSpPr>
          <p:spPr bwMode="auto">
            <a:xfrm rot="2700000">
              <a:off x="1266303" y="71189"/>
              <a:ext cx="143780" cy="147097"/>
            </a:xfrm>
            <a:custGeom>
              <a:gdLst>
                <a:gd fmla="*/ 0 w 143780" name="T0"/>
                <a:gd fmla="*/ 73549 h 147097" name="T1"/>
                <a:gd fmla="*/ 71890 w 143780" name="T2"/>
                <a:gd fmla="*/ 0 h 147097" name="T3"/>
                <a:gd fmla="*/ 143780 w 143780" name="T4"/>
                <a:gd fmla="*/ 0 h 147097" name="T5"/>
                <a:gd fmla="*/ 143780 w 143780" name="T6"/>
                <a:gd fmla="*/ 73549 h 147097" name="T7"/>
                <a:gd fmla="*/ 71890 w 143780" name="T8"/>
                <a:gd fmla="*/ 147098 h 147097" name="T9"/>
                <a:gd fmla="*/ 0 w 143780" name="T10"/>
                <a:gd fmla="*/ 73549 h 147097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b" l="0" r="r" t="0"/>
              <a:pathLst>
                <a:path h="147097" w="143780">
                  <a:moveTo>
                    <a:pt x="0" y="73549"/>
                  </a:moveTo>
                  <a:cubicBezTo>
                    <a:pt x="0" y="32929"/>
                    <a:pt x="32186" y="0"/>
                    <a:pt x="71890" y="0"/>
                  </a:cubicBezTo>
                  <a:lnTo>
                    <a:pt x="143780" y="0"/>
                  </a:lnTo>
                  <a:lnTo>
                    <a:pt x="143780" y="73549"/>
                  </a:lnTo>
                  <a:cubicBezTo>
                    <a:pt x="143780" y="114169"/>
                    <a:pt x="111594" y="147098"/>
                    <a:pt x="71890" y="147098"/>
                  </a:cubicBezTo>
                  <a:cubicBezTo>
                    <a:pt x="32186" y="147098"/>
                    <a:pt x="0" y="114169"/>
                    <a:pt x="0" y="73549"/>
                  </a:cubicBezTo>
                  <a:close/>
                </a:path>
              </a:pathLst>
            </a:custGeom>
            <a:noFill/>
            <a:ln cap="flat" cmpd="sng" w="12700">
              <a:solidFill>
                <a:srgbClr val="DF6A69"/>
              </a:solidFill>
              <a:round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sp>
          <p:nvSpPr>
            <p:cNvPr id="20502" name="泪滴形 43"/>
            <p:cNvSpPr/>
            <p:nvPr/>
          </p:nvSpPr>
          <p:spPr bwMode="auto">
            <a:xfrm rot="-8100000">
              <a:off x="1526363" y="72848"/>
              <a:ext cx="147096" cy="143780"/>
            </a:xfrm>
            <a:custGeom>
              <a:gdLst>
                <a:gd fmla="*/ 0 w 143780" name="T0"/>
                <a:gd fmla="*/ 70269 h 147096" name="T1"/>
                <a:gd fmla="*/ 75244 w 143780" name="T2"/>
                <a:gd fmla="*/ 0 h 147096" name="T3"/>
                <a:gd fmla="*/ 150488 w 143780" name="T4"/>
                <a:gd fmla="*/ 0 h 147096" name="T5"/>
                <a:gd fmla="*/ 150488 w 143780" name="T6"/>
                <a:gd fmla="*/ 70269 h 147096" name="T7"/>
                <a:gd fmla="*/ 75244 w 143780" name="T8"/>
                <a:gd fmla="*/ 140539 h 147096" name="T9"/>
                <a:gd fmla="*/ 0 w 143780" name="T10"/>
                <a:gd fmla="*/ 70269 h 147096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b" l="0" r="r" t="0"/>
              <a:pathLst>
                <a:path h="147096" w="143780">
                  <a:moveTo>
                    <a:pt x="0" y="73548"/>
                  </a:moveTo>
                  <a:cubicBezTo>
                    <a:pt x="0" y="32929"/>
                    <a:pt x="32186" y="0"/>
                    <a:pt x="71890" y="0"/>
                  </a:cubicBezTo>
                  <a:lnTo>
                    <a:pt x="143780" y="0"/>
                  </a:lnTo>
                  <a:lnTo>
                    <a:pt x="143780" y="73548"/>
                  </a:lnTo>
                  <a:cubicBezTo>
                    <a:pt x="143780" y="114167"/>
                    <a:pt x="111594" y="147096"/>
                    <a:pt x="71890" y="147096"/>
                  </a:cubicBezTo>
                  <a:cubicBezTo>
                    <a:pt x="32186" y="147096"/>
                    <a:pt x="0" y="114167"/>
                    <a:pt x="0" y="73548"/>
                  </a:cubicBezTo>
                  <a:close/>
                </a:path>
              </a:pathLst>
            </a:custGeom>
            <a:noFill/>
            <a:ln cap="flat" cmpd="sng" w="12700">
              <a:solidFill>
                <a:srgbClr val="DF6A69"/>
              </a:solidFill>
              <a:round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sp>
          <p:nvSpPr>
            <p:cNvPr id="20503" name="菱形 44"/>
            <p:cNvSpPr>
              <a:spLocks noChangeArrowheads="1"/>
            </p:cNvSpPr>
            <p:nvPr/>
          </p:nvSpPr>
          <p:spPr bwMode="auto">
            <a:xfrm>
              <a:off x="1419384" y="0"/>
              <a:ext cx="106979" cy="130360"/>
            </a:xfrm>
            <a:prstGeom prst="diamond">
              <a:avLst/>
            </a:prstGeom>
            <a:solidFill>
              <a:schemeClr val="bg1"/>
            </a:solidFill>
            <a:ln w="12700">
              <a:solidFill>
                <a:srgbClr val="DF6A69"/>
              </a:solidFill>
              <a:miter lim="800000"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800">
                <a:solidFill>
                  <a:srgbClr val="FFFFFF"/>
                </a:solidFill>
              </a:endParaRPr>
            </a:p>
          </p:txBody>
        </p:sp>
        <p:cxnSp>
          <p:nvCxnSpPr>
            <p:cNvPr id="20504" name="直接连接符 45"/>
            <p:cNvCxnSpPr>
              <a:cxnSpLocks noChangeShapeType="1"/>
            </p:cNvCxnSpPr>
            <p:nvPr/>
          </p:nvCxnSpPr>
          <p:spPr bwMode="auto">
            <a:xfrm>
              <a:off x="1660087" y="159116"/>
              <a:ext cx="1327687" cy="0"/>
            </a:xfrm>
            <a:prstGeom prst="line">
              <a:avLst/>
            </a:prstGeom>
            <a:noFill/>
            <a:ln w="6350">
              <a:solidFill>
                <a:srgbClr val="DF6A69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</p:grpSp>
      <p:grpSp>
        <p:nvGrpSpPr>
          <p:cNvPr id="20484" name="组合 29"/>
          <p:cNvGrpSpPr>
            <a:grpSpLocks noChangeAspect="1"/>
          </p:cNvGrpSpPr>
          <p:nvPr/>
        </p:nvGrpSpPr>
        <p:grpSpPr>
          <a:xfrm>
            <a:off x="1571625" y="1912938"/>
            <a:ext cx="3282950" cy="3552825"/>
            <a:chExt cx="3282696" cy="3553036"/>
          </a:xfrm>
        </p:grpSpPr>
        <p:pic>
          <p:nvPicPr>
            <p:cNvPr id="20497" name="图片 30"/>
            <p:cNvPicPr>
              <a:picLocks noChangeArrowheads="1"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rcRect b="12762" l="34692" r="19736" t="13007"/>
            <a:stretch>
              <a:fillRect/>
            </a:stretch>
          </p:blipFill>
          <p:spPr bwMode="auto">
            <a:xfrm>
              <a:off x="695400" y="697517"/>
              <a:ext cx="1819656" cy="1974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descr="00" id="20498" name="Picture 8"/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rcRect b="2527" l="4005" r="5560" t="3050"/>
            <a:stretch>
              <a:fillRect/>
            </a:stretch>
          </p:blipFill>
          <p:spPr bwMode="auto">
            <a:xfrm>
              <a:off x="0" y="0"/>
              <a:ext cx="3282696" cy="35530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20485" name="圆角矩形 49"/>
          <p:cNvSpPr>
            <a:spLocks noChangeArrowheads="1"/>
          </p:cNvSpPr>
          <p:nvPr/>
        </p:nvSpPr>
        <p:spPr bwMode="auto">
          <a:xfrm>
            <a:off x="5757863" y="2259013"/>
            <a:ext cx="2597150" cy="442912"/>
          </a:xfrm>
          <a:prstGeom prst="roundRect">
            <a:avLst>
              <a:gd fmla="val 16667" name="adj"/>
            </a:avLst>
          </a:prstGeom>
          <a:noFill/>
          <a:ln w="12700">
            <a:solidFill>
              <a:srgbClr val="DF6A69"/>
            </a:solidFill>
            <a:round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solidFill>
                <a:srgbClr val="000000"/>
              </a:solidFill>
            </a:endParaRPr>
          </a:p>
        </p:txBody>
      </p:sp>
      <p:sp>
        <p:nvSpPr>
          <p:cNvPr id="20486" name="Oval 7"/>
          <p:cNvSpPr>
            <a:spLocks noChangeArrowheads="1" noChangeAspect="1"/>
          </p:cNvSpPr>
          <p:nvPr/>
        </p:nvSpPr>
        <p:spPr bwMode="auto">
          <a:xfrm>
            <a:off x="5443538" y="2225675"/>
            <a:ext cx="488950" cy="488950"/>
          </a:xfrm>
          <a:prstGeom prst="ellipse">
            <a:avLst/>
          </a:prstGeom>
          <a:solidFill>
            <a:srgbClr val="DF6A6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bIns="56388" lIns="108204" rIns="108204" tIns="56388" wrap="none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 sz="5200">
              <a:solidFill>
                <a:srgbClr val="000000"/>
              </a:solidFill>
              <a:latin charset="0" panose="020b0806030902050204" pitchFamily="34" typeface="Impact"/>
            </a:endParaRPr>
          </a:p>
        </p:txBody>
      </p:sp>
      <p:pic>
        <p:nvPicPr>
          <p:cNvPr descr="00" id="20487" name="Picture 8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2527" l="4005" r="5560" t="3050"/>
          <a:stretch>
            <a:fillRect/>
          </a:stretch>
        </p:blipFill>
        <p:spPr bwMode="auto">
          <a:xfrm>
            <a:off x="5322888" y="2105025"/>
            <a:ext cx="719137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descr="\\MAGNUM\Projects\Microsoft\Cloud Power FY12\Design\ICONS_PNG\Application.png" id="20488" name="Picture 7"/>
          <p:cNvPicPr>
            <a:picLocks noChangeArrowheads="1" noChangeAspect="1"/>
          </p:cNvPicPr>
          <p:nvPr/>
        </p:nvPicPr>
        <p:blipFill>
          <a:blip r:embed="rId4">
            <a:lum bright="100000"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524500" y="2319338"/>
            <a:ext cx="32067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489" name="文本框 54"/>
          <p:cNvSpPr txBox="1">
            <a:spLocks noChangeArrowheads="1"/>
          </p:cNvSpPr>
          <p:nvPr/>
        </p:nvSpPr>
        <p:spPr bwMode="auto">
          <a:xfrm>
            <a:off x="6159500" y="2295525"/>
            <a:ext cx="205740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zh-CN" sz="1800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单击此处添加标题</a:t>
            </a:r>
          </a:p>
        </p:txBody>
      </p:sp>
      <p:sp>
        <p:nvSpPr>
          <p:cNvPr id="20490" name="矩形 7"/>
          <p:cNvSpPr>
            <a:spLocks noChangeArrowheads="1"/>
          </p:cNvSpPr>
          <p:nvPr/>
        </p:nvSpPr>
        <p:spPr bwMode="auto">
          <a:xfrm>
            <a:off x="6200774" y="2735263"/>
            <a:ext cx="4641850" cy="944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400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秋实PPT工作室由一群充满青春朝气的年轻人组成。春种一粒粟,秋收万颗籽，点滴进步，成就价值是我们的一贯的追求。工作室为您提供专业的PPT模板、PPT培训、PPT美化与定制。</a:t>
            </a:r>
          </a:p>
        </p:txBody>
      </p:sp>
      <p:sp>
        <p:nvSpPr>
          <p:cNvPr id="20491" name="圆角矩形 57"/>
          <p:cNvSpPr>
            <a:spLocks noChangeArrowheads="1"/>
          </p:cNvSpPr>
          <p:nvPr/>
        </p:nvSpPr>
        <p:spPr bwMode="auto">
          <a:xfrm>
            <a:off x="5757863" y="4233863"/>
            <a:ext cx="2597150" cy="442912"/>
          </a:xfrm>
          <a:prstGeom prst="roundRect">
            <a:avLst>
              <a:gd fmla="val 16667" name="adj"/>
            </a:avLst>
          </a:prstGeom>
          <a:noFill/>
          <a:ln w="12700">
            <a:solidFill>
              <a:srgbClr val="D88F50"/>
            </a:solidFill>
            <a:round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solidFill>
                <a:srgbClr val="000000"/>
              </a:solidFill>
            </a:endParaRPr>
          </a:p>
        </p:txBody>
      </p:sp>
      <p:sp>
        <p:nvSpPr>
          <p:cNvPr id="20492" name="Oval 7"/>
          <p:cNvSpPr>
            <a:spLocks noChangeArrowheads="1" noChangeAspect="1"/>
          </p:cNvSpPr>
          <p:nvPr/>
        </p:nvSpPr>
        <p:spPr bwMode="auto">
          <a:xfrm>
            <a:off x="5443538" y="4200525"/>
            <a:ext cx="488950" cy="490538"/>
          </a:xfrm>
          <a:prstGeom prst="ellipse">
            <a:avLst/>
          </a:prstGeom>
          <a:solidFill>
            <a:srgbClr val="D88F5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bIns="56388" lIns="108204" rIns="108204" tIns="56388" wrap="none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 sz="5200">
              <a:solidFill>
                <a:srgbClr val="000000"/>
              </a:solidFill>
              <a:latin charset="0" panose="020b0806030902050204" pitchFamily="34" typeface="Impact"/>
            </a:endParaRPr>
          </a:p>
        </p:txBody>
      </p:sp>
      <p:pic>
        <p:nvPicPr>
          <p:cNvPr descr="00" id="20493" name="Picture 8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2527" l="4005" r="5560" t="3050"/>
          <a:stretch>
            <a:fillRect/>
          </a:stretch>
        </p:blipFill>
        <p:spPr bwMode="auto">
          <a:xfrm>
            <a:off x="5322888" y="4079875"/>
            <a:ext cx="719137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descr="\\MAGNUM\Projects\Microsoft\Cloud Power FY12\Design\ICONS_PNG\Application.png" id="20494" name="Picture 7"/>
          <p:cNvPicPr>
            <a:picLocks noChangeArrowheads="1" noChangeAspect="1"/>
          </p:cNvPicPr>
          <p:nvPr/>
        </p:nvPicPr>
        <p:blipFill>
          <a:blip r:embed="rId4">
            <a:lum bright="100000"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524500" y="4295775"/>
            <a:ext cx="32067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495" name="文本框 62"/>
          <p:cNvSpPr txBox="1">
            <a:spLocks noChangeArrowheads="1"/>
          </p:cNvSpPr>
          <p:nvPr/>
        </p:nvSpPr>
        <p:spPr bwMode="auto">
          <a:xfrm>
            <a:off x="6159500" y="4270375"/>
            <a:ext cx="205740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zh-CN" sz="1800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单击此处添加标题</a:t>
            </a:r>
          </a:p>
        </p:txBody>
      </p:sp>
      <p:sp>
        <p:nvSpPr>
          <p:cNvPr id="20496" name="矩形 7"/>
          <p:cNvSpPr>
            <a:spLocks noChangeArrowheads="1"/>
          </p:cNvSpPr>
          <p:nvPr/>
        </p:nvSpPr>
        <p:spPr bwMode="auto">
          <a:xfrm>
            <a:off x="6200774" y="4710113"/>
            <a:ext cx="4641850" cy="944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400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秋实PPT工作室由一群充满青春朝气的年轻人组成。春种一粒粟,秋收万颗籽，点滴进步，成就价值是我们的一贯的追求。工作室为您提供专业的PPT模板、PPT培训、PPT美化与定制。</a:t>
            </a:r>
          </a:p>
        </p:txBody>
      </p:sp>
    </p:spTree>
  </p:cSld>
  <p:clrMapOvr>
    <a:masterClrMapping/>
  </p:clrMapOvr>
  <p:transition/>
  <p:timing/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1506" name="图片 3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图片 5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166938" y="2397125"/>
            <a:ext cx="1554162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图片 21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7893" r="12125"/>
          <a:stretch>
            <a:fillRect/>
          </a:stretch>
        </p:blipFill>
        <p:spPr bwMode="auto">
          <a:xfrm>
            <a:off x="215900" y="219075"/>
            <a:ext cx="1735138" cy="355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图片 2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649788" y="3302000"/>
            <a:ext cx="6613525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170" name="图片 80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矩形 3"/>
          <p:cNvSpPr>
            <a:spLocks noChangeArrowheads="1"/>
          </p:cNvSpPr>
          <p:nvPr/>
        </p:nvSpPr>
        <p:spPr bwMode="auto">
          <a:xfrm>
            <a:off x="4914900" y="3657600"/>
            <a:ext cx="1892300" cy="571500"/>
          </a:xfrm>
          <a:prstGeom prst="rect">
            <a:avLst/>
          </a:prstGeom>
          <a:solidFill>
            <a:srgbClr val="DF6A6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solidFill>
                <a:schemeClr val="bg1"/>
              </a:solidFill>
            </a:endParaRPr>
          </a:p>
        </p:txBody>
      </p:sp>
      <p:sp>
        <p:nvSpPr>
          <p:cNvPr id="7172" name="文本框 13"/>
          <p:cNvSpPr txBox="1">
            <a:spLocks noChangeArrowheads="1"/>
          </p:cNvSpPr>
          <p:nvPr/>
        </p:nvSpPr>
        <p:spPr bwMode="auto">
          <a:xfrm>
            <a:off x="5141913" y="3713163"/>
            <a:ext cx="1438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zh-CN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部门宗旨</a:t>
            </a:r>
          </a:p>
        </p:txBody>
      </p:sp>
      <p:sp>
        <p:nvSpPr>
          <p:cNvPr id="7173" name="矩形 43"/>
          <p:cNvSpPr>
            <a:spLocks noChangeArrowheads="1"/>
          </p:cNvSpPr>
          <p:nvPr/>
        </p:nvSpPr>
        <p:spPr bwMode="auto">
          <a:xfrm>
            <a:off x="4165600" y="3657600"/>
            <a:ext cx="622300" cy="571500"/>
          </a:xfrm>
          <a:prstGeom prst="rect">
            <a:avLst/>
          </a:prstGeom>
          <a:noFill/>
          <a:ln w="12700">
            <a:solidFill>
              <a:srgbClr val="DF6A69"/>
            </a:solidFill>
            <a:miter lim="8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solidFill>
                <a:schemeClr val="bg1"/>
              </a:solidFill>
            </a:endParaRPr>
          </a:p>
        </p:txBody>
      </p:sp>
      <p:sp>
        <p:nvSpPr>
          <p:cNvPr id="7174" name="文本框 44"/>
          <p:cNvSpPr txBox="1">
            <a:spLocks noChangeArrowheads="1"/>
          </p:cNvSpPr>
          <p:nvPr/>
        </p:nvSpPr>
        <p:spPr bwMode="auto">
          <a:xfrm>
            <a:off x="4268788" y="3662363"/>
            <a:ext cx="390525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 sz="3200">
                <a:solidFill>
                  <a:srgbClr val="DF6A69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1</a:t>
            </a:r>
          </a:p>
        </p:txBody>
      </p:sp>
      <p:sp>
        <p:nvSpPr>
          <p:cNvPr id="7175" name="矩形 46"/>
          <p:cNvSpPr>
            <a:spLocks noChangeArrowheads="1"/>
          </p:cNvSpPr>
          <p:nvPr/>
        </p:nvSpPr>
        <p:spPr bwMode="auto">
          <a:xfrm>
            <a:off x="8374063" y="3657600"/>
            <a:ext cx="1892300" cy="571500"/>
          </a:xfrm>
          <a:prstGeom prst="rect">
            <a:avLst/>
          </a:prstGeom>
          <a:solidFill>
            <a:srgbClr val="D88F5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solidFill>
                <a:schemeClr val="bg1"/>
              </a:solidFill>
            </a:endParaRPr>
          </a:p>
        </p:txBody>
      </p:sp>
      <p:sp>
        <p:nvSpPr>
          <p:cNvPr id="7176" name="文本框 47"/>
          <p:cNvSpPr txBox="1">
            <a:spLocks noChangeArrowheads="1"/>
          </p:cNvSpPr>
          <p:nvPr/>
        </p:nvSpPr>
        <p:spPr bwMode="auto">
          <a:xfrm>
            <a:off x="8601074" y="3713163"/>
            <a:ext cx="1436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zh-CN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工作思路</a:t>
            </a:r>
          </a:p>
        </p:txBody>
      </p:sp>
      <p:sp>
        <p:nvSpPr>
          <p:cNvPr id="7177" name="矩形 48"/>
          <p:cNvSpPr>
            <a:spLocks noChangeArrowheads="1"/>
          </p:cNvSpPr>
          <p:nvPr/>
        </p:nvSpPr>
        <p:spPr bwMode="auto">
          <a:xfrm>
            <a:off x="7624763" y="3657600"/>
            <a:ext cx="622300" cy="571500"/>
          </a:xfrm>
          <a:prstGeom prst="rect">
            <a:avLst/>
          </a:prstGeom>
          <a:noFill/>
          <a:ln w="12700">
            <a:solidFill>
              <a:srgbClr val="D88F50"/>
            </a:solidFill>
            <a:miter lim="8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solidFill>
                <a:schemeClr val="bg1"/>
              </a:solidFill>
            </a:endParaRPr>
          </a:p>
        </p:txBody>
      </p:sp>
      <p:sp>
        <p:nvSpPr>
          <p:cNvPr id="7178" name="文本框 49"/>
          <p:cNvSpPr txBox="1">
            <a:spLocks noChangeArrowheads="1"/>
          </p:cNvSpPr>
          <p:nvPr/>
        </p:nvSpPr>
        <p:spPr bwMode="auto">
          <a:xfrm>
            <a:off x="7727949" y="3662363"/>
            <a:ext cx="388938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 sz="3200">
                <a:solidFill>
                  <a:srgbClr val="D88F5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2</a:t>
            </a:r>
          </a:p>
        </p:txBody>
      </p:sp>
      <p:sp>
        <p:nvSpPr>
          <p:cNvPr id="7179" name="矩形 51"/>
          <p:cNvSpPr>
            <a:spLocks noChangeArrowheads="1"/>
          </p:cNvSpPr>
          <p:nvPr/>
        </p:nvSpPr>
        <p:spPr bwMode="auto">
          <a:xfrm>
            <a:off x="4914900" y="4681538"/>
            <a:ext cx="1892300" cy="571500"/>
          </a:xfrm>
          <a:prstGeom prst="rect">
            <a:avLst/>
          </a:prstGeom>
          <a:solidFill>
            <a:srgbClr val="DF6A6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solidFill>
                <a:schemeClr val="bg1"/>
              </a:solidFill>
            </a:endParaRPr>
          </a:p>
        </p:txBody>
      </p:sp>
      <p:sp>
        <p:nvSpPr>
          <p:cNvPr id="7180" name="文本框 52"/>
          <p:cNvSpPr txBox="1">
            <a:spLocks noChangeArrowheads="1"/>
          </p:cNvSpPr>
          <p:nvPr/>
        </p:nvSpPr>
        <p:spPr bwMode="auto">
          <a:xfrm>
            <a:off x="5141913" y="4737100"/>
            <a:ext cx="1438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zh-CN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部门结构</a:t>
            </a:r>
          </a:p>
        </p:txBody>
      </p:sp>
      <p:sp>
        <p:nvSpPr>
          <p:cNvPr id="7181" name="矩形 53"/>
          <p:cNvSpPr>
            <a:spLocks noChangeArrowheads="1"/>
          </p:cNvSpPr>
          <p:nvPr/>
        </p:nvSpPr>
        <p:spPr bwMode="auto">
          <a:xfrm>
            <a:off x="4165600" y="4681538"/>
            <a:ext cx="622300" cy="571500"/>
          </a:xfrm>
          <a:prstGeom prst="rect">
            <a:avLst/>
          </a:prstGeom>
          <a:noFill/>
          <a:ln w="12700">
            <a:solidFill>
              <a:srgbClr val="DF6A69"/>
            </a:solidFill>
            <a:miter lim="8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solidFill>
                <a:schemeClr val="bg1"/>
              </a:solidFill>
            </a:endParaRPr>
          </a:p>
        </p:txBody>
      </p:sp>
      <p:sp>
        <p:nvSpPr>
          <p:cNvPr id="7182" name="文本框 54"/>
          <p:cNvSpPr txBox="1">
            <a:spLocks noChangeArrowheads="1"/>
          </p:cNvSpPr>
          <p:nvPr/>
        </p:nvSpPr>
        <p:spPr bwMode="auto">
          <a:xfrm>
            <a:off x="4268788" y="4686300"/>
            <a:ext cx="390525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 sz="3200">
                <a:solidFill>
                  <a:srgbClr val="DF6A69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3</a:t>
            </a:r>
          </a:p>
        </p:txBody>
      </p:sp>
      <p:sp>
        <p:nvSpPr>
          <p:cNvPr id="7183" name="矩形 56"/>
          <p:cNvSpPr>
            <a:spLocks noChangeArrowheads="1"/>
          </p:cNvSpPr>
          <p:nvPr/>
        </p:nvSpPr>
        <p:spPr bwMode="auto">
          <a:xfrm>
            <a:off x="8374063" y="4681538"/>
            <a:ext cx="1892300" cy="571500"/>
          </a:xfrm>
          <a:prstGeom prst="rect">
            <a:avLst/>
          </a:prstGeom>
          <a:solidFill>
            <a:srgbClr val="D88F5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solidFill>
                <a:schemeClr val="bg1"/>
              </a:solidFill>
            </a:endParaRPr>
          </a:p>
        </p:txBody>
      </p:sp>
      <p:sp>
        <p:nvSpPr>
          <p:cNvPr id="7184" name="文本框 57"/>
          <p:cNvSpPr txBox="1">
            <a:spLocks noChangeArrowheads="1"/>
          </p:cNvSpPr>
          <p:nvPr/>
        </p:nvSpPr>
        <p:spPr bwMode="auto">
          <a:xfrm>
            <a:off x="8601074" y="4737100"/>
            <a:ext cx="1436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zh-CN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部门制度</a:t>
            </a:r>
          </a:p>
        </p:txBody>
      </p:sp>
      <p:sp>
        <p:nvSpPr>
          <p:cNvPr id="7185" name="矩形 58"/>
          <p:cNvSpPr>
            <a:spLocks noChangeArrowheads="1"/>
          </p:cNvSpPr>
          <p:nvPr/>
        </p:nvSpPr>
        <p:spPr bwMode="auto">
          <a:xfrm>
            <a:off x="7624763" y="4681538"/>
            <a:ext cx="622300" cy="571500"/>
          </a:xfrm>
          <a:prstGeom prst="rect">
            <a:avLst/>
          </a:prstGeom>
          <a:noFill/>
          <a:ln w="12700">
            <a:solidFill>
              <a:srgbClr val="D88F50"/>
            </a:solidFill>
            <a:miter lim="8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solidFill>
                <a:schemeClr val="bg1"/>
              </a:solidFill>
            </a:endParaRPr>
          </a:p>
        </p:txBody>
      </p:sp>
      <p:sp>
        <p:nvSpPr>
          <p:cNvPr id="7186" name="文本框 59"/>
          <p:cNvSpPr txBox="1">
            <a:spLocks noChangeArrowheads="1"/>
          </p:cNvSpPr>
          <p:nvPr/>
        </p:nvSpPr>
        <p:spPr bwMode="auto">
          <a:xfrm>
            <a:off x="7727949" y="4686300"/>
            <a:ext cx="388938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 sz="3200">
                <a:solidFill>
                  <a:srgbClr val="D88F5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4</a:t>
            </a:r>
          </a:p>
        </p:txBody>
      </p:sp>
      <p:sp>
        <p:nvSpPr>
          <p:cNvPr id="7187" name="矩形 61"/>
          <p:cNvSpPr>
            <a:spLocks noChangeArrowheads="1"/>
          </p:cNvSpPr>
          <p:nvPr/>
        </p:nvSpPr>
        <p:spPr bwMode="auto">
          <a:xfrm>
            <a:off x="4914900" y="5705475"/>
            <a:ext cx="1892300" cy="573088"/>
          </a:xfrm>
          <a:prstGeom prst="rect">
            <a:avLst/>
          </a:prstGeom>
          <a:solidFill>
            <a:srgbClr val="DF6A6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solidFill>
                <a:schemeClr val="bg1"/>
              </a:solidFill>
            </a:endParaRPr>
          </a:p>
        </p:txBody>
      </p:sp>
      <p:sp>
        <p:nvSpPr>
          <p:cNvPr id="7188" name="文本框 62"/>
          <p:cNvSpPr txBox="1">
            <a:spLocks noChangeArrowheads="1"/>
          </p:cNvSpPr>
          <p:nvPr/>
        </p:nvSpPr>
        <p:spPr bwMode="auto">
          <a:xfrm>
            <a:off x="5141913" y="5761038"/>
            <a:ext cx="1438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zh-CN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常规活动</a:t>
            </a:r>
          </a:p>
        </p:txBody>
      </p:sp>
      <p:sp>
        <p:nvSpPr>
          <p:cNvPr id="7189" name="矩形 63"/>
          <p:cNvSpPr>
            <a:spLocks noChangeArrowheads="1"/>
          </p:cNvSpPr>
          <p:nvPr/>
        </p:nvSpPr>
        <p:spPr bwMode="auto">
          <a:xfrm>
            <a:off x="4165600" y="5705475"/>
            <a:ext cx="622300" cy="573088"/>
          </a:xfrm>
          <a:prstGeom prst="rect">
            <a:avLst/>
          </a:prstGeom>
          <a:noFill/>
          <a:ln w="12700">
            <a:solidFill>
              <a:srgbClr val="DF6A69"/>
            </a:solidFill>
            <a:miter lim="8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solidFill>
                <a:schemeClr val="bg1"/>
              </a:solidFill>
            </a:endParaRPr>
          </a:p>
        </p:txBody>
      </p:sp>
      <p:sp>
        <p:nvSpPr>
          <p:cNvPr id="7190" name="文本框 64"/>
          <p:cNvSpPr txBox="1">
            <a:spLocks noChangeArrowheads="1"/>
          </p:cNvSpPr>
          <p:nvPr/>
        </p:nvSpPr>
        <p:spPr bwMode="auto">
          <a:xfrm>
            <a:off x="4268788" y="5710238"/>
            <a:ext cx="390525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 sz="3200">
                <a:solidFill>
                  <a:srgbClr val="DF6A69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5</a:t>
            </a:r>
          </a:p>
        </p:txBody>
      </p:sp>
      <p:sp>
        <p:nvSpPr>
          <p:cNvPr id="7191" name="矩形 66"/>
          <p:cNvSpPr>
            <a:spLocks noChangeArrowheads="1"/>
          </p:cNvSpPr>
          <p:nvPr/>
        </p:nvSpPr>
        <p:spPr bwMode="auto">
          <a:xfrm>
            <a:off x="8374063" y="5705475"/>
            <a:ext cx="1892300" cy="573088"/>
          </a:xfrm>
          <a:prstGeom prst="rect">
            <a:avLst/>
          </a:prstGeom>
          <a:solidFill>
            <a:srgbClr val="D88F5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solidFill>
                <a:schemeClr val="bg1"/>
              </a:solidFill>
            </a:endParaRPr>
          </a:p>
        </p:txBody>
      </p:sp>
      <p:sp>
        <p:nvSpPr>
          <p:cNvPr id="7192" name="文本框 67"/>
          <p:cNvSpPr txBox="1">
            <a:spLocks noChangeArrowheads="1"/>
          </p:cNvSpPr>
          <p:nvPr/>
        </p:nvSpPr>
        <p:spPr bwMode="auto">
          <a:xfrm>
            <a:off x="8601074" y="5761038"/>
            <a:ext cx="1436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zh-CN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部门展望</a:t>
            </a:r>
          </a:p>
        </p:txBody>
      </p:sp>
      <p:sp>
        <p:nvSpPr>
          <p:cNvPr id="7193" name="矩形 68"/>
          <p:cNvSpPr>
            <a:spLocks noChangeArrowheads="1"/>
          </p:cNvSpPr>
          <p:nvPr/>
        </p:nvSpPr>
        <p:spPr bwMode="auto">
          <a:xfrm>
            <a:off x="7624763" y="5705475"/>
            <a:ext cx="622300" cy="573088"/>
          </a:xfrm>
          <a:prstGeom prst="rect">
            <a:avLst/>
          </a:prstGeom>
          <a:noFill/>
          <a:ln w="12700">
            <a:solidFill>
              <a:srgbClr val="D88F50"/>
            </a:solidFill>
            <a:miter lim="8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solidFill>
                <a:schemeClr val="bg1"/>
              </a:solidFill>
            </a:endParaRPr>
          </a:p>
        </p:txBody>
      </p:sp>
      <p:sp>
        <p:nvSpPr>
          <p:cNvPr id="7194" name="文本框 69"/>
          <p:cNvSpPr txBox="1">
            <a:spLocks noChangeArrowheads="1"/>
          </p:cNvSpPr>
          <p:nvPr/>
        </p:nvSpPr>
        <p:spPr bwMode="auto">
          <a:xfrm>
            <a:off x="7727949" y="5710238"/>
            <a:ext cx="388938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 sz="3200">
                <a:solidFill>
                  <a:srgbClr val="D88F5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6</a:t>
            </a:r>
          </a:p>
        </p:txBody>
      </p:sp>
      <p:pic>
        <p:nvPicPr>
          <p:cNvPr id="7195" name="图片 8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733550" y="817563"/>
            <a:ext cx="1993900" cy="240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96" name="组合 89"/>
          <p:cNvGrpSpPr/>
          <p:nvPr/>
        </p:nvGrpSpPr>
        <p:grpSpPr>
          <a:xfrm>
            <a:off x="1879600" y="1701800"/>
            <a:ext cx="2668588" cy="2308225"/>
            <a:chExt cx="2668893" cy="2306994"/>
          </a:xfrm>
        </p:grpSpPr>
        <p:cxnSp>
          <p:nvCxnSpPr>
            <p:cNvPr id="7197" name="直接连接符 86"/>
            <p:cNvCxnSpPr>
              <a:cxnSpLocks noChangeShapeType="1"/>
            </p:cNvCxnSpPr>
            <p:nvPr/>
          </p:nvCxnSpPr>
          <p:spPr bwMode="auto">
            <a:xfrm>
              <a:off x="0" y="1726279"/>
              <a:ext cx="2668893" cy="0"/>
            </a:xfrm>
            <a:prstGeom prst="line">
              <a:avLst/>
            </a:prstGeom>
            <a:noFill/>
            <a:ln w="6350">
              <a:solidFill>
                <a:srgbClr val="DF6A69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  <p:cxnSp>
          <p:nvCxnSpPr>
            <p:cNvPr id="7198" name="直接连接符 88"/>
            <p:cNvCxnSpPr>
              <a:cxnSpLocks noChangeShapeType="1"/>
            </p:cNvCxnSpPr>
            <p:nvPr/>
          </p:nvCxnSpPr>
          <p:spPr bwMode="auto">
            <a:xfrm flipH="1">
              <a:off x="2063986" y="0"/>
              <a:ext cx="0" cy="2306994"/>
            </a:xfrm>
            <a:prstGeom prst="line">
              <a:avLst/>
            </a:prstGeom>
            <a:noFill/>
            <a:ln w="6350">
              <a:solidFill>
                <a:srgbClr val="DF6A69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</p:grpSp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 bwMode="auto">
      <p:bgPr>
        <a:blipFill dpi="0" rotWithShape="0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194" name="文本框 40"/>
          <p:cNvSpPr txBox="1">
            <a:spLocks noChangeArrowheads="1"/>
          </p:cNvSpPr>
          <p:nvPr/>
        </p:nvSpPr>
        <p:spPr bwMode="auto">
          <a:xfrm>
            <a:off x="4862513" y="363538"/>
            <a:ext cx="2341562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>
                <a:solidFill>
                  <a:srgbClr val="0D0D0D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一、部门宗旨</a:t>
            </a:r>
          </a:p>
        </p:txBody>
      </p:sp>
      <p:grpSp>
        <p:nvGrpSpPr>
          <p:cNvPr id="8195" name="组合 41"/>
          <p:cNvGrpSpPr/>
          <p:nvPr/>
        </p:nvGrpSpPr>
        <p:grpSpPr>
          <a:xfrm>
            <a:off x="4854575" y="936625"/>
            <a:ext cx="2482850" cy="241300"/>
            <a:chExt cx="2987774" cy="291392"/>
          </a:xfrm>
        </p:grpSpPr>
        <p:cxnSp>
          <p:nvCxnSpPr>
            <p:cNvPr id="8227" name="直接连接符 42"/>
            <p:cNvCxnSpPr>
              <a:cxnSpLocks noChangeShapeType="1"/>
            </p:cNvCxnSpPr>
            <p:nvPr/>
          </p:nvCxnSpPr>
          <p:spPr bwMode="auto">
            <a:xfrm>
              <a:off x="0" y="159116"/>
              <a:ext cx="1247454" cy="0"/>
            </a:xfrm>
            <a:prstGeom prst="line">
              <a:avLst/>
            </a:prstGeom>
            <a:noFill/>
            <a:ln w="6350">
              <a:solidFill>
                <a:srgbClr val="DF6A69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  <p:sp>
          <p:nvSpPr>
            <p:cNvPr id="8228" name="菱形 70"/>
            <p:cNvSpPr>
              <a:spLocks noChangeArrowheads="1"/>
            </p:cNvSpPr>
            <p:nvPr/>
          </p:nvSpPr>
          <p:spPr bwMode="auto">
            <a:xfrm>
              <a:off x="1419384" y="161032"/>
              <a:ext cx="106979" cy="130360"/>
            </a:xfrm>
            <a:prstGeom prst="diamond">
              <a:avLst/>
            </a:prstGeom>
            <a:solidFill>
              <a:schemeClr val="bg1"/>
            </a:solidFill>
            <a:ln w="12700">
              <a:solidFill>
                <a:srgbClr val="DF6A69"/>
              </a:solidFill>
              <a:miter lim="800000"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800">
                <a:solidFill>
                  <a:srgbClr val="FFFFFF"/>
                </a:solidFill>
              </a:endParaRPr>
            </a:p>
          </p:txBody>
        </p:sp>
        <p:sp>
          <p:nvSpPr>
            <p:cNvPr id="8229" name="泪滴形 71"/>
            <p:cNvSpPr/>
            <p:nvPr/>
          </p:nvSpPr>
          <p:spPr bwMode="auto">
            <a:xfrm rot="2700000">
              <a:off x="1266303" y="71189"/>
              <a:ext cx="143780" cy="147097"/>
            </a:xfrm>
            <a:custGeom>
              <a:gdLst>
                <a:gd fmla="*/ 0 w 143780" name="T0"/>
                <a:gd fmla="*/ 73549 h 147097" name="T1"/>
                <a:gd fmla="*/ 71890 w 143780" name="T2"/>
                <a:gd fmla="*/ 0 h 147097" name="T3"/>
                <a:gd fmla="*/ 143780 w 143780" name="T4"/>
                <a:gd fmla="*/ 0 h 147097" name="T5"/>
                <a:gd fmla="*/ 143780 w 143780" name="T6"/>
                <a:gd fmla="*/ 73549 h 147097" name="T7"/>
                <a:gd fmla="*/ 71890 w 143780" name="T8"/>
                <a:gd fmla="*/ 147098 h 147097" name="T9"/>
                <a:gd fmla="*/ 0 w 143780" name="T10"/>
                <a:gd fmla="*/ 73549 h 147097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b" l="0" r="r" t="0"/>
              <a:pathLst>
                <a:path h="147097" w="143780">
                  <a:moveTo>
                    <a:pt x="0" y="73549"/>
                  </a:moveTo>
                  <a:cubicBezTo>
                    <a:pt x="0" y="32929"/>
                    <a:pt x="32186" y="0"/>
                    <a:pt x="71890" y="0"/>
                  </a:cubicBezTo>
                  <a:lnTo>
                    <a:pt x="143780" y="0"/>
                  </a:lnTo>
                  <a:lnTo>
                    <a:pt x="143780" y="73549"/>
                  </a:lnTo>
                  <a:cubicBezTo>
                    <a:pt x="143780" y="114169"/>
                    <a:pt x="111594" y="147098"/>
                    <a:pt x="71890" y="147098"/>
                  </a:cubicBezTo>
                  <a:cubicBezTo>
                    <a:pt x="32186" y="147098"/>
                    <a:pt x="0" y="114169"/>
                    <a:pt x="0" y="73549"/>
                  </a:cubicBezTo>
                  <a:close/>
                </a:path>
              </a:pathLst>
            </a:custGeom>
            <a:noFill/>
            <a:ln cap="flat" cmpd="sng" w="12700">
              <a:solidFill>
                <a:srgbClr val="DF6A69"/>
              </a:solidFill>
              <a:round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sp>
          <p:nvSpPr>
            <p:cNvPr id="8230" name="泪滴形 72"/>
            <p:cNvSpPr/>
            <p:nvPr/>
          </p:nvSpPr>
          <p:spPr bwMode="auto">
            <a:xfrm rot="-8100000">
              <a:off x="1526363" y="72848"/>
              <a:ext cx="147096" cy="143780"/>
            </a:xfrm>
            <a:custGeom>
              <a:gdLst>
                <a:gd fmla="*/ 0 w 143780" name="T0"/>
                <a:gd fmla="*/ 70269 h 147096" name="T1"/>
                <a:gd fmla="*/ 75244 w 143780" name="T2"/>
                <a:gd fmla="*/ 0 h 147096" name="T3"/>
                <a:gd fmla="*/ 150488 w 143780" name="T4"/>
                <a:gd fmla="*/ 0 h 147096" name="T5"/>
                <a:gd fmla="*/ 150488 w 143780" name="T6"/>
                <a:gd fmla="*/ 70269 h 147096" name="T7"/>
                <a:gd fmla="*/ 75244 w 143780" name="T8"/>
                <a:gd fmla="*/ 140539 h 147096" name="T9"/>
                <a:gd fmla="*/ 0 w 143780" name="T10"/>
                <a:gd fmla="*/ 70269 h 147096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b" l="0" r="r" t="0"/>
              <a:pathLst>
                <a:path h="147096" w="143780">
                  <a:moveTo>
                    <a:pt x="0" y="73548"/>
                  </a:moveTo>
                  <a:cubicBezTo>
                    <a:pt x="0" y="32929"/>
                    <a:pt x="32186" y="0"/>
                    <a:pt x="71890" y="0"/>
                  </a:cubicBezTo>
                  <a:lnTo>
                    <a:pt x="143780" y="0"/>
                  </a:lnTo>
                  <a:lnTo>
                    <a:pt x="143780" y="73548"/>
                  </a:lnTo>
                  <a:cubicBezTo>
                    <a:pt x="143780" y="114167"/>
                    <a:pt x="111594" y="147096"/>
                    <a:pt x="71890" y="147096"/>
                  </a:cubicBezTo>
                  <a:cubicBezTo>
                    <a:pt x="32186" y="147096"/>
                    <a:pt x="0" y="114167"/>
                    <a:pt x="0" y="73548"/>
                  </a:cubicBezTo>
                  <a:close/>
                </a:path>
              </a:pathLst>
            </a:custGeom>
            <a:noFill/>
            <a:ln cap="flat" cmpd="sng" w="12700">
              <a:solidFill>
                <a:srgbClr val="DF6A69"/>
              </a:solidFill>
              <a:round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sp>
          <p:nvSpPr>
            <p:cNvPr id="8231" name="菱形 73"/>
            <p:cNvSpPr>
              <a:spLocks noChangeArrowheads="1"/>
            </p:cNvSpPr>
            <p:nvPr/>
          </p:nvSpPr>
          <p:spPr bwMode="auto">
            <a:xfrm>
              <a:off x="1419384" y="0"/>
              <a:ext cx="106979" cy="130360"/>
            </a:xfrm>
            <a:prstGeom prst="diamond">
              <a:avLst/>
            </a:prstGeom>
            <a:solidFill>
              <a:schemeClr val="bg1"/>
            </a:solidFill>
            <a:ln w="12700">
              <a:solidFill>
                <a:srgbClr val="DF6A69"/>
              </a:solidFill>
              <a:miter lim="800000"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800">
                <a:solidFill>
                  <a:srgbClr val="FFFFFF"/>
                </a:solidFill>
              </a:endParaRPr>
            </a:p>
          </p:txBody>
        </p:sp>
        <p:cxnSp>
          <p:nvCxnSpPr>
            <p:cNvPr id="8232" name="直接连接符 74"/>
            <p:cNvCxnSpPr>
              <a:cxnSpLocks noChangeShapeType="1"/>
            </p:cNvCxnSpPr>
            <p:nvPr/>
          </p:nvCxnSpPr>
          <p:spPr bwMode="auto">
            <a:xfrm>
              <a:off x="1660087" y="159116"/>
              <a:ext cx="1327687" cy="0"/>
            </a:xfrm>
            <a:prstGeom prst="line">
              <a:avLst/>
            </a:prstGeom>
            <a:noFill/>
            <a:ln w="6350">
              <a:solidFill>
                <a:srgbClr val="DF6A69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</p:grpSp>
      <p:sp>
        <p:nvSpPr>
          <p:cNvPr id="8196" name="TextBox 35"/>
          <p:cNvSpPr txBox="1">
            <a:spLocks noChangeArrowheads="1"/>
          </p:cNvSpPr>
          <p:nvPr/>
        </p:nvSpPr>
        <p:spPr bwMode="auto">
          <a:xfrm>
            <a:off x="752475" y="4102100"/>
            <a:ext cx="52990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600">
                <a:latin charset="-122" panose="020b0503020204020204" pitchFamily="34" typeface="微软雅黑"/>
                <a:ea charset="-122" panose="020b0503020204020204" pitchFamily="34" typeface="微软雅黑"/>
              </a:rPr>
              <a:t>秋实PPT工作室由一群充满青春朝气的年轻人组成。春种一粒粟,秋收万颗籽，点滴进步，成就价值是我们的一贯的追求。工作室为您提供专业的PPT模板、PPT培训、PPT美化与定制。</a:t>
            </a:r>
          </a:p>
        </p:txBody>
      </p:sp>
      <p:grpSp>
        <p:nvGrpSpPr>
          <p:cNvPr id="8197" name="组合 83"/>
          <p:cNvGrpSpPr>
            <a:grpSpLocks noChangeAspect="1"/>
          </p:cNvGrpSpPr>
          <p:nvPr/>
        </p:nvGrpSpPr>
        <p:grpSpPr>
          <a:xfrm>
            <a:off x="6559550" y="646113"/>
            <a:ext cx="5705475" cy="6146800"/>
            <a:chExt cx="5705139" cy="6146377"/>
          </a:xfrm>
        </p:grpSpPr>
        <p:pic>
          <p:nvPicPr>
            <p:cNvPr id="8225" name="图片 84"/>
            <p:cNvPicPr>
              <a:picLocks noChangeArrowheads="1"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0" y="0"/>
              <a:ext cx="5705139" cy="6146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26" name="图片 85"/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706669" y="756254"/>
              <a:ext cx="3877392" cy="3615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198" name="组合 43"/>
          <p:cNvGrpSpPr/>
          <p:nvPr/>
        </p:nvGrpSpPr>
        <p:grpSpPr>
          <a:xfrm>
            <a:off x="2239963" y="3157538"/>
            <a:ext cx="688975" cy="688975"/>
            <a:chExt cx="865188" cy="865188"/>
          </a:xfrm>
        </p:grpSpPr>
        <p:sp>
          <p:nvSpPr>
            <p:cNvPr id="8222" name="Oval 43"/>
            <p:cNvSpPr>
              <a:spLocks noChangeArrowheads="1"/>
            </p:cNvSpPr>
            <p:nvPr/>
          </p:nvSpPr>
          <p:spPr bwMode="auto">
            <a:xfrm>
              <a:off x="0" y="0"/>
              <a:ext cx="865188" cy="865188"/>
            </a:xfrm>
            <a:prstGeom prst="ellipse">
              <a:avLst/>
            </a:prstGeom>
            <a:solidFill>
              <a:srgbClr val="F57B3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1800"/>
            </a:p>
          </p:txBody>
        </p:sp>
        <p:sp>
          <p:nvSpPr>
            <p:cNvPr id="8223" name="Freeform 44"/>
            <p:cNvSpPr/>
            <p:nvPr/>
          </p:nvSpPr>
          <p:spPr bwMode="auto">
            <a:xfrm>
              <a:off x="174625" y="141288"/>
              <a:ext cx="682625" cy="723900"/>
            </a:xfrm>
            <a:custGeom>
              <a:gdLst>
                <a:gd fmla="*/ 359305619 w 499" name="T0"/>
                <a:gd fmla="*/ 0 h 529" name="T1"/>
                <a:gd fmla="*/ 329364511 w 499" name="T2"/>
                <a:gd fmla="*/ 3745396 h 529" name="T3"/>
                <a:gd fmla="*/ 241408484 w 499" name="T4"/>
                <a:gd fmla="*/ 46815393 h 529" name="T5"/>
                <a:gd fmla="*/ 235794270 w 499" name="T6"/>
                <a:gd fmla="*/ 44942011 h 529" name="T7"/>
                <a:gd fmla="*/ 230180056 w 499" name="T8"/>
                <a:gd fmla="*/ 44942011 h 529" name="T9"/>
                <a:gd fmla="*/ 209594603 w 499" name="T10"/>
                <a:gd fmla="*/ 76777190 h 529" name="T11"/>
                <a:gd fmla="*/ 175910684 w 499" name="T12"/>
                <a:gd fmla="*/ 58050212 h 529" name="T13"/>
                <a:gd fmla="*/ 196496137 w 499" name="T14"/>
                <a:gd fmla="*/ 159171789 h 529" name="T15"/>
                <a:gd fmla="*/ 189010518 w 499" name="T16"/>
                <a:gd fmla="*/ 194750995 h 529" name="T17"/>
                <a:gd fmla="*/ 177782089 w 499" name="T18"/>
                <a:gd fmla="*/ 267782789 h 529" name="T19"/>
                <a:gd fmla="*/ 200237579 w 499" name="T20"/>
                <a:gd fmla="*/ 293999190 h 529" name="T21"/>
                <a:gd fmla="*/ 220823032 w 499" name="T22"/>
                <a:gd fmla="*/ 340813215 h 529" name="T23"/>
                <a:gd fmla="*/ 213337412 w 499" name="T24"/>
                <a:gd fmla="*/ 423207814 h 529" name="T25"/>
                <a:gd fmla="*/ 58013549 w 499" name="T26"/>
                <a:gd fmla="*/ 470023207 h 529" name="T27"/>
                <a:gd fmla="*/ 29942477 w 499" name="T28"/>
                <a:gd fmla="*/ 664774202 h 529" name="T29"/>
                <a:gd fmla="*/ 97311682 w 499" name="T30"/>
                <a:gd fmla="*/ 732188587 h 529" name="T31"/>
                <a:gd fmla="*/ 353691405 w 499" name="T32"/>
                <a:gd fmla="*/ 990607202 h 529" name="T33"/>
                <a:gd fmla="*/ 933821424 w 499" name="T34"/>
                <a:gd fmla="*/ 509347809 h 529" name="T35"/>
                <a:gd fmla="*/ 512759446 w 499" name="T36"/>
                <a:gd fmla="*/ 88012008 h 529" name="T37"/>
                <a:gd fmla="*/ 479074159 w 499" name="T38"/>
                <a:gd fmla="*/ 54304816 h 529" name="T39"/>
                <a:gd fmla="*/ 359305619 w 499" name="T40"/>
                <a:gd fmla="*/ 0 h 529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</a:gdLst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b="b" l="0" r="r" t="0"/>
              <a:pathLst>
                <a:path h="529" w="499">
                  <a:moveTo>
                    <a:pt x="192" y="0"/>
                  </a:moveTo>
                  <a:cubicBezTo>
                    <a:pt x="187" y="0"/>
                    <a:pt x="181" y="1"/>
                    <a:pt x="176" y="2"/>
                  </a:cubicBezTo>
                  <a:cubicBezTo>
                    <a:pt x="162" y="5"/>
                    <a:pt x="141" y="25"/>
                    <a:pt x="129" y="25"/>
                  </a:cubicBezTo>
                  <a:cubicBezTo>
                    <a:pt x="128" y="25"/>
                    <a:pt x="127" y="25"/>
                    <a:pt x="126" y="24"/>
                  </a:cubicBezTo>
                  <a:cubicBezTo>
                    <a:pt x="125" y="24"/>
                    <a:pt x="124" y="24"/>
                    <a:pt x="123" y="24"/>
                  </a:cubicBezTo>
                  <a:cubicBezTo>
                    <a:pt x="115" y="24"/>
                    <a:pt x="115" y="33"/>
                    <a:pt x="112" y="41"/>
                  </a:cubicBezTo>
                  <a:cubicBezTo>
                    <a:pt x="106" y="38"/>
                    <a:pt x="100" y="34"/>
                    <a:pt x="94" y="31"/>
                  </a:cubicBezTo>
                  <a:cubicBezTo>
                    <a:pt x="90" y="46"/>
                    <a:pt x="101" y="71"/>
                    <a:pt x="105" y="85"/>
                  </a:cubicBezTo>
                  <a:cubicBezTo>
                    <a:pt x="108" y="95"/>
                    <a:pt x="110" y="98"/>
                    <a:pt x="101" y="104"/>
                  </a:cubicBezTo>
                  <a:cubicBezTo>
                    <a:pt x="88" y="113"/>
                    <a:pt x="87" y="130"/>
                    <a:pt x="95" y="143"/>
                  </a:cubicBezTo>
                  <a:cubicBezTo>
                    <a:pt x="98" y="148"/>
                    <a:pt x="102" y="152"/>
                    <a:pt x="107" y="157"/>
                  </a:cubicBezTo>
                  <a:cubicBezTo>
                    <a:pt x="113" y="163"/>
                    <a:pt x="114" y="174"/>
                    <a:pt x="118" y="182"/>
                  </a:cubicBezTo>
                  <a:cubicBezTo>
                    <a:pt x="127" y="198"/>
                    <a:pt x="152" y="224"/>
                    <a:pt x="114" y="226"/>
                  </a:cubicBezTo>
                  <a:cubicBezTo>
                    <a:pt x="84" y="227"/>
                    <a:pt x="49" y="221"/>
                    <a:pt x="31" y="251"/>
                  </a:cubicBezTo>
                  <a:cubicBezTo>
                    <a:pt x="16" y="274"/>
                    <a:pt x="0" y="329"/>
                    <a:pt x="16" y="355"/>
                  </a:cubicBezTo>
                  <a:cubicBezTo>
                    <a:pt x="26" y="368"/>
                    <a:pt x="40" y="380"/>
                    <a:pt x="52" y="391"/>
                  </a:cubicBezTo>
                  <a:cubicBezTo>
                    <a:pt x="70" y="409"/>
                    <a:pt x="128" y="468"/>
                    <a:pt x="189" y="529"/>
                  </a:cubicBezTo>
                  <a:cubicBezTo>
                    <a:pt x="344" y="529"/>
                    <a:pt x="472" y="418"/>
                    <a:pt x="499" y="272"/>
                  </a:cubicBezTo>
                  <a:cubicBezTo>
                    <a:pt x="403" y="176"/>
                    <a:pt x="282" y="55"/>
                    <a:pt x="274" y="47"/>
                  </a:cubicBezTo>
                  <a:cubicBezTo>
                    <a:pt x="268" y="41"/>
                    <a:pt x="262" y="35"/>
                    <a:pt x="256" y="29"/>
                  </a:cubicBezTo>
                  <a:cubicBezTo>
                    <a:pt x="239" y="11"/>
                    <a:pt x="216" y="0"/>
                    <a:pt x="192" y="0"/>
                  </a:cubicBezTo>
                </a:path>
              </a:pathLst>
            </a:custGeom>
            <a:solidFill>
              <a:srgbClr val="C4623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8224" name="Freeform 45"/>
            <p:cNvSpPr>
              <a:spLocks noEditPoints="1"/>
            </p:cNvSpPr>
            <p:nvPr/>
          </p:nvSpPr>
          <p:spPr bwMode="auto">
            <a:xfrm>
              <a:off x="188912" y="141288"/>
              <a:ext cx="498475" cy="565150"/>
            </a:xfrm>
            <a:custGeom>
              <a:gdLst>
                <a:gd fmla="*/ 637622105 w 364" name="T0"/>
                <a:gd fmla="*/ 456555199 h 414" name="T1"/>
                <a:gd fmla="*/ 536352253 w 364" name="T2"/>
                <a:gd fmla="*/ 419285331 h 414" name="T3"/>
                <a:gd fmla="*/ 502595635 w 364" name="T4"/>
                <a:gd fmla="*/ 421148688 h 414" name="T5"/>
                <a:gd fmla="*/ 451960709 w 364" name="T6"/>
                <a:gd fmla="*/ 404377111 h 414" name="T7"/>
                <a:gd fmla="*/ 453836838 w 364" name="T8"/>
                <a:gd fmla="*/ 376425393 h 414" name="T9"/>
                <a:gd fmla="*/ 523224832 w 364" name="T10"/>
                <a:gd fmla="*/ 266479146 h 414" name="T11"/>
                <a:gd fmla="*/ 498844748 w 364" name="T12"/>
                <a:gd fmla="*/ 188212696 h 414" name="T13"/>
                <a:gd fmla="*/ 453836838 w 364" name="T14"/>
                <a:gd fmla="*/ 48451374 h 414" name="T15"/>
                <a:gd fmla="*/ 341315692 w 364" name="T16"/>
                <a:gd fmla="*/ 0 h 414" name="T17"/>
                <a:gd fmla="*/ 204414464 w 364" name="T18"/>
                <a:gd fmla="*/ 40996582 h 414" name="T19"/>
                <a:gd fmla="*/ 155654296 w 364" name="T20"/>
                <a:gd fmla="*/ 57768159 h 414" name="T21"/>
                <a:gd fmla="*/ 181909139 w 364" name="T22"/>
                <a:gd fmla="*/ 188212696 h 414" name="T23"/>
                <a:gd fmla="*/ 157530425 w 364" name="T24"/>
                <a:gd fmla="*/ 266479146 h 414" name="T25"/>
                <a:gd fmla="*/ 226918419 w 364" name="T26"/>
                <a:gd fmla="*/ 376425393 h 414" name="T27"/>
                <a:gd fmla="*/ 230669306 w 364" name="T28"/>
                <a:gd fmla="*/ 404377111 h 414" name="T29"/>
                <a:gd fmla="*/ 180034380 w 364" name="T30"/>
                <a:gd fmla="*/ 421148688 h 414" name="T31"/>
                <a:gd fmla="*/ 146277763 w 364" name="T32"/>
                <a:gd fmla="*/ 419285331 h 414" name="T33"/>
                <a:gd fmla="*/ 45007910 w 364" name="T34"/>
                <a:gd fmla="*/ 456555199 h 414" name="T35"/>
                <a:gd fmla="*/ 7501775 w 364" name="T36"/>
                <a:gd fmla="*/ 655948036 h 414" name="T37"/>
                <a:gd fmla="*/ 82515415 w 364" name="T38"/>
                <a:gd fmla="*/ 717442909 h 414" name="T39"/>
                <a:gd fmla="*/ 337564805 w 364" name="T40"/>
                <a:gd fmla="*/ 771484354 h 414" name="T41"/>
                <a:gd fmla="*/ 345065210 w 364" name="T42"/>
                <a:gd fmla="*/ 771484354 h 414" name="T43"/>
                <a:gd fmla="*/ 600114600 w 364" name="T44"/>
                <a:gd fmla="*/ 717442909 h 414" name="T45"/>
                <a:gd fmla="*/ 675128241 w 364" name="T46"/>
                <a:gd fmla="*/ 655948036 h 414" name="T47"/>
                <a:gd fmla="*/ 498844748 w 364" name="T48"/>
                <a:gd fmla="*/ 214301058 h 414" name="T49"/>
                <a:gd fmla="*/ 498844748 w 364" name="T50"/>
                <a:gd fmla="*/ 259024353 h 414" name="T51"/>
                <a:gd fmla="*/ 180034380 w 364" name="T52"/>
                <a:gd fmla="*/ 260889075 h 414" name="T53"/>
                <a:gd fmla="*/ 180034380 w 364" name="T54"/>
                <a:gd fmla="*/ 212437701 h 414" name="T55"/>
                <a:gd fmla="*/ 215665757 w 364" name="T56"/>
                <a:gd fmla="*/ 260889075 h 414" name="T57"/>
                <a:gd fmla="*/ 294431654 w 364" name="T58"/>
                <a:gd fmla="*/ 145352758 h 414" name="T59"/>
                <a:gd fmla="*/ 341315692 w 364" name="T60"/>
                <a:gd fmla="*/ 145352758 h 414" name="T61"/>
                <a:gd fmla="*/ 393825378 w 364" name="T62"/>
                <a:gd fmla="*/ 143488036 h 414" name="T63"/>
                <a:gd fmla="*/ 463213371 w 364" name="T64"/>
                <a:gd fmla="*/ 260889075 h 414" name="T65"/>
                <a:gd fmla="*/ 215665757 w 364" name="T66"/>
                <a:gd fmla="*/ 260889075 h 414" name="T67"/>
                <a:gd fmla="*/ 369445294 w 364" name="T68"/>
                <a:gd fmla="*/ 486370274 h 414" name="T69"/>
                <a:gd fmla="*/ 395700137 w 364" name="T70"/>
                <a:gd fmla="*/ 439783622 h 414" name="T71"/>
                <a:gd fmla="*/ 320686496 w 364" name="T72"/>
                <a:gd fmla="*/ 486370274 h 414" name="T73"/>
                <a:gd fmla="*/ 303808188 w 364" name="T74"/>
                <a:gd fmla="*/ 551593225 h 414" name="T75"/>
                <a:gd fmla="*/ 262549795 w 364" name="T76"/>
                <a:gd fmla="*/ 417421974 h 414" name="T77"/>
                <a:gd fmla="*/ 339439564 w 364" name="T78"/>
                <a:gd fmla="*/ 426738759 h 414" name="T79"/>
                <a:gd fmla="*/ 416329333 w 364" name="T80"/>
                <a:gd fmla="*/ 406240468 h 414" name="T81"/>
                <a:gd fmla="*/ 436958529 w 364" name="T82"/>
                <a:gd fmla="*/ 441646979 h 414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</a:gdLst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b="b" l="0" r="r" t="0"/>
              <a:pathLst>
                <a:path h="412" w="364">
                  <a:moveTo>
                    <a:pt x="360" y="296"/>
                  </a:moveTo>
                  <a:cubicBezTo>
                    <a:pt x="357" y="276"/>
                    <a:pt x="349" y="257"/>
                    <a:pt x="340" y="245"/>
                  </a:cubicBezTo>
                  <a:cubicBezTo>
                    <a:pt x="329" y="229"/>
                    <a:pt x="311" y="227"/>
                    <a:pt x="295" y="226"/>
                  </a:cubicBezTo>
                  <a:cubicBezTo>
                    <a:pt x="292" y="226"/>
                    <a:pt x="289" y="225"/>
                    <a:pt x="286" y="225"/>
                  </a:cubicBezTo>
                  <a:cubicBezTo>
                    <a:pt x="283" y="225"/>
                    <a:pt x="280" y="226"/>
                    <a:pt x="277" y="226"/>
                  </a:cubicBezTo>
                  <a:cubicBezTo>
                    <a:pt x="274" y="226"/>
                    <a:pt x="271" y="226"/>
                    <a:pt x="268" y="226"/>
                  </a:cubicBezTo>
                  <a:cubicBezTo>
                    <a:pt x="261" y="226"/>
                    <a:pt x="252" y="225"/>
                    <a:pt x="246" y="223"/>
                  </a:cubicBezTo>
                  <a:cubicBezTo>
                    <a:pt x="245" y="223"/>
                    <a:pt x="242" y="222"/>
                    <a:pt x="241" y="217"/>
                  </a:cubicBezTo>
                  <a:cubicBezTo>
                    <a:pt x="240" y="214"/>
                    <a:pt x="240" y="209"/>
                    <a:pt x="240" y="205"/>
                  </a:cubicBezTo>
                  <a:cubicBezTo>
                    <a:pt x="241" y="204"/>
                    <a:pt x="241" y="203"/>
                    <a:pt x="242" y="202"/>
                  </a:cubicBezTo>
                  <a:cubicBezTo>
                    <a:pt x="254" y="190"/>
                    <a:pt x="262" y="174"/>
                    <a:pt x="265" y="157"/>
                  </a:cubicBezTo>
                  <a:cubicBezTo>
                    <a:pt x="271" y="153"/>
                    <a:pt x="275" y="148"/>
                    <a:pt x="279" y="143"/>
                  </a:cubicBezTo>
                  <a:cubicBezTo>
                    <a:pt x="283" y="136"/>
                    <a:pt x="284" y="128"/>
                    <a:pt x="284" y="121"/>
                  </a:cubicBezTo>
                  <a:cubicBezTo>
                    <a:pt x="283" y="116"/>
                    <a:pt x="279" y="106"/>
                    <a:pt x="266" y="101"/>
                  </a:cubicBezTo>
                  <a:cubicBezTo>
                    <a:pt x="266" y="87"/>
                    <a:pt x="267" y="74"/>
                    <a:pt x="262" y="60"/>
                  </a:cubicBezTo>
                  <a:cubicBezTo>
                    <a:pt x="258" y="47"/>
                    <a:pt x="251" y="36"/>
                    <a:pt x="242" y="26"/>
                  </a:cubicBezTo>
                  <a:cubicBezTo>
                    <a:pt x="226" y="9"/>
                    <a:pt x="205" y="0"/>
                    <a:pt x="182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59" y="0"/>
                    <a:pt x="138" y="9"/>
                    <a:pt x="121" y="26"/>
                  </a:cubicBezTo>
                  <a:cubicBezTo>
                    <a:pt x="109" y="22"/>
                    <a:pt x="109" y="22"/>
                    <a:pt x="109" y="22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83" y="31"/>
                    <a:pt x="83" y="31"/>
                    <a:pt x="83" y="31"/>
                  </a:cubicBezTo>
                  <a:cubicBezTo>
                    <a:pt x="81" y="38"/>
                    <a:pt x="97" y="94"/>
                    <a:pt x="97" y="94"/>
                  </a:cubicBezTo>
                  <a:cubicBezTo>
                    <a:pt x="97" y="96"/>
                    <a:pt x="97" y="98"/>
                    <a:pt x="97" y="101"/>
                  </a:cubicBezTo>
                  <a:cubicBezTo>
                    <a:pt x="83" y="106"/>
                    <a:pt x="80" y="116"/>
                    <a:pt x="79" y="121"/>
                  </a:cubicBezTo>
                  <a:cubicBezTo>
                    <a:pt x="78" y="128"/>
                    <a:pt x="80" y="136"/>
                    <a:pt x="84" y="143"/>
                  </a:cubicBezTo>
                  <a:cubicBezTo>
                    <a:pt x="87" y="149"/>
                    <a:pt x="92" y="154"/>
                    <a:pt x="98" y="158"/>
                  </a:cubicBezTo>
                  <a:cubicBezTo>
                    <a:pt x="102" y="174"/>
                    <a:pt x="110" y="190"/>
                    <a:pt x="121" y="202"/>
                  </a:cubicBezTo>
                  <a:cubicBezTo>
                    <a:pt x="122" y="203"/>
                    <a:pt x="123" y="204"/>
                    <a:pt x="124" y="204"/>
                  </a:cubicBezTo>
                  <a:cubicBezTo>
                    <a:pt x="124" y="209"/>
                    <a:pt x="124" y="214"/>
                    <a:pt x="123" y="217"/>
                  </a:cubicBezTo>
                  <a:cubicBezTo>
                    <a:pt x="121" y="222"/>
                    <a:pt x="119" y="223"/>
                    <a:pt x="117" y="223"/>
                  </a:cubicBezTo>
                  <a:cubicBezTo>
                    <a:pt x="111" y="225"/>
                    <a:pt x="103" y="226"/>
                    <a:pt x="96" y="226"/>
                  </a:cubicBezTo>
                  <a:cubicBezTo>
                    <a:pt x="93" y="226"/>
                    <a:pt x="90" y="226"/>
                    <a:pt x="87" y="226"/>
                  </a:cubicBezTo>
                  <a:cubicBezTo>
                    <a:pt x="84" y="226"/>
                    <a:pt x="81" y="225"/>
                    <a:pt x="78" y="225"/>
                  </a:cubicBezTo>
                  <a:cubicBezTo>
                    <a:pt x="74" y="225"/>
                    <a:pt x="72" y="226"/>
                    <a:pt x="69" y="226"/>
                  </a:cubicBezTo>
                  <a:cubicBezTo>
                    <a:pt x="53" y="227"/>
                    <a:pt x="35" y="229"/>
                    <a:pt x="24" y="245"/>
                  </a:cubicBezTo>
                  <a:cubicBezTo>
                    <a:pt x="14" y="257"/>
                    <a:pt x="7" y="276"/>
                    <a:pt x="3" y="296"/>
                  </a:cubicBezTo>
                  <a:cubicBezTo>
                    <a:pt x="0" y="316"/>
                    <a:pt x="0" y="336"/>
                    <a:pt x="4" y="352"/>
                  </a:cubicBezTo>
                  <a:cubicBezTo>
                    <a:pt x="4" y="353"/>
                    <a:pt x="5" y="354"/>
                    <a:pt x="5" y="355"/>
                  </a:cubicBezTo>
                  <a:cubicBezTo>
                    <a:pt x="6" y="355"/>
                    <a:pt x="17" y="371"/>
                    <a:pt x="44" y="385"/>
                  </a:cubicBezTo>
                  <a:cubicBezTo>
                    <a:pt x="60" y="394"/>
                    <a:pt x="78" y="401"/>
                    <a:pt x="98" y="405"/>
                  </a:cubicBezTo>
                  <a:cubicBezTo>
                    <a:pt x="122" y="411"/>
                    <a:pt x="150" y="414"/>
                    <a:pt x="180" y="414"/>
                  </a:cubicBezTo>
                  <a:cubicBezTo>
                    <a:pt x="181" y="414"/>
                    <a:pt x="181" y="414"/>
                    <a:pt x="182" y="414"/>
                  </a:cubicBezTo>
                  <a:cubicBezTo>
                    <a:pt x="182" y="414"/>
                    <a:pt x="183" y="414"/>
                    <a:pt x="184" y="414"/>
                  </a:cubicBezTo>
                  <a:cubicBezTo>
                    <a:pt x="214" y="414"/>
                    <a:pt x="241" y="411"/>
                    <a:pt x="266" y="405"/>
                  </a:cubicBezTo>
                  <a:cubicBezTo>
                    <a:pt x="286" y="401"/>
                    <a:pt x="304" y="394"/>
                    <a:pt x="320" y="385"/>
                  </a:cubicBezTo>
                  <a:cubicBezTo>
                    <a:pt x="341" y="374"/>
                    <a:pt x="354" y="361"/>
                    <a:pt x="358" y="355"/>
                  </a:cubicBezTo>
                  <a:cubicBezTo>
                    <a:pt x="359" y="354"/>
                    <a:pt x="359" y="353"/>
                    <a:pt x="360" y="352"/>
                  </a:cubicBezTo>
                  <a:cubicBezTo>
                    <a:pt x="364" y="336"/>
                    <a:pt x="364" y="316"/>
                    <a:pt x="360" y="296"/>
                  </a:cubicBezTo>
                  <a:close/>
                  <a:moveTo>
                    <a:pt x="266" y="115"/>
                  </a:moveTo>
                  <a:cubicBezTo>
                    <a:pt x="270" y="117"/>
                    <a:pt x="271" y="120"/>
                    <a:pt x="271" y="123"/>
                  </a:cubicBezTo>
                  <a:cubicBezTo>
                    <a:pt x="272" y="128"/>
                    <a:pt x="270" y="134"/>
                    <a:pt x="266" y="139"/>
                  </a:cubicBezTo>
                  <a:lnTo>
                    <a:pt x="266" y="115"/>
                  </a:lnTo>
                  <a:close/>
                  <a:moveTo>
                    <a:pt x="96" y="140"/>
                  </a:moveTo>
                  <a:cubicBezTo>
                    <a:pt x="92" y="134"/>
                    <a:pt x="90" y="128"/>
                    <a:pt x="91" y="123"/>
                  </a:cubicBezTo>
                  <a:cubicBezTo>
                    <a:pt x="91" y="120"/>
                    <a:pt x="93" y="117"/>
                    <a:pt x="96" y="114"/>
                  </a:cubicBezTo>
                  <a:cubicBezTo>
                    <a:pt x="96" y="125"/>
                    <a:pt x="96" y="136"/>
                    <a:pt x="96" y="140"/>
                  </a:cubicBezTo>
                  <a:close/>
                  <a:moveTo>
                    <a:pt x="115" y="140"/>
                  </a:moveTo>
                  <a:cubicBezTo>
                    <a:pt x="115" y="99"/>
                    <a:pt x="115" y="99"/>
                    <a:pt x="115" y="99"/>
                  </a:cubicBezTo>
                  <a:cubicBezTo>
                    <a:pt x="117" y="99"/>
                    <a:pt x="140" y="95"/>
                    <a:pt x="157" y="78"/>
                  </a:cubicBezTo>
                  <a:cubicBezTo>
                    <a:pt x="153" y="99"/>
                    <a:pt x="153" y="99"/>
                    <a:pt x="153" y="99"/>
                  </a:cubicBezTo>
                  <a:cubicBezTo>
                    <a:pt x="182" y="78"/>
                    <a:pt x="182" y="78"/>
                    <a:pt x="182" y="78"/>
                  </a:cubicBezTo>
                  <a:cubicBezTo>
                    <a:pt x="178" y="99"/>
                    <a:pt x="178" y="99"/>
                    <a:pt x="178" y="99"/>
                  </a:cubicBezTo>
                  <a:cubicBezTo>
                    <a:pt x="210" y="77"/>
                    <a:pt x="210" y="77"/>
                    <a:pt x="210" y="77"/>
                  </a:cubicBezTo>
                  <a:cubicBezTo>
                    <a:pt x="210" y="77"/>
                    <a:pt x="232" y="92"/>
                    <a:pt x="247" y="97"/>
                  </a:cubicBezTo>
                  <a:cubicBezTo>
                    <a:pt x="247" y="140"/>
                    <a:pt x="247" y="140"/>
                    <a:pt x="247" y="140"/>
                  </a:cubicBezTo>
                  <a:cubicBezTo>
                    <a:pt x="247" y="178"/>
                    <a:pt x="218" y="210"/>
                    <a:pt x="181" y="210"/>
                  </a:cubicBezTo>
                  <a:cubicBezTo>
                    <a:pt x="144" y="210"/>
                    <a:pt x="115" y="178"/>
                    <a:pt x="115" y="140"/>
                  </a:cubicBezTo>
                  <a:close/>
                  <a:moveTo>
                    <a:pt x="206" y="296"/>
                  </a:moveTo>
                  <a:cubicBezTo>
                    <a:pt x="197" y="261"/>
                    <a:pt x="197" y="261"/>
                    <a:pt x="197" y="261"/>
                  </a:cubicBezTo>
                  <a:cubicBezTo>
                    <a:pt x="197" y="261"/>
                    <a:pt x="197" y="261"/>
                    <a:pt x="197" y="261"/>
                  </a:cubicBezTo>
                  <a:cubicBezTo>
                    <a:pt x="211" y="236"/>
                    <a:pt x="211" y="236"/>
                    <a:pt x="211" y="236"/>
                  </a:cubicBezTo>
                  <a:cubicBezTo>
                    <a:pt x="157" y="236"/>
                    <a:pt x="157" y="236"/>
                    <a:pt x="157" y="236"/>
                  </a:cubicBezTo>
                  <a:cubicBezTo>
                    <a:pt x="171" y="261"/>
                    <a:pt x="171" y="261"/>
                    <a:pt x="171" y="261"/>
                  </a:cubicBezTo>
                  <a:cubicBezTo>
                    <a:pt x="171" y="261"/>
                    <a:pt x="171" y="261"/>
                    <a:pt x="171" y="261"/>
                  </a:cubicBezTo>
                  <a:cubicBezTo>
                    <a:pt x="162" y="296"/>
                    <a:pt x="162" y="296"/>
                    <a:pt x="162" y="296"/>
                  </a:cubicBezTo>
                  <a:cubicBezTo>
                    <a:pt x="133" y="235"/>
                    <a:pt x="133" y="235"/>
                    <a:pt x="133" y="235"/>
                  </a:cubicBezTo>
                  <a:cubicBezTo>
                    <a:pt x="136" y="232"/>
                    <a:pt x="139" y="228"/>
                    <a:pt x="140" y="224"/>
                  </a:cubicBezTo>
                  <a:cubicBezTo>
                    <a:pt x="141" y="222"/>
                    <a:pt x="141" y="220"/>
                    <a:pt x="142" y="218"/>
                  </a:cubicBezTo>
                  <a:cubicBezTo>
                    <a:pt x="154" y="225"/>
                    <a:pt x="167" y="229"/>
                    <a:pt x="181" y="229"/>
                  </a:cubicBezTo>
                  <a:cubicBezTo>
                    <a:pt x="183" y="229"/>
                    <a:pt x="183" y="229"/>
                    <a:pt x="183" y="229"/>
                  </a:cubicBezTo>
                  <a:cubicBezTo>
                    <a:pt x="197" y="229"/>
                    <a:pt x="210" y="225"/>
                    <a:pt x="222" y="218"/>
                  </a:cubicBezTo>
                  <a:cubicBezTo>
                    <a:pt x="222" y="220"/>
                    <a:pt x="223" y="222"/>
                    <a:pt x="223" y="224"/>
                  </a:cubicBezTo>
                  <a:cubicBezTo>
                    <a:pt x="225" y="229"/>
                    <a:pt x="228" y="234"/>
                    <a:pt x="233" y="237"/>
                  </a:cubicBezTo>
                  <a:lnTo>
                    <a:pt x="206" y="2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grpSp>
        <p:nvGrpSpPr>
          <p:cNvPr id="8199" name="组合 47"/>
          <p:cNvGrpSpPr/>
          <p:nvPr/>
        </p:nvGrpSpPr>
        <p:grpSpPr>
          <a:xfrm>
            <a:off x="3448050" y="3159125"/>
            <a:ext cx="688975" cy="687388"/>
            <a:chExt cx="865188" cy="863600"/>
          </a:xfrm>
        </p:grpSpPr>
        <p:sp>
          <p:nvSpPr>
            <p:cNvPr id="8215" name="Oval 86"/>
            <p:cNvSpPr>
              <a:spLocks noChangeArrowheads="1"/>
            </p:cNvSpPr>
            <p:nvPr/>
          </p:nvSpPr>
          <p:spPr bwMode="auto">
            <a:xfrm>
              <a:off x="0" y="0"/>
              <a:ext cx="865188" cy="863600"/>
            </a:xfrm>
            <a:prstGeom prst="ellipse">
              <a:avLst/>
            </a:prstGeom>
            <a:solidFill>
              <a:srgbClr val="FFC55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1800"/>
            </a:p>
          </p:txBody>
        </p:sp>
        <p:sp>
          <p:nvSpPr>
            <p:cNvPr id="8216" name="Freeform 87"/>
            <p:cNvSpPr>
              <a:spLocks noEditPoints="1"/>
            </p:cNvSpPr>
            <p:nvPr/>
          </p:nvSpPr>
          <p:spPr bwMode="auto">
            <a:xfrm>
              <a:off x="431800" y="863600"/>
              <a:ext cx="25400" cy="0"/>
            </a:xfrm>
            <a:custGeom>
              <a:gdLst>
                <a:gd fmla="*/ 1991078 w 18" name="T0"/>
                <a:gd fmla="*/ 3982156 w 18" name="T1"/>
                <a:gd fmla="*/ 3982156 w 18" name="T2"/>
                <a:gd fmla="*/ 3982156 w 18" name="T3"/>
                <a:gd fmla="*/ 5973233 w 18" name="T4"/>
                <a:gd fmla="*/ 5973233 w 18" name="T5"/>
                <a:gd fmla="*/ 5973233 w 18" name="T6"/>
                <a:gd fmla="*/ 7964311 w 18" name="T7"/>
                <a:gd fmla="*/ 7964311 w 18" name="T8"/>
                <a:gd fmla="*/ 7964311 w 18" name="T9"/>
                <a:gd fmla="*/ 9956800 w 18" name="T10"/>
                <a:gd fmla="*/ 9956800 w 18" name="T11"/>
                <a:gd fmla="*/ 9956800 w 18" name="T12"/>
                <a:gd fmla="*/ 11947878 w 18" name="T13"/>
                <a:gd fmla="*/ 11947878 w 18" name="T14"/>
                <a:gd fmla="*/ 11947878 w 18" name="T15"/>
                <a:gd fmla="*/ 13938956 w 18" name="T16"/>
                <a:gd fmla="*/ 13938956 w 18" name="T17"/>
                <a:gd fmla="*/ 13938956 w 18" name="T18"/>
                <a:gd fmla="*/ 15930033 w 18" name="T19"/>
                <a:gd fmla="*/ 15930033 w 18" name="T20"/>
                <a:gd fmla="*/ 15930033 w 18" name="T21"/>
                <a:gd fmla="*/ 17921111 w 18" name="T22"/>
                <a:gd fmla="*/ 17921111 w 18" name="T23"/>
                <a:gd fmla="*/ 17921111 w 18" name="T24"/>
                <a:gd fmla="*/ 19912189 w 18" name="T25"/>
                <a:gd fmla="*/ 19912189 w 18" name="T26"/>
                <a:gd fmla="*/ 19912189 w 18" name="T27"/>
                <a:gd fmla="*/ 21903267 w 18" name="T28"/>
                <a:gd fmla="*/ 21903267 w 18" name="T29"/>
                <a:gd fmla="*/ 21903267 w 18" name="T30"/>
                <a:gd fmla="*/ 23894344 w 18" name="T31"/>
                <a:gd fmla="*/ 23894344 w 18" name="T32"/>
                <a:gd fmla="*/ 23894344 w 18" name="T33"/>
                <a:gd fmla="*/ 25885422 w 18" name="T34"/>
                <a:gd fmla="*/ 25885422 w 18" name="T35"/>
                <a:gd fmla="*/ 25885422 w 18" name="T36"/>
                <a:gd fmla="*/ 27877911 w 18" name="T37"/>
                <a:gd fmla="*/ 27877911 w 18" name="T38"/>
                <a:gd fmla="*/ 27877911 w 18" name="T39"/>
                <a:gd fmla="*/ 29868989 w 18" name="T40"/>
                <a:gd fmla="*/ 29868989 w 18" name="T41"/>
                <a:gd fmla="*/ 29868989 w 18" name="T42"/>
                <a:gd fmla="*/ 31860067 w 18" name="T43"/>
                <a:gd fmla="*/ 31860067 w 18" name="T44"/>
                <a:gd fmla="*/ 31860067 w 18" name="T45"/>
                <a:gd fmla="*/ 33851144 w 18" name="T46"/>
                <a:gd fmla="*/ 33851144 w 18" name="T47"/>
                <a:gd fmla="*/ 33851144 w 18" name="T48"/>
                <a:gd fmla="*/ 35842222 w 18" name="T49"/>
                <a:gd fmla="*/ 35842222 w 18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</a:gdLst>
              <a:cxnLst>
                <a:cxn ang="T51">
                  <a:pos x="T0" y="0"/>
                </a:cxn>
                <a:cxn ang="T52">
                  <a:pos x="T1" y="0"/>
                </a:cxn>
                <a:cxn ang="T53">
                  <a:pos x="T2" y="0"/>
                </a:cxn>
                <a:cxn ang="T54">
                  <a:pos x="T3" y="0"/>
                </a:cxn>
                <a:cxn ang="T55">
                  <a:pos x="T4" y="0"/>
                </a:cxn>
                <a:cxn ang="T56">
                  <a:pos x="T5" y="0"/>
                </a:cxn>
                <a:cxn ang="T57">
                  <a:pos x="T6" y="0"/>
                </a:cxn>
                <a:cxn ang="T58">
                  <a:pos x="T7" y="0"/>
                </a:cxn>
                <a:cxn ang="T59">
                  <a:pos x="T8" y="0"/>
                </a:cxn>
                <a:cxn ang="T60">
                  <a:pos x="T9" y="0"/>
                </a:cxn>
                <a:cxn ang="T61">
                  <a:pos x="T10" y="0"/>
                </a:cxn>
                <a:cxn ang="T62">
                  <a:pos x="T11" y="0"/>
                </a:cxn>
                <a:cxn ang="T63">
                  <a:pos x="T12" y="0"/>
                </a:cxn>
                <a:cxn ang="T64">
                  <a:pos x="T13" y="0"/>
                </a:cxn>
                <a:cxn ang="T65">
                  <a:pos x="T14" y="0"/>
                </a:cxn>
                <a:cxn ang="T66">
                  <a:pos x="T15" y="0"/>
                </a:cxn>
                <a:cxn ang="T67">
                  <a:pos x="T16" y="0"/>
                </a:cxn>
                <a:cxn ang="T68">
                  <a:pos x="T17" y="0"/>
                </a:cxn>
                <a:cxn ang="T69">
                  <a:pos x="T18" y="0"/>
                </a:cxn>
                <a:cxn ang="T70">
                  <a:pos x="T19" y="0"/>
                </a:cxn>
                <a:cxn ang="T71">
                  <a:pos x="T20" y="0"/>
                </a:cxn>
                <a:cxn ang="T72">
                  <a:pos x="T21" y="0"/>
                </a:cxn>
                <a:cxn ang="T73">
                  <a:pos x="T22" y="0"/>
                </a:cxn>
                <a:cxn ang="T74">
                  <a:pos x="T23" y="0"/>
                </a:cxn>
                <a:cxn ang="T75">
                  <a:pos x="T24" y="0"/>
                </a:cxn>
                <a:cxn ang="T76">
                  <a:pos x="T25" y="0"/>
                </a:cxn>
                <a:cxn ang="T77">
                  <a:pos x="T26" y="0"/>
                </a:cxn>
                <a:cxn ang="T78">
                  <a:pos x="T27" y="0"/>
                </a:cxn>
                <a:cxn ang="T79">
                  <a:pos x="T28" y="0"/>
                </a:cxn>
                <a:cxn ang="T80">
                  <a:pos x="T29" y="0"/>
                </a:cxn>
                <a:cxn ang="T81">
                  <a:pos x="T30" y="0"/>
                </a:cxn>
                <a:cxn ang="T82">
                  <a:pos x="T31" y="0"/>
                </a:cxn>
                <a:cxn ang="T83">
                  <a:pos x="T32" y="0"/>
                </a:cxn>
                <a:cxn ang="T84">
                  <a:pos x="T33" y="0"/>
                </a:cxn>
                <a:cxn ang="T85">
                  <a:pos x="T34" y="0"/>
                </a:cxn>
                <a:cxn ang="T86">
                  <a:pos x="T35" y="0"/>
                </a:cxn>
                <a:cxn ang="T87">
                  <a:pos x="T36" y="0"/>
                </a:cxn>
                <a:cxn ang="T88">
                  <a:pos x="T37" y="0"/>
                </a:cxn>
                <a:cxn ang="T89">
                  <a:pos x="T38" y="0"/>
                </a:cxn>
                <a:cxn ang="T90">
                  <a:pos x="T39" y="0"/>
                </a:cxn>
                <a:cxn ang="T91">
                  <a:pos x="T40" y="0"/>
                </a:cxn>
                <a:cxn ang="T92">
                  <a:pos x="T41" y="0"/>
                </a:cxn>
                <a:cxn ang="T93">
                  <a:pos x="T42" y="0"/>
                </a:cxn>
                <a:cxn ang="T94">
                  <a:pos x="T43" y="0"/>
                </a:cxn>
                <a:cxn ang="T95">
                  <a:pos x="T44" y="0"/>
                </a:cxn>
                <a:cxn ang="T96">
                  <a:pos x="T45" y="0"/>
                </a:cxn>
                <a:cxn ang="T97">
                  <a:pos x="T46" y="0"/>
                </a:cxn>
                <a:cxn ang="T98">
                  <a:pos x="T47" y="0"/>
                </a:cxn>
                <a:cxn ang="T99">
                  <a:pos x="T48" y="0"/>
                </a:cxn>
                <a:cxn ang="T100">
                  <a:pos x="T49" y="0"/>
                </a:cxn>
                <a:cxn ang="T101">
                  <a:pos x="T50" y="0"/>
                </a:cxn>
              </a:cxnLst>
              <a:rect b="b" l="0" r="r" t="0"/>
              <a:pathLst>
                <a:path w="18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3" y="0"/>
                  </a:cubicBezTo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5" y="0"/>
                  </a:moveTo>
                  <a:cubicBezTo>
                    <a:pt x="5" y="0"/>
                    <a:pt x="4" y="0"/>
                    <a:pt x="4" y="0"/>
                  </a:cubicBezTo>
                  <a:cubicBezTo>
                    <a:pt x="4" y="0"/>
                    <a:pt x="5" y="0"/>
                    <a:pt x="5" y="0"/>
                  </a:cubicBezTo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moveTo>
                    <a:pt x="6" y="0"/>
                  </a:moveTo>
                  <a:cubicBezTo>
                    <a:pt x="6" y="0"/>
                    <a:pt x="5" y="0"/>
                    <a:pt x="5" y="0"/>
                  </a:cubicBezTo>
                  <a:cubicBezTo>
                    <a:pt x="5" y="0"/>
                    <a:pt x="6" y="0"/>
                    <a:pt x="6" y="0"/>
                  </a:cubicBezTo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6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8" y="0"/>
                  </a:moveTo>
                  <a:cubicBezTo>
                    <a:pt x="8" y="0"/>
                    <a:pt x="8" y="0"/>
                    <a:pt x="7" y="0"/>
                  </a:cubicBezTo>
                  <a:cubicBezTo>
                    <a:pt x="8" y="0"/>
                    <a:pt x="8" y="0"/>
                    <a:pt x="8" y="0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moveTo>
                    <a:pt x="9" y="0"/>
                  </a:moveTo>
                  <a:cubicBezTo>
                    <a:pt x="9" y="0"/>
                    <a:pt x="9" y="0"/>
                    <a:pt x="8" y="0"/>
                  </a:cubicBezTo>
                  <a:cubicBezTo>
                    <a:pt x="9" y="0"/>
                    <a:pt x="9" y="0"/>
                    <a:pt x="9" y="0"/>
                  </a:cubicBezTo>
                  <a:moveTo>
                    <a:pt x="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moveTo>
                    <a:pt x="1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moveTo>
                    <a:pt x="1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moveTo>
                    <a:pt x="12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moveTo>
                    <a:pt x="12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moveTo>
                    <a:pt x="14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moveTo>
                    <a:pt x="14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moveTo>
                    <a:pt x="15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moveTo>
                    <a:pt x="15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moveTo>
                    <a:pt x="16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moveTo>
                    <a:pt x="16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moveTo>
                    <a:pt x="17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moveTo>
                    <a:pt x="17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FFF3D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8217" name="Freeform 88"/>
            <p:cNvSpPr/>
            <p:nvPr/>
          </p:nvSpPr>
          <p:spPr bwMode="auto">
            <a:xfrm>
              <a:off x="177800" y="209550"/>
              <a:ext cx="687388" cy="654050"/>
            </a:xfrm>
            <a:custGeom>
              <a:gdLst>
                <a:gd fmla="*/ 22410489 w 503" name="T0"/>
                <a:gd fmla="*/ 37445047 h 478" name="T1"/>
                <a:gd fmla="*/ 16807525 w 503" name="T2"/>
                <a:gd fmla="*/ 337006788 h 478" name="T3"/>
                <a:gd fmla="*/ 78436027 w 503" name="T4"/>
                <a:gd fmla="*/ 512999602 h 478" name="T5"/>
                <a:gd fmla="*/ 7469707 w 503" name="T6"/>
                <a:gd fmla="*/ 514871444 h 478" name="T7"/>
                <a:gd fmla="*/ 87773845 w 503" name="T8"/>
                <a:gd fmla="*/ 666524841 h 478" name="T9"/>
                <a:gd fmla="*/ 347360525 w 503" name="T10"/>
                <a:gd fmla="*/ 894940173 h 478" name="T11"/>
                <a:gd fmla="*/ 349228635 w 503" name="T12"/>
                <a:gd fmla="*/ 894940173 h 478" name="T13"/>
                <a:gd fmla="*/ 351095379 w 503" name="T14"/>
                <a:gd fmla="*/ 894940173 h 478" name="T15"/>
                <a:gd fmla="*/ 351095379 w 503" name="T16"/>
                <a:gd fmla="*/ 894940173 h 478" name="T17"/>
                <a:gd fmla="*/ 352963489 w 503" name="T18"/>
                <a:gd fmla="*/ 894940173 h 478" name="T19"/>
                <a:gd fmla="*/ 352963489 w 503" name="T20"/>
                <a:gd fmla="*/ 894940173 h 478" name="T21"/>
                <a:gd fmla="*/ 354831599 w 503" name="T22"/>
                <a:gd fmla="*/ 894940173 h 478" name="T23"/>
                <a:gd fmla="*/ 354831599 w 503" name="T24"/>
                <a:gd fmla="*/ 894940173 h 478" name="T25"/>
                <a:gd fmla="*/ 356698342 w 503" name="T26"/>
                <a:gd fmla="*/ 894940173 h 478" name="T27"/>
                <a:gd fmla="*/ 356698342 w 503" name="T28"/>
                <a:gd fmla="*/ 894940173 h 478" name="T29"/>
                <a:gd fmla="*/ 358566452 w 503" name="T30"/>
                <a:gd fmla="*/ 894940173 h 478" name="T31"/>
                <a:gd fmla="*/ 358566452 w 503" name="T32"/>
                <a:gd fmla="*/ 894940173 h 478" name="T33"/>
                <a:gd fmla="*/ 360433196 w 503" name="T34"/>
                <a:gd fmla="*/ 894940173 h 478" name="T35"/>
                <a:gd fmla="*/ 360433196 w 503" name="T36"/>
                <a:gd fmla="*/ 894940173 h 478" name="T37"/>
                <a:gd fmla="*/ 362301306 w 503" name="T38"/>
                <a:gd fmla="*/ 894940173 h 478" name="T39"/>
                <a:gd fmla="*/ 362301306 w 503" name="T40"/>
                <a:gd fmla="*/ 894940173 h 478" name="T41"/>
                <a:gd fmla="*/ 364168050 w 503" name="T42"/>
                <a:gd fmla="*/ 894940173 h 478" name="T43"/>
                <a:gd fmla="*/ 364168050 w 503" name="T44"/>
                <a:gd fmla="*/ 894940173 h 478" name="T45"/>
                <a:gd fmla="*/ 366036160 w 503" name="T46"/>
                <a:gd fmla="*/ 894940173 h 478" name="T47"/>
                <a:gd fmla="*/ 366036160 w 503" name="T48"/>
                <a:gd fmla="*/ 894940173 h 478" name="T49"/>
                <a:gd fmla="*/ 367904270 w 503" name="T50"/>
                <a:gd fmla="*/ 894940173 h 478" name="T51"/>
                <a:gd fmla="*/ 367904270 w 503" name="T52"/>
                <a:gd fmla="*/ 894940173 h 478" name="T53"/>
                <a:gd fmla="*/ 369771014 w 503" name="T54"/>
                <a:gd fmla="*/ 894940173 h 478" name="T55"/>
                <a:gd fmla="*/ 369771014 w 503" name="T56"/>
                <a:gd fmla="*/ 894940173 h 478" name="T57"/>
                <a:gd fmla="*/ 371639124 w 503" name="T58"/>
                <a:gd fmla="*/ 894940173 h 478" name="T59"/>
                <a:gd fmla="*/ 371639124 w 503" name="T60"/>
                <a:gd fmla="*/ 894940173 h 478" name="T61"/>
                <a:gd fmla="*/ 373505867 w 503" name="T62"/>
                <a:gd fmla="*/ 894940173 h 478" name="T63"/>
                <a:gd fmla="*/ 373505867 w 503" name="T64"/>
                <a:gd fmla="*/ 894940173 h 478" name="T65"/>
                <a:gd fmla="*/ 375373977 w 503" name="T66"/>
                <a:gd fmla="*/ 894940173 h 478" name="T67"/>
                <a:gd fmla="*/ 375373977 w 503" name="T68"/>
                <a:gd fmla="*/ 894940173 h 478" name="T69"/>
                <a:gd fmla="*/ 377240721 w 503" name="T70"/>
                <a:gd fmla="*/ 894940173 h 478" name="T71"/>
                <a:gd fmla="*/ 377240721 w 503" name="T72"/>
                <a:gd fmla="*/ 894940173 h 478" name="T73"/>
                <a:gd fmla="*/ 379108831 w 503" name="T74"/>
                <a:gd fmla="*/ 894940173 h 478" name="T75"/>
                <a:gd fmla="*/ 379108831 w 503" name="T76"/>
                <a:gd fmla="*/ 894940173 h 478" name="T77"/>
                <a:gd fmla="*/ 380976941 w 503" name="T78"/>
                <a:gd fmla="*/ 894940173 h 478" name="T79"/>
                <a:gd fmla="*/ 748879845 w 503" name="T80"/>
                <a:gd fmla="*/ 116080192 h 478" name="T81"/>
                <a:gd fmla="*/ 280129059 w 503" name="T82"/>
                <a:gd fmla="*/ 0 h 478" name="T83"/>
                <a:gd fmla="*/ 102714626 w 503" name="T84"/>
                <a:gd fmla="*/ 0 h 478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</a:gdLst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b="b" l="0" r="r" t="0"/>
              <a:pathLst>
                <a:path h="478" w="502">
                  <a:moveTo>
                    <a:pt x="55" y="0"/>
                  </a:moveTo>
                  <a:cubicBezTo>
                    <a:pt x="37" y="0"/>
                    <a:pt x="20" y="1"/>
                    <a:pt x="12" y="20"/>
                  </a:cubicBezTo>
                  <a:cubicBezTo>
                    <a:pt x="5" y="37"/>
                    <a:pt x="9" y="63"/>
                    <a:pt x="9" y="80"/>
                  </a:cubicBezTo>
                  <a:cubicBezTo>
                    <a:pt x="9" y="114"/>
                    <a:pt x="9" y="147"/>
                    <a:pt x="9" y="180"/>
                  </a:cubicBezTo>
                  <a:cubicBezTo>
                    <a:pt x="9" y="198"/>
                    <a:pt x="4" y="224"/>
                    <a:pt x="12" y="241"/>
                  </a:cubicBezTo>
                  <a:cubicBezTo>
                    <a:pt x="18" y="254"/>
                    <a:pt x="32" y="264"/>
                    <a:pt x="42" y="274"/>
                  </a:cubicBezTo>
                  <a:cubicBezTo>
                    <a:pt x="40" y="274"/>
                    <a:pt x="30" y="274"/>
                    <a:pt x="21" y="274"/>
                  </a:cubicBezTo>
                  <a:cubicBezTo>
                    <a:pt x="12" y="274"/>
                    <a:pt x="4" y="274"/>
                    <a:pt x="4" y="275"/>
                  </a:cubicBezTo>
                  <a:cubicBezTo>
                    <a:pt x="4" y="292"/>
                    <a:pt x="0" y="311"/>
                    <a:pt x="14" y="323"/>
                  </a:cubicBezTo>
                  <a:cubicBezTo>
                    <a:pt x="25" y="335"/>
                    <a:pt x="35" y="346"/>
                    <a:pt x="47" y="356"/>
                  </a:cubicBezTo>
                  <a:cubicBezTo>
                    <a:pt x="56" y="365"/>
                    <a:pt x="107" y="417"/>
                    <a:pt x="166" y="478"/>
                  </a:cubicBezTo>
                  <a:cubicBezTo>
                    <a:pt x="173" y="478"/>
                    <a:pt x="179" y="478"/>
                    <a:pt x="186" y="478"/>
                  </a:cubicBezTo>
                  <a:cubicBezTo>
                    <a:pt x="186" y="478"/>
                    <a:pt x="186" y="478"/>
                    <a:pt x="187" y="478"/>
                  </a:cubicBezTo>
                  <a:cubicBezTo>
                    <a:pt x="187" y="478"/>
                    <a:pt x="187" y="478"/>
                    <a:pt x="187" y="478"/>
                  </a:cubicBezTo>
                  <a:cubicBezTo>
                    <a:pt x="187" y="478"/>
                    <a:pt x="187" y="478"/>
                    <a:pt x="187" y="478"/>
                  </a:cubicBezTo>
                  <a:cubicBezTo>
                    <a:pt x="187" y="478"/>
                    <a:pt x="187" y="478"/>
                    <a:pt x="188" y="478"/>
                  </a:cubicBezTo>
                  <a:cubicBezTo>
                    <a:pt x="188" y="478"/>
                    <a:pt x="188" y="478"/>
                    <a:pt x="188" y="478"/>
                  </a:cubicBezTo>
                  <a:cubicBezTo>
                    <a:pt x="188" y="478"/>
                    <a:pt x="188" y="478"/>
                    <a:pt x="188" y="478"/>
                  </a:cubicBezTo>
                  <a:cubicBezTo>
                    <a:pt x="188" y="478"/>
                    <a:pt x="188" y="478"/>
                    <a:pt x="188" y="478"/>
                  </a:cubicBezTo>
                  <a:cubicBezTo>
                    <a:pt x="188" y="478"/>
                    <a:pt x="188" y="478"/>
                    <a:pt x="189" y="478"/>
                  </a:cubicBezTo>
                  <a:cubicBezTo>
                    <a:pt x="189" y="478"/>
                    <a:pt x="189" y="478"/>
                    <a:pt x="189" y="478"/>
                  </a:cubicBezTo>
                  <a:cubicBezTo>
                    <a:pt x="189" y="478"/>
                    <a:pt x="189" y="478"/>
                    <a:pt x="189" y="478"/>
                  </a:cubicBezTo>
                  <a:cubicBezTo>
                    <a:pt x="189" y="478"/>
                    <a:pt x="189" y="478"/>
                    <a:pt x="189" y="478"/>
                  </a:cubicBezTo>
                  <a:cubicBezTo>
                    <a:pt x="189" y="478"/>
                    <a:pt x="190" y="478"/>
                    <a:pt x="190" y="478"/>
                  </a:cubicBezTo>
                  <a:cubicBezTo>
                    <a:pt x="190" y="478"/>
                    <a:pt x="190" y="478"/>
                    <a:pt x="190" y="478"/>
                  </a:cubicBezTo>
                  <a:cubicBezTo>
                    <a:pt x="190" y="478"/>
                    <a:pt x="190" y="478"/>
                    <a:pt x="190" y="478"/>
                  </a:cubicBezTo>
                  <a:cubicBezTo>
                    <a:pt x="190" y="478"/>
                    <a:pt x="190" y="478"/>
                    <a:pt x="190" y="478"/>
                  </a:cubicBezTo>
                  <a:cubicBezTo>
                    <a:pt x="190" y="478"/>
                    <a:pt x="191" y="478"/>
                    <a:pt x="191" y="478"/>
                  </a:cubicBezTo>
                  <a:cubicBezTo>
                    <a:pt x="191" y="478"/>
                    <a:pt x="191" y="478"/>
                    <a:pt x="191" y="478"/>
                  </a:cubicBezTo>
                  <a:cubicBezTo>
                    <a:pt x="191" y="478"/>
                    <a:pt x="191" y="478"/>
                    <a:pt x="191" y="478"/>
                  </a:cubicBezTo>
                  <a:cubicBezTo>
                    <a:pt x="191" y="478"/>
                    <a:pt x="191" y="478"/>
                    <a:pt x="191" y="478"/>
                  </a:cubicBezTo>
                  <a:cubicBezTo>
                    <a:pt x="191" y="478"/>
                    <a:pt x="192" y="478"/>
                    <a:pt x="192" y="478"/>
                  </a:cubicBezTo>
                  <a:cubicBezTo>
                    <a:pt x="192" y="478"/>
                    <a:pt x="192" y="478"/>
                    <a:pt x="192" y="478"/>
                  </a:cubicBezTo>
                  <a:cubicBezTo>
                    <a:pt x="192" y="478"/>
                    <a:pt x="192" y="478"/>
                    <a:pt x="192" y="478"/>
                  </a:cubicBezTo>
                  <a:cubicBezTo>
                    <a:pt x="192" y="478"/>
                    <a:pt x="192" y="478"/>
                    <a:pt x="192" y="478"/>
                  </a:cubicBezTo>
                  <a:cubicBezTo>
                    <a:pt x="193" y="478"/>
                    <a:pt x="193" y="478"/>
                    <a:pt x="193" y="478"/>
                  </a:cubicBezTo>
                  <a:cubicBezTo>
                    <a:pt x="193" y="478"/>
                    <a:pt x="193" y="478"/>
                    <a:pt x="193" y="478"/>
                  </a:cubicBezTo>
                  <a:cubicBezTo>
                    <a:pt x="193" y="478"/>
                    <a:pt x="193" y="478"/>
                    <a:pt x="193" y="478"/>
                  </a:cubicBezTo>
                  <a:cubicBezTo>
                    <a:pt x="193" y="478"/>
                    <a:pt x="193" y="478"/>
                    <a:pt x="193" y="478"/>
                  </a:cubicBezTo>
                  <a:cubicBezTo>
                    <a:pt x="194" y="478"/>
                    <a:pt x="194" y="478"/>
                    <a:pt x="194" y="478"/>
                  </a:cubicBezTo>
                  <a:cubicBezTo>
                    <a:pt x="194" y="478"/>
                    <a:pt x="194" y="478"/>
                    <a:pt x="194" y="478"/>
                  </a:cubicBezTo>
                  <a:cubicBezTo>
                    <a:pt x="194" y="478"/>
                    <a:pt x="194" y="478"/>
                    <a:pt x="194" y="478"/>
                  </a:cubicBezTo>
                  <a:cubicBezTo>
                    <a:pt x="194" y="478"/>
                    <a:pt x="194" y="478"/>
                    <a:pt x="194" y="478"/>
                  </a:cubicBezTo>
                  <a:cubicBezTo>
                    <a:pt x="195" y="478"/>
                    <a:pt x="195" y="478"/>
                    <a:pt x="195" y="478"/>
                  </a:cubicBezTo>
                  <a:cubicBezTo>
                    <a:pt x="195" y="478"/>
                    <a:pt x="195" y="478"/>
                    <a:pt x="195" y="478"/>
                  </a:cubicBezTo>
                  <a:cubicBezTo>
                    <a:pt x="195" y="478"/>
                    <a:pt x="195" y="478"/>
                    <a:pt x="195" y="478"/>
                  </a:cubicBezTo>
                  <a:cubicBezTo>
                    <a:pt x="195" y="478"/>
                    <a:pt x="195" y="478"/>
                    <a:pt x="196" y="478"/>
                  </a:cubicBezTo>
                  <a:cubicBezTo>
                    <a:pt x="196" y="478"/>
                    <a:pt x="196" y="478"/>
                    <a:pt x="196" y="478"/>
                  </a:cubicBezTo>
                  <a:cubicBezTo>
                    <a:pt x="196" y="478"/>
                    <a:pt x="196" y="478"/>
                    <a:pt x="196" y="478"/>
                  </a:cubicBezTo>
                  <a:cubicBezTo>
                    <a:pt x="196" y="478"/>
                    <a:pt x="196" y="478"/>
                    <a:pt x="196" y="478"/>
                  </a:cubicBezTo>
                  <a:cubicBezTo>
                    <a:pt x="196" y="478"/>
                    <a:pt x="196" y="478"/>
                    <a:pt x="197" y="478"/>
                  </a:cubicBezTo>
                  <a:cubicBezTo>
                    <a:pt x="197" y="478"/>
                    <a:pt x="197" y="478"/>
                    <a:pt x="197" y="478"/>
                  </a:cubicBezTo>
                  <a:cubicBezTo>
                    <a:pt x="197" y="478"/>
                    <a:pt x="197" y="478"/>
                    <a:pt x="197" y="478"/>
                  </a:cubicBezTo>
                  <a:cubicBezTo>
                    <a:pt x="197" y="478"/>
                    <a:pt x="197" y="478"/>
                    <a:pt x="197" y="478"/>
                  </a:cubicBezTo>
                  <a:cubicBezTo>
                    <a:pt x="197" y="478"/>
                    <a:pt x="197" y="478"/>
                    <a:pt x="198" y="478"/>
                  </a:cubicBezTo>
                  <a:cubicBezTo>
                    <a:pt x="198" y="478"/>
                    <a:pt x="198" y="478"/>
                    <a:pt x="198" y="478"/>
                  </a:cubicBezTo>
                  <a:cubicBezTo>
                    <a:pt x="198" y="478"/>
                    <a:pt x="198" y="478"/>
                    <a:pt x="198" y="478"/>
                  </a:cubicBezTo>
                  <a:cubicBezTo>
                    <a:pt x="198" y="478"/>
                    <a:pt x="198" y="478"/>
                    <a:pt x="198" y="478"/>
                  </a:cubicBezTo>
                  <a:cubicBezTo>
                    <a:pt x="198" y="478"/>
                    <a:pt x="198" y="478"/>
                    <a:pt x="199" y="478"/>
                  </a:cubicBezTo>
                  <a:cubicBezTo>
                    <a:pt x="199" y="478"/>
                    <a:pt x="199" y="478"/>
                    <a:pt x="199" y="478"/>
                  </a:cubicBezTo>
                  <a:cubicBezTo>
                    <a:pt x="199" y="478"/>
                    <a:pt x="199" y="478"/>
                    <a:pt x="199" y="478"/>
                  </a:cubicBezTo>
                  <a:cubicBezTo>
                    <a:pt x="199" y="478"/>
                    <a:pt x="199" y="478"/>
                    <a:pt x="199" y="478"/>
                  </a:cubicBezTo>
                  <a:cubicBezTo>
                    <a:pt x="199" y="478"/>
                    <a:pt x="200" y="478"/>
                    <a:pt x="200" y="478"/>
                  </a:cubicBezTo>
                  <a:cubicBezTo>
                    <a:pt x="200" y="478"/>
                    <a:pt x="200" y="478"/>
                    <a:pt x="200" y="478"/>
                  </a:cubicBezTo>
                  <a:cubicBezTo>
                    <a:pt x="200" y="478"/>
                    <a:pt x="200" y="478"/>
                    <a:pt x="200" y="478"/>
                  </a:cubicBezTo>
                  <a:cubicBezTo>
                    <a:pt x="200" y="478"/>
                    <a:pt x="200" y="478"/>
                    <a:pt x="200" y="478"/>
                  </a:cubicBezTo>
                  <a:cubicBezTo>
                    <a:pt x="200" y="478"/>
                    <a:pt x="201" y="478"/>
                    <a:pt x="201" y="478"/>
                  </a:cubicBezTo>
                  <a:cubicBezTo>
                    <a:pt x="201" y="478"/>
                    <a:pt x="201" y="478"/>
                    <a:pt x="201" y="478"/>
                  </a:cubicBezTo>
                  <a:cubicBezTo>
                    <a:pt x="201" y="478"/>
                    <a:pt x="201" y="478"/>
                    <a:pt x="201" y="478"/>
                  </a:cubicBezTo>
                  <a:cubicBezTo>
                    <a:pt x="201" y="478"/>
                    <a:pt x="201" y="478"/>
                    <a:pt x="201" y="478"/>
                  </a:cubicBezTo>
                  <a:cubicBezTo>
                    <a:pt x="201" y="478"/>
                    <a:pt x="202" y="478"/>
                    <a:pt x="202" y="478"/>
                  </a:cubicBezTo>
                  <a:cubicBezTo>
                    <a:pt x="202" y="478"/>
                    <a:pt x="202" y="478"/>
                    <a:pt x="202" y="478"/>
                  </a:cubicBezTo>
                  <a:cubicBezTo>
                    <a:pt x="202" y="478"/>
                    <a:pt x="202" y="478"/>
                    <a:pt x="202" y="478"/>
                  </a:cubicBezTo>
                  <a:cubicBezTo>
                    <a:pt x="202" y="478"/>
                    <a:pt x="202" y="478"/>
                    <a:pt x="202" y="478"/>
                  </a:cubicBezTo>
                  <a:cubicBezTo>
                    <a:pt x="202" y="478"/>
                    <a:pt x="203" y="478"/>
                    <a:pt x="203" y="478"/>
                  </a:cubicBezTo>
                  <a:cubicBezTo>
                    <a:pt x="203" y="478"/>
                    <a:pt x="203" y="478"/>
                    <a:pt x="203" y="478"/>
                  </a:cubicBezTo>
                  <a:cubicBezTo>
                    <a:pt x="203" y="478"/>
                    <a:pt x="203" y="478"/>
                    <a:pt x="203" y="478"/>
                  </a:cubicBezTo>
                  <a:cubicBezTo>
                    <a:pt x="203" y="478"/>
                    <a:pt x="203" y="478"/>
                    <a:pt x="203" y="478"/>
                  </a:cubicBezTo>
                  <a:cubicBezTo>
                    <a:pt x="203" y="478"/>
                    <a:pt x="204" y="478"/>
                    <a:pt x="204" y="478"/>
                  </a:cubicBezTo>
                  <a:cubicBezTo>
                    <a:pt x="204" y="478"/>
                    <a:pt x="204" y="478"/>
                    <a:pt x="204" y="478"/>
                  </a:cubicBezTo>
                  <a:cubicBezTo>
                    <a:pt x="370" y="469"/>
                    <a:pt x="502" y="332"/>
                    <a:pt x="503" y="163"/>
                  </a:cubicBezTo>
                  <a:cubicBezTo>
                    <a:pt x="451" y="112"/>
                    <a:pt x="409" y="70"/>
                    <a:pt x="401" y="62"/>
                  </a:cubicBezTo>
                  <a:cubicBezTo>
                    <a:pt x="380" y="41"/>
                    <a:pt x="350" y="0"/>
                    <a:pt x="319" y="0"/>
                  </a:cubicBezTo>
                  <a:cubicBezTo>
                    <a:pt x="263" y="0"/>
                    <a:pt x="207" y="0"/>
                    <a:pt x="150" y="0"/>
                  </a:cubicBezTo>
                  <a:cubicBezTo>
                    <a:pt x="122" y="0"/>
                    <a:pt x="93" y="0"/>
                    <a:pt x="65" y="0"/>
                  </a:cubicBezTo>
                  <a:cubicBezTo>
                    <a:pt x="61" y="0"/>
                    <a:pt x="58" y="0"/>
                    <a:pt x="55" y="0"/>
                  </a:cubicBezTo>
                </a:path>
              </a:pathLst>
            </a:custGeom>
            <a:solidFill>
              <a:srgbClr val="CC9E4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8218" name="Freeform 89"/>
            <p:cNvSpPr/>
            <p:nvPr/>
          </p:nvSpPr>
          <p:spPr bwMode="auto">
            <a:xfrm>
              <a:off x="390525" y="333375"/>
              <a:ext cx="76200" cy="111125"/>
            </a:xfrm>
            <a:custGeom>
              <a:gdLst>
                <a:gd fmla="*/ 95974593 w 55" name="T0"/>
                <a:gd fmla="*/ 67757440 h 81" name="T1"/>
                <a:gd fmla="*/ 67182076 w 55" name="T2"/>
                <a:gd fmla="*/ 56463847 h 81" name="T3"/>
                <a:gd fmla="*/ 65261836 w 55" name="T4"/>
                <a:gd fmla="*/ 56463847 h 81" name="T5"/>
                <a:gd fmla="*/ 65261836 w 55" name="T6"/>
                <a:gd fmla="*/ 56463847 h 81" name="T7"/>
                <a:gd fmla="*/ 65261836 w 55" name="T8"/>
                <a:gd fmla="*/ 47053892 h 81" name="T9"/>
                <a:gd fmla="*/ 84457309 w 55" name="T10"/>
                <a:gd fmla="*/ 52700688 h 81" name="T11"/>
                <a:gd fmla="*/ 95974593 w 55" name="T12"/>
                <a:gd fmla="*/ 52700688 h 81" name="T13"/>
                <a:gd fmla="*/ 95974593 w 55" name="T14"/>
                <a:gd fmla="*/ 24468079 h 81" name="T15"/>
                <a:gd fmla="*/ 76779120 w 55" name="T16"/>
                <a:gd fmla="*/ 18821282 h 81" name="T17"/>
                <a:gd fmla="*/ 67182076 w 55" name="T18"/>
                <a:gd fmla="*/ 16939017 h 81" name="T19"/>
                <a:gd fmla="*/ 67182076 w 55" name="T20"/>
                <a:gd fmla="*/ 0 h 81" name="T21"/>
                <a:gd fmla="*/ 38389560 w 55" name="T22"/>
                <a:gd fmla="*/ 0 h 81" name="T23"/>
                <a:gd fmla="*/ 38389560 w 55" name="T24"/>
                <a:gd fmla="*/ 16939017 h 81" name="T25"/>
                <a:gd fmla="*/ 11517284 w 55" name="T26"/>
                <a:gd fmla="*/ 28232610 h 81" name="T27"/>
                <a:gd fmla="*/ 0 w 55" name="T28"/>
                <a:gd fmla="*/ 50818423 h 81" name="T29"/>
                <a:gd fmla="*/ 11517284 w 55" name="T30"/>
                <a:gd fmla="*/ 73404236 h 81" name="T31"/>
                <a:gd fmla="*/ 30711371 w 55" name="T32"/>
                <a:gd fmla="*/ 82814191 h 81" name="T33"/>
                <a:gd fmla="*/ 36470705 w 55" name="T34"/>
                <a:gd fmla="*/ 82814191 h 81" name="T35"/>
                <a:gd fmla="*/ 38389560 w 55" name="T36"/>
                <a:gd fmla="*/ 84696457 h 81" name="T37"/>
                <a:gd fmla="*/ 38389560 w 55" name="T38"/>
                <a:gd fmla="*/ 95990049 h 81" name="T39"/>
                <a:gd fmla="*/ 28792516 w 55" name="T40"/>
                <a:gd fmla="*/ 94107784 h 81" name="T41"/>
                <a:gd fmla="*/ 15356378 w 55" name="T42"/>
                <a:gd fmla="*/ 88460988 h 81" name="T43"/>
                <a:gd fmla="*/ 1918855 w 55" name="T44"/>
                <a:gd fmla="*/ 88460988 h 81" name="T45"/>
                <a:gd fmla="*/ 1918855 w 55" name="T46"/>
                <a:gd fmla="*/ 116693597 h 81" name="T47"/>
                <a:gd fmla="*/ 24953422 w 55" name="T48"/>
                <a:gd fmla="*/ 124221287 h 81" name="T49"/>
                <a:gd fmla="*/ 38389560 w 55" name="T50"/>
                <a:gd fmla="*/ 126103552 h 81" name="T51"/>
                <a:gd fmla="*/ 38389560 w 55" name="T52"/>
                <a:gd fmla="*/ 152453897 h 81" name="T53"/>
                <a:gd fmla="*/ 67182076 w 55" name="T54"/>
                <a:gd fmla="*/ 152453897 h 81" name="T55"/>
                <a:gd fmla="*/ 67182076 w 55" name="T56"/>
                <a:gd fmla="*/ 124221287 h 81" name="T57"/>
                <a:gd fmla="*/ 92135498 w 55" name="T58"/>
                <a:gd fmla="*/ 114811332 h 81" name="T59"/>
                <a:gd fmla="*/ 92135498 w 55" name="T60"/>
                <a:gd fmla="*/ 114811332 h 81" name="T61"/>
                <a:gd fmla="*/ 105571636 w 55" name="T62"/>
                <a:gd fmla="*/ 88460988 h 81" name="T63"/>
                <a:gd fmla="*/ 95974593 w 55" name="T64"/>
                <a:gd fmla="*/ 67757440 h 81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</a:gdLst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b="b" l="0" r="r" t="0"/>
              <a:pathLst>
                <a:path h="81" w="55">
                  <a:moveTo>
                    <a:pt x="50" y="36"/>
                  </a:moveTo>
                  <a:cubicBezTo>
                    <a:pt x="47" y="34"/>
                    <a:pt x="42" y="31"/>
                    <a:pt x="35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8" y="25"/>
                    <a:pt x="40" y="27"/>
                    <a:pt x="44" y="28"/>
                  </a:cubicBezTo>
                  <a:cubicBezTo>
                    <a:pt x="50" y="28"/>
                    <a:pt x="50" y="28"/>
                    <a:pt x="50" y="28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48" y="12"/>
                    <a:pt x="44" y="11"/>
                    <a:pt x="40" y="10"/>
                  </a:cubicBezTo>
                  <a:cubicBezTo>
                    <a:pt x="38" y="10"/>
                    <a:pt x="37" y="10"/>
                    <a:pt x="35" y="9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14" y="11"/>
                    <a:pt x="10" y="12"/>
                    <a:pt x="6" y="15"/>
                  </a:cubicBezTo>
                  <a:cubicBezTo>
                    <a:pt x="2" y="18"/>
                    <a:pt x="0" y="22"/>
                    <a:pt x="0" y="27"/>
                  </a:cubicBezTo>
                  <a:cubicBezTo>
                    <a:pt x="0" y="32"/>
                    <a:pt x="2" y="37"/>
                    <a:pt x="6" y="39"/>
                  </a:cubicBezTo>
                  <a:cubicBezTo>
                    <a:pt x="8" y="41"/>
                    <a:pt x="12" y="43"/>
                    <a:pt x="16" y="44"/>
                  </a:cubicBezTo>
                  <a:cubicBezTo>
                    <a:pt x="17" y="44"/>
                    <a:pt x="18" y="44"/>
                    <a:pt x="19" y="44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18" y="51"/>
                    <a:pt x="17" y="51"/>
                    <a:pt x="15" y="50"/>
                  </a:cubicBezTo>
                  <a:cubicBezTo>
                    <a:pt x="12" y="49"/>
                    <a:pt x="10" y="48"/>
                    <a:pt x="8" y="47"/>
                  </a:cubicBezTo>
                  <a:cubicBezTo>
                    <a:pt x="1" y="47"/>
                    <a:pt x="1" y="47"/>
                    <a:pt x="1" y="47"/>
                  </a:cubicBezTo>
                  <a:cubicBezTo>
                    <a:pt x="1" y="62"/>
                    <a:pt x="1" y="62"/>
                    <a:pt x="1" y="62"/>
                  </a:cubicBezTo>
                  <a:cubicBezTo>
                    <a:pt x="4" y="64"/>
                    <a:pt x="8" y="65"/>
                    <a:pt x="13" y="66"/>
                  </a:cubicBezTo>
                  <a:cubicBezTo>
                    <a:pt x="15" y="66"/>
                    <a:pt x="17" y="66"/>
                    <a:pt x="20" y="67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35" y="81"/>
                    <a:pt x="35" y="81"/>
                    <a:pt x="35" y="81"/>
                  </a:cubicBezTo>
                  <a:cubicBezTo>
                    <a:pt x="35" y="66"/>
                    <a:pt x="35" y="66"/>
                    <a:pt x="35" y="66"/>
                  </a:cubicBezTo>
                  <a:cubicBezTo>
                    <a:pt x="40" y="65"/>
                    <a:pt x="45" y="63"/>
                    <a:pt x="48" y="61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52" y="57"/>
                    <a:pt x="55" y="52"/>
                    <a:pt x="55" y="47"/>
                  </a:cubicBezTo>
                  <a:cubicBezTo>
                    <a:pt x="55" y="43"/>
                    <a:pt x="53" y="39"/>
                    <a:pt x="50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8219" name="Freeform 90"/>
            <p:cNvSpPr>
              <a:spLocks noEditPoints="1"/>
            </p:cNvSpPr>
            <p:nvPr/>
          </p:nvSpPr>
          <p:spPr bwMode="auto">
            <a:xfrm>
              <a:off x="331787" y="292100"/>
              <a:ext cx="193675" cy="192088"/>
            </a:xfrm>
            <a:custGeom>
              <a:gdLst>
                <a:gd fmla="*/ 132071241 w 141" name="T0"/>
                <a:gd fmla="*/ 0 h 141" name="T1"/>
                <a:gd fmla="*/ 0 w 141" name="T2"/>
                <a:gd fmla="*/ 129915517 h 141" name="T3"/>
                <a:gd fmla="*/ 132071241 w 141" name="T4"/>
                <a:gd fmla="*/ 261686523 h 141" name="T5"/>
                <a:gd fmla="*/ 266028409 w 141" name="T6"/>
                <a:gd fmla="*/ 129915517 h 141" name="T7"/>
                <a:gd fmla="*/ 132071241 w 141" name="T8"/>
                <a:gd fmla="*/ 0 h 141" name="T9"/>
                <a:gd fmla="*/ 132071241 w 141" name="T10"/>
                <a:gd fmla="*/ 235702875 h 141" name="T11"/>
                <a:gd fmla="*/ 26413973 w 141" name="T12"/>
                <a:gd fmla="*/ 129915517 h 141" name="T13"/>
                <a:gd fmla="*/ 132071241 w 141" name="T14"/>
                <a:gd fmla="*/ 24126798 h 141" name="T15"/>
                <a:gd fmla="*/ 239614435 w 141" name="T16"/>
                <a:gd fmla="*/ 129915517 h 141" name="T17"/>
                <a:gd fmla="*/ 132071241 w 141" name="T18"/>
                <a:gd fmla="*/ 235702875 h 141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b" l="0" r="r" t="0"/>
              <a:pathLst>
                <a:path h="141" w="141">
                  <a:moveTo>
                    <a:pt x="70" y="0"/>
                  </a:moveTo>
                  <a:cubicBezTo>
                    <a:pt x="31" y="0"/>
                    <a:pt x="0" y="31"/>
                    <a:pt x="0" y="70"/>
                  </a:cubicBezTo>
                  <a:cubicBezTo>
                    <a:pt x="0" y="109"/>
                    <a:pt x="31" y="141"/>
                    <a:pt x="70" y="141"/>
                  </a:cubicBezTo>
                  <a:cubicBezTo>
                    <a:pt x="110" y="141"/>
                    <a:pt x="141" y="109"/>
                    <a:pt x="141" y="70"/>
                  </a:cubicBezTo>
                  <a:cubicBezTo>
                    <a:pt x="141" y="31"/>
                    <a:pt x="110" y="0"/>
                    <a:pt x="70" y="0"/>
                  </a:cubicBezTo>
                  <a:close/>
                  <a:moveTo>
                    <a:pt x="70" y="127"/>
                  </a:moveTo>
                  <a:cubicBezTo>
                    <a:pt x="39" y="127"/>
                    <a:pt x="14" y="102"/>
                    <a:pt x="14" y="70"/>
                  </a:cubicBezTo>
                  <a:cubicBezTo>
                    <a:pt x="14" y="39"/>
                    <a:pt x="39" y="13"/>
                    <a:pt x="70" y="13"/>
                  </a:cubicBezTo>
                  <a:cubicBezTo>
                    <a:pt x="102" y="13"/>
                    <a:pt x="127" y="39"/>
                    <a:pt x="127" y="70"/>
                  </a:cubicBezTo>
                  <a:cubicBezTo>
                    <a:pt x="127" y="102"/>
                    <a:pt x="102" y="127"/>
                    <a:pt x="70" y="1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8220" name="Freeform 91"/>
            <p:cNvSpPr>
              <a:spLocks noEditPoints="1"/>
            </p:cNvSpPr>
            <p:nvPr/>
          </p:nvSpPr>
          <p:spPr bwMode="auto">
            <a:xfrm>
              <a:off x="190500" y="209550"/>
              <a:ext cx="476250" cy="357188"/>
            </a:xfrm>
            <a:custGeom>
              <a:gdLst>
                <a:gd fmla="*/ 63313958 w 349" name="T0"/>
                <a:gd fmla="*/ 488824779 h 261" name="T1"/>
                <a:gd fmla="*/ 586583069 w 349" name="T2"/>
                <a:gd fmla="*/ 488824779 h 261" name="T3"/>
                <a:gd fmla="*/ 649897027 w 349" name="T4"/>
                <a:gd fmla="*/ 427018938 h 261" name="T5"/>
                <a:gd fmla="*/ 649897027 w 349" name="T6"/>
                <a:gd fmla="*/ 61805841 h 261" name="T7"/>
                <a:gd fmla="*/ 586583069 w 349" name="T8"/>
                <a:gd fmla="*/ 0 h 261" name="T9"/>
                <a:gd fmla="*/ 63313958 w 349" name="T10"/>
                <a:gd fmla="*/ 0 h 261" name="T11"/>
                <a:gd fmla="*/ 0 w 349" name="T12"/>
                <a:gd fmla="*/ 61805841 h 261" name="T13"/>
                <a:gd fmla="*/ 0 w 349" name="T14"/>
                <a:gd fmla="*/ 427018938 h 261" name="T15"/>
                <a:gd fmla="*/ 63313958 w 349" name="T16"/>
                <a:gd fmla="*/ 488824779 h 261" name="T17"/>
                <a:gd fmla="*/ 65175290 w 349" name="T18"/>
                <a:gd fmla="*/ 61805841 h 261" name="T19"/>
                <a:gd fmla="*/ 584721737 w 349" name="T20"/>
                <a:gd fmla="*/ 61805841 h 261" name="T21"/>
                <a:gd fmla="*/ 584721737 w 349" name="T22"/>
                <a:gd fmla="*/ 425146780 h 261" name="T23"/>
                <a:gd fmla="*/ 65175290 w 349" name="T24"/>
                <a:gd fmla="*/ 425146780 h 261" name="T25"/>
                <a:gd fmla="*/ 65175290 w 349" name="T26"/>
                <a:gd fmla="*/ 61805841 h 261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b="b" l="0" r="r" t="0"/>
              <a:pathLst>
                <a:path h="261" w="349">
                  <a:moveTo>
                    <a:pt x="34" y="261"/>
                  </a:moveTo>
                  <a:cubicBezTo>
                    <a:pt x="315" y="261"/>
                    <a:pt x="315" y="261"/>
                    <a:pt x="315" y="261"/>
                  </a:cubicBezTo>
                  <a:cubicBezTo>
                    <a:pt x="334" y="261"/>
                    <a:pt x="349" y="246"/>
                    <a:pt x="349" y="228"/>
                  </a:cubicBezTo>
                  <a:cubicBezTo>
                    <a:pt x="349" y="33"/>
                    <a:pt x="349" y="33"/>
                    <a:pt x="349" y="33"/>
                  </a:cubicBezTo>
                  <a:cubicBezTo>
                    <a:pt x="349" y="15"/>
                    <a:pt x="334" y="0"/>
                    <a:pt x="315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3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0" y="246"/>
                    <a:pt x="15" y="261"/>
                    <a:pt x="34" y="261"/>
                  </a:cubicBezTo>
                  <a:close/>
                  <a:moveTo>
                    <a:pt x="35" y="33"/>
                  </a:moveTo>
                  <a:cubicBezTo>
                    <a:pt x="314" y="33"/>
                    <a:pt x="314" y="33"/>
                    <a:pt x="314" y="33"/>
                  </a:cubicBezTo>
                  <a:cubicBezTo>
                    <a:pt x="314" y="227"/>
                    <a:pt x="314" y="227"/>
                    <a:pt x="314" y="227"/>
                  </a:cubicBezTo>
                  <a:cubicBezTo>
                    <a:pt x="35" y="227"/>
                    <a:pt x="35" y="227"/>
                    <a:pt x="35" y="227"/>
                  </a:cubicBezTo>
                  <a:lnTo>
                    <a:pt x="35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8221" name="Freeform 92"/>
            <p:cNvSpPr>
              <a:spLocks noEditPoints="1"/>
            </p:cNvSpPr>
            <p:nvPr/>
          </p:nvSpPr>
          <p:spPr bwMode="auto">
            <a:xfrm>
              <a:off x="182562" y="584200"/>
              <a:ext cx="492125" cy="69850"/>
            </a:xfrm>
            <a:custGeom>
              <a:gdLst>
                <a:gd fmla="*/ 0 w 359" name="T0"/>
                <a:gd fmla="*/ 0 h 51" name="T1"/>
                <a:gd fmla="*/ 0 w 359" name="T2"/>
                <a:gd fmla="*/ 60025803 h 51" name="T3"/>
                <a:gd fmla="*/ 37582448 w 359" name="T4"/>
                <a:gd fmla="*/ 95667108 h 51" name="T5"/>
                <a:gd fmla="*/ 637033194 w 359" name="T6"/>
                <a:gd fmla="*/ 95667108 h 51" name="T7"/>
                <a:gd fmla="*/ 674615642 w 359" name="T8"/>
                <a:gd fmla="*/ 60025803 h 51" name="T9"/>
                <a:gd fmla="*/ 674615642 w 359" name="T10"/>
                <a:gd fmla="*/ 0 h 51" name="T11"/>
                <a:gd fmla="*/ 0 w 359" name="T12"/>
                <a:gd fmla="*/ 0 h 51" name="T13"/>
                <a:gd fmla="*/ 373951942 w 359" name="T14"/>
                <a:gd fmla="*/ 69404877 h 51" name="T15"/>
                <a:gd fmla="*/ 300663700 w 359" name="T16"/>
                <a:gd fmla="*/ 69404877 h 51" name="T17"/>
                <a:gd fmla="*/ 278115054 w 359" name="T18"/>
                <a:gd fmla="*/ 46895373 h 51" name="T19"/>
                <a:gd fmla="*/ 300663700 w 359" name="T20"/>
                <a:gd fmla="*/ 26262230 h 51" name="T21"/>
                <a:gd fmla="*/ 373951942 w 359" name="T22"/>
                <a:gd fmla="*/ 26262230 h 51" name="T23"/>
                <a:gd fmla="*/ 396500589 w 359" name="T24"/>
                <a:gd fmla="*/ 46895373 h 51" name="T25"/>
                <a:gd fmla="*/ 373951942 w 359" name="T26"/>
                <a:gd fmla="*/ 69404877 h 51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b="b" l="0" r="r" t="0"/>
              <a:pathLst>
                <a:path h="51" w="359">
                  <a:moveTo>
                    <a:pt x="0" y="0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42"/>
                    <a:pt x="9" y="51"/>
                    <a:pt x="20" y="51"/>
                  </a:cubicBezTo>
                  <a:cubicBezTo>
                    <a:pt x="339" y="51"/>
                    <a:pt x="339" y="51"/>
                    <a:pt x="339" y="51"/>
                  </a:cubicBezTo>
                  <a:cubicBezTo>
                    <a:pt x="350" y="51"/>
                    <a:pt x="359" y="42"/>
                    <a:pt x="359" y="32"/>
                  </a:cubicBezTo>
                  <a:cubicBezTo>
                    <a:pt x="359" y="0"/>
                    <a:pt x="359" y="0"/>
                    <a:pt x="359" y="0"/>
                  </a:cubicBezTo>
                  <a:lnTo>
                    <a:pt x="0" y="0"/>
                  </a:lnTo>
                  <a:close/>
                  <a:moveTo>
                    <a:pt x="199" y="37"/>
                  </a:moveTo>
                  <a:cubicBezTo>
                    <a:pt x="160" y="37"/>
                    <a:pt x="160" y="37"/>
                    <a:pt x="160" y="37"/>
                  </a:cubicBezTo>
                  <a:cubicBezTo>
                    <a:pt x="153" y="37"/>
                    <a:pt x="148" y="32"/>
                    <a:pt x="148" y="25"/>
                  </a:cubicBezTo>
                  <a:cubicBezTo>
                    <a:pt x="148" y="19"/>
                    <a:pt x="153" y="14"/>
                    <a:pt x="160" y="14"/>
                  </a:cubicBezTo>
                  <a:cubicBezTo>
                    <a:pt x="199" y="14"/>
                    <a:pt x="199" y="14"/>
                    <a:pt x="199" y="14"/>
                  </a:cubicBezTo>
                  <a:cubicBezTo>
                    <a:pt x="206" y="14"/>
                    <a:pt x="211" y="19"/>
                    <a:pt x="211" y="25"/>
                  </a:cubicBezTo>
                  <a:cubicBezTo>
                    <a:pt x="211" y="32"/>
                    <a:pt x="206" y="37"/>
                    <a:pt x="199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grpSp>
        <p:nvGrpSpPr>
          <p:cNvPr id="8200" name="组合 55"/>
          <p:cNvGrpSpPr/>
          <p:nvPr/>
        </p:nvGrpSpPr>
        <p:grpSpPr>
          <a:xfrm>
            <a:off x="4656138" y="3159125"/>
            <a:ext cx="688975" cy="687388"/>
            <a:chExt cx="865188" cy="863600"/>
          </a:xfrm>
        </p:grpSpPr>
        <p:sp>
          <p:nvSpPr>
            <p:cNvPr id="8206" name="Oval 93"/>
            <p:cNvSpPr>
              <a:spLocks noChangeArrowheads="1"/>
            </p:cNvSpPr>
            <p:nvPr/>
          </p:nvSpPr>
          <p:spPr bwMode="auto">
            <a:xfrm>
              <a:off x="0" y="0"/>
              <a:ext cx="865188" cy="863600"/>
            </a:xfrm>
            <a:prstGeom prst="ellipse">
              <a:avLst/>
            </a:prstGeom>
            <a:solidFill>
              <a:srgbClr val="43734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1800"/>
            </a:p>
          </p:txBody>
        </p:sp>
        <p:sp>
          <p:nvSpPr>
            <p:cNvPr id="8207" name="Freeform 94"/>
            <p:cNvSpPr/>
            <p:nvPr/>
          </p:nvSpPr>
          <p:spPr bwMode="auto">
            <a:xfrm>
              <a:off x="173037" y="206375"/>
              <a:ext cx="692150" cy="657225"/>
            </a:xfrm>
            <a:custGeom>
              <a:gdLst>
                <a:gd fmla="*/ 482745899 w 506" name="T0"/>
                <a:gd fmla="*/ 0 h 481" name="T1"/>
                <a:gd fmla="*/ 415387120 w 506" name="T2"/>
                <a:gd fmla="*/ 3734295 h 481" name="T3"/>
                <a:gd fmla="*/ 166529101 w 506" name="T4"/>
                <a:gd fmla="*/ 3734295 h 481" name="T5"/>
                <a:gd fmla="*/ 72973949 w 506" name="T6"/>
                <a:gd fmla="*/ 3734295 h 481" name="T7"/>
                <a:gd fmla="*/ 46777576 w 506" name="T8"/>
                <a:gd fmla="*/ 1866464 h 481" name="T9"/>
                <a:gd fmla="*/ 24325106 w 506" name="T10"/>
                <a:gd fmla="*/ 7467224 h 481" name="T11"/>
                <a:gd fmla="*/ 14968770 w 506" name="T12"/>
                <a:gd fmla="*/ 132554494 h 481" name="T13"/>
                <a:gd fmla="*/ 14968770 w 506" name="T14"/>
                <a:gd fmla="*/ 573160320 h 481" name="T15"/>
                <a:gd fmla="*/ 119751525 w 506" name="T16"/>
                <a:gd fmla="*/ 705716181 h 481" name="T17"/>
                <a:gd fmla="*/ 306861830 w 506" name="T18"/>
                <a:gd fmla="*/ 896147466 h 481" name="T19"/>
                <a:gd fmla="*/ 355510673 w 506" name="T20"/>
                <a:gd fmla="*/ 898013931 h 481" name="T21"/>
                <a:gd fmla="*/ 946781863 w 506" name="T22"/>
                <a:gd fmla="*/ 308049966 h 481" name="T23"/>
                <a:gd fmla="*/ 946781863 w 506" name="T24"/>
                <a:gd fmla="*/ 308049966 h 481" name="T25"/>
                <a:gd fmla="*/ 946781863 w 506" name="T26"/>
                <a:gd fmla="*/ 298716278 h 481" name="T27"/>
                <a:gd fmla="*/ 789609097 w 506" name="T28"/>
                <a:gd fmla="*/ 143757379 h 481" name="T29"/>
                <a:gd fmla="*/ 755929024 w 506" name="T30"/>
                <a:gd fmla="*/ 112017921 h 481" name="T31"/>
                <a:gd fmla="*/ 720377683 w 506" name="T32"/>
                <a:gd fmla="*/ 89614883 h 481" name="T33"/>
                <a:gd fmla="*/ 664243770 w 506" name="T34"/>
                <a:gd fmla="*/ 138156620 h 481" name="T35"/>
                <a:gd fmla="*/ 540751079 w 506" name="T36"/>
                <a:gd fmla="*/ 16802278 h 481" name="T37"/>
                <a:gd fmla="*/ 482745899 w 506" name="T38"/>
                <a:gd fmla="*/ 0 h 481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</a:gdLst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b="b" l="0" r="r" t="0"/>
              <a:pathLst>
                <a:path h="481" w="506">
                  <a:moveTo>
                    <a:pt x="258" y="0"/>
                  </a:moveTo>
                  <a:cubicBezTo>
                    <a:pt x="245" y="0"/>
                    <a:pt x="230" y="2"/>
                    <a:pt x="222" y="2"/>
                  </a:cubicBezTo>
                  <a:cubicBezTo>
                    <a:pt x="178" y="2"/>
                    <a:pt x="134" y="2"/>
                    <a:pt x="89" y="2"/>
                  </a:cubicBezTo>
                  <a:cubicBezTo>
                    <a:pt x="73" y="2"/>
                    <a:pt x="56" y="2"/>
                    <a:pt x="39" y="2"/>
                  </a:cubicBezTo>
                  <a:cubicBezTo>
                    <a:pt x="35" y="2"/>
                    <a:pt x="30" y="1"/>
                    <a:pt x="25" y="1"/>
                  </a:cubicBezTo>
                  <a:cubicBezTo>
                    <a:pt x="20" y="1"/>
                    <a:pt x="16" y="2"/>
                    <a:pt x="13" y="4"/>
                  </a:cubicBezTo>
                  <a:cubicBezTo>
                    <a:pt x="0" y="11"/>
                    <a:pt x="8" y="60"/>
                    <a:pt x="8" y="71"/>
                  </a:cubicBezTo>
                  <a:cubicBezTo>
                    <a:pt x="8" y="150"/>
                    <a:pt x="8" y="228"/>
                    <a:pt x="8" y="307"/>
                  </a:cubicBezTo>
                  <a:cubicBezTo>
                    <a:pt x="8" y="332"/>
                    <a:pt x="45" y="362"/>
                    <a:pt x="64" y="378"/>
                  </a:cubicBezTo>
                  <a:cubicBezTo>
                    <a:pt x="72" y="387"/>
                    <a:pt x="115" y="431"/>
                    <a:pt x="164" y="480"/>
                  </a:cubicBezTo>
                  <a:cubicBezTo>
                    <a:pt x="173" y="481"/>
                    <a:pt x="181" y="481"/>
                    <a:pt x="190" y="481"/>
                  </a:cubicBezTo>
                  <a:cubicBezTo>
                    <a:pt x="365" y="481"/>
                    <a:pt x="506" y="340"/>
                    <a:pt x="506" y="165"/>
                  </a:cubicBezTo>
                  <a:cubicBezTo>
                    <a:pt x="506" y="165"/>
                    <a:pt x="506" y="165"/>
                    <a:pt x="506" y="165"/>
                  </a:cubicBezTo>
                  <a:cubicBezTo>
                    <a:pt x="506" y="163"/>
                    <a:pt x="506" y="162"/>
                    <a:pt x="506" y="160"/>
                  </a:cubicBezTo>
                  <a:cubicBezTo>
                    <a:pt x="461" y="116"/>
                    <a:pt x="426" y="81"/>
                    <a:pt x="422" y="77"/>
                  </a:cubicBezTo>
                  <a:cubicBezTo>
                    <a:pt x="417" y="71"/>
                    <a:pt x="410" y="65"/>
                    <a:pt x="404" y="60"/>
                  </a:cubicBezTo>
                  <a:cubicBezTo>
                    <a:pt x="397" y="51"/>
                    <a:pt x="391" y="48"/>
                    <a:pt x="385" y="48"/>
                  </a:cubicBezTo>
                  <a:cubicBezTo>
                    <a:pt x="374" y="48"/>
                    <a:pt x="365" y="60"/>
                    <a:pt x="355" y="74"/>
                  </a:cubicBezTo>
                  <a:cubicBezTo>
                    <a:pt x="331" y="54"/>
                    <a:pt x="312" y="29"/>
                    <a:pt x="289" y="9"/>
                  </a:cubicBezTo>
                  <a:cubicBezTo>
                    <a:pt x="283" y="2"/>
                    <a:pt x="271" y="0"/>
                    <a:pt x="258" y="0"/>
                  </a:cubicBezTo>
                </a:path>
              </a:pathLst>
            </a:custGeom>
            <a:solidFill>
              <a:srgbClr val="365C3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8208" name="Freeform 95"/>
            <p:cNvSpPr/>
            <p:nvPr/>
          </p:nvSpPr>
          <p:spPr bwMode="auto">
            <a:xfrm>
              <a:off x="549275" y="265112"/>
              <a:ext cx="171450" cy="220663"/>
            </a:xfrm>
            <a:custGeom>
              <a:gdLst>
                <a:gd fmla="*/ 220333661 w 126" name="T0"/>
                <a:gd fmla="*/ 12987788 h 162" name="T1"/>
                <a:gd fmla="*/ 212927293 w 126" name="T2"/>
                <a:gd fmla="*/ 7420815 h 162" name="T3"/>
                <a:gd fmla="*/ 179599318 w 126" name="T4"/>
                <a:gd fmla="*/ 14842992 h 162" name="T5"/>
                <a:gd fmla="*/ 1851932 w 126" name="T6"/>
                <a:gd fmla="*/ 254184706 h 162" name="T7"/>
                <a:gd fmla="*/ 0 w 126" name="T8"/>
                <a:gd fmla="*/ 257895114 h 162" name="T9"/>
                <a:gd fmla="*/ 12960804 w 126" name="T10"/>
                <a:gd fmla="*/ 261606883 h 162" name="T11"/>
                <a:gd fmla="*/ 51843214 w 126" name="T12"/>
                <a:gd fmla="*/ 289436302 h 162" name="T13"/>
                <a:gd fmla="*/ 59249582 w 126" name="T14"/>
                <a:gd fmla="*/ 300568886 h 162" name="T15"/>
                <a:gd fmla="*/ 61101514 w 126" name="T16"/>
                <a:gd fmla="*/ 296858479 h 162" name="T17"/>
                <a:gd fmla="*/ 225888096 w 126" name="T18"/>
                <a:gd fmla="*/ 46384180 h 162" name="T19"/>
                <a:gd fmla="*/ 220333661 w 126" name="T20"/>
                <a:gd fmla="*/ 12987788 h 162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b="b" l="0" r="r" t="0"/>
              <a:pathLst>
                <a:path h="162" w="125">
                  <a:moveTo>
                    <a:pt x="119" y="7"/>
                  </a:moveTo>
                  <a:cubicBezTo>
                    <a:pt x="118" y="6"/>
                    <a:pt x="117" y="5"/>
                    <a:pt x="115" y="4"/>
                  </a:cubicBezTo>
                  <a:cubicBezTo>
                    <a:pt x="110" y="0"/>
                    <a:pt x="102" y="2"/>
                    <a:pt x="97" y="8"/>
                  </a:cubicBezTo>
                  <a:cubicBezTo>
                    <a:pt x="65" y="51"/>
                    <a:pt x="33" y="94"/>
                    <a:pt x="1" y="137"/>
                  </a:cubicBezTo>
                  <a:cubicBezTo>
                    <a:pt x="1" y="138"/>
                    <a:pt x="0" y="139"/>
                    <a:pt x="0" y="139"/>
                  </a:cubicBezTo>
                  <a:cubicBezTo>
                    <a:pt x="2" y="139"/>
                    <a:pt x="5" y="140"/>
                    <a:pt x="7" y="141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30" y="157"/>
                    <a:pt x="31" y="159"/>
                    <a:pt x="32" y="162"/>
                  </a:cubicBezTo>
                  <a:cubicBezTo>
                    <a:pt x="32" y="161"/>
                    <a:pt x="33" y="160"/>
                    <a:pt x="33" y="160"/>
                  </a:cubicBezTo>
                  <a:cubicBezTo>
                    <a:pt x="63" y="115"/>
                    <a:pt x="92" y="70"/>
                    <a:pt x="122" y="25"/>
                  </a:cubicBezTo>
                  <a:cubicBezTo>
                    <a:pt x="126" y="19"/>
                    <a:pt x="125" y="11"/>
                    <a:pt x="119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8209" name="Freeform 96"/>
            <p:cNvSpPr>
              <a:spLocks noEditPoints="1"/>
            </p:cNvSpPr>
            <p:nvPr/>
          </p:nvSpPr>
          <p:spPr bwMode="auto">
            <a:xfrm>
              <a:off x="482600" y="461962"/>
              <a:ext cx="104775" cy="128588"/>
            </a:xfrm>
            <a:custGeom>
              <a:gdLst>
                <a:gd fmla="*/ 138742779 w 76" name="T0"/>
                <a:gd fmla="*/ 29940485 h 94" name="T1"/>
                <a:gd fmla="*/ 98830397 w 76" name="T2"/>
                <a:gd fmla="*/ 1871366 h 94" name="T3"/>
                <a:gd fmla="*/ 87426466 w 76" name="T4"/>
                <a:gd fmla="*/ 1871366 h 94" name="T5"/>
                <a:gd fmla="*/ 17105897 w 76" name="T6"/>
                <a:gd fmla="*/ 44911411 h 94" name="T7"/>
                <a:gd fmla="*/ 13303668 w 76" name="T8"/>
                <a:gd fmla="*/ 56139606 h 94" name="T9"/>
                <a:gd fmla="*/ 1901115 w 76" name="T10"/>
                <a:gd fmla="*/ 162803352 h 94" name="T11"/>
                <a:gd fmla="*/ 5701966 w 76" name="T12"/>
                <a:gd fmla="*/ 174031546 h 94" name="T13"/>
                <a:gd fmla="*/ 19005634 w 76" name="T14"/>
                <a:gd fmla="*/ 174031546 h 94" name="T15"/>
                <a:gd fmla="*/ 115936295 w 76" name="T16"/>
                <a:gd fmla="*/ 127248770 h 94" name="T17"/>
                <a:gd fmla="*/ 125439112 w 76" name="T18"/>
                <a:gd fmla="*/ 119763307 h 94" name="T19"/>
                <a:gd fmla="*/ 142543630 w 76" name="T20"/>
                <a:gd fmla="*/ 39297314 h 94" name="T21"/>
                <a:gd fmla="*/ 138742779 w 76" name="T22"/>
                <a:gd fmla="*/ 29940485 h 94" name="T23"/>
                <a:gd fmla="*/ 106433478 w 76" name="T24"/>
                <a:gd fmla="*/ 108536480 h 94" name="T25"/>
                <a:gd fmla="*/ 45614348 w 76" name="T26"/>
                <a:gd fmla="*/ 132862867 h 94" name="T27"/>
                <a:gd fmla="*/ 41813497 w 76" name="T28"/>
                <a:gd fmla="*/ 134734233 h 94" name="T29"/>
                <a:gd fmla="*/ 74122798 w 76" name="T30"/>
                <a:gd fmla="*/ 87951456 h 94" name="T31"/>
                <a:gd fmla="*/ 85526730 w 76" name="T32"/>
                <a:gd fmla="*/ 82337359 h 94" name="T33"/>
                <a:gd fmla="*/ 83625615 w 76" name="T34"/>
                <a:gd fmla="*/ 65496435 h 94" name="T35"/>
                <a:gd fmla="*/ 64619981 w 76" name="T36"/>
                <a:gd fmla="*/ 69237798 h 94" name="T37"/>
                <a:gd fmla="*/ 64619981 w 76" name="T38"/>
                <a:gd fmla="*/ 80465993 h 94" name="T39"/>
                <a:gd fmla="*/ 32310680 w 76" name="T40"/>
                <a:gd fmla="*/ 127248770 h 94" name="T41"/>
                <a:gd fmla="*/ 32310680 w 76" name="T42"/>
                <a:gd fmla="*/ 123506038 h 94" name="T43"/>
                <a:gd fmla="*/ 34210416 w 76" name="T44"/>
                <a:gd fmla="*/ 58010971 h 94" name="T45"/>
                <a:gd fmla="*/ 93128432 w 76" name="T46"/>
                <a:gd fmla="*/ 22455021 h 94" name="T47"/>
                <a:gd fmla="*/ 121638261 w 76" name="T48"/>
                <a:gd fmla="*/ 43040045 h 94" name="T49"/>
                <a:gd fmla="*/ 106433478 w 76" name="T50"/>
                <a:gd fmla="*/ 108536480 h 94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</a:gdLst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b="b" l="0" r="r" t="0"/>
              <a:pathLst>
                <a:path h="94" w="76">
                  <a:moveTo>
                    <a:pt x="73" y="16"/>
                  </a:moveTo>
                  <a:cubicBezTo>
                    <a:pt x="52" y="1"/>
                    <a:pt x="52" y="1"/>
                    <a:pt x="52" y="1"/>
                  </a:cubicBezTo>
                  <a:cubicBezTo>
                    <a:pt x="50" y="0"/>
                    <a:pt x="48" y="0"/>
                    <a:pt x="46" y="1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7" y="25"/>
                    <a:pt x="6" y="27"/>
                    <a:pt x="7" y="30"/>
                  </a:cubicBezTo>
                  <a:cubicBezTo>
                    <a:pt x="11" y="44"/>
                    <a:pt x="4" y="76"/>
                    <a:pt x="1" y="87"/>
                  </a:cubicBezTo>
                  <a:cubicBezTo>
                    <a:pt x="0" y="89"/>
                    <a:pt x="1" y="92"/>
                    <a:pt x="3" y="93"/>
                  </a:cubicBezTo>
                  <a:cubicBezTo>
                    <a:pt x="5" y="94"/>
                    <a:pt x="8" y="94"/>
                    <a:pt x="10" y="93"/>
                  </a:cubicBezTo>
                  <a:cubicBezTo>
                    <a:pt x="19" y="86"/>
                    <a:pt x="46" y="69"/>
                    <a:pt x="61" y="68"/>
                  </a:cubicBezTo>
                  <a:cubicBezTo>
                    <a:pt x="64" y="68"/>
                    <a:pt x="66" y="66"/>
                    <a:pt x="66" y="64"/>
                  </a:cubicBezTo>
                  <a:cubicBezTo>
                    <a:pt x="75" y="21"/>
                    <a:pt x="75" y="21"/>
                    <a:pt x="75" y="21"/>
                  </a:cubicBezTo>
                  <a:cubicBezTo>
                    <a:pt x="76" y="19"/>
                    <a:pt x="75" y="17"/>
                    <a:pt x="73" y="16"/>
                  </a:cubicBezTo>
                  <a:close/>
                  <a:moveTo>
                    <a:pt x="56" y="58"/>
                  </a:moveTo>
                  <a:cubicBezTo>
                    <a:pt x="48" y="59"/>
                    <a:pt x="37" y="64"/>
                    <a:pt x="24" y="71"/>
                  </a:cubicBezTo>
                  <a:cubicBezTo>
                    <a:pt x="23" y="71"/>
                    <a:pt x="23" y="72"/>
                    <a:pt x="22" y="72"/>
                  </a:cubicBezTo>
                  <a:cubicBezTo>
                    <a:pt x="39" y="47"/>
                    <a:pt x="39" y="47"/>
                    <a:pt x="39" y="47"/>
                  </a:cubicBezTo>
                  <a:cubicBezTo>
                    <a:pt x="42" y="47"/>
                    <a:pt x="44" y="46"/>
                    <a:pt x="45" y="44"/>
                  </a:cubicBezTo>
                  <a:cubicBezTo>
                    <a:pt x="47" y="41"/>
                    <a:pt x="47" y="37"/>
                    <a:pt x="44" y="35"/>
                  </a:cubicBezTo>
                  <a:cubicBezTo>
                    <a:pt x="41" y="33"/>
                    <a:pt x="36" y="34"/>
                    <a:pt x="34" y="37"/>
                  </a:cubicBezTo>
                  <a:cubicBezTo>
                    <a:pt x="33" y="39"/>
                    <a:pt x="33" y="41"/>
                    <a:pt x="34" y="43"/>
                  </a:cubicBezTo>
                  <a:cubicBezTo>
                    <a:pt x="17" y="68"/>
                    <a:pt x="17" y="68"/>
                    <a:pt x="17" y="68"/>
                  </a:cubicBezTo>
                  <a:cubicBezTo>
                    <a:pt x="17" y="67"/>
                    <a:pt x="17" y="67"/>
                    <a:pt x="17" y="66"/>
                  </a:cubicBezTo>
                  <a:cubicBezTo>
                    <a:pt x="19" y="51"/>
                    <a:pt x="20" y="39"/>
                    <a:pt x="18" y="31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64" y="23"/>
                    <a:pt x="64" y="23"/>
                    <a:pt x="64" y="23"/>
                  </a:cubicBezTo>
                  <a:lnTo>
                    <a:pt x="56" y="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8210" name="Freeform 97"/>
            <p:cNvSpPr/>
            <p:nvPr/>
          </p:nvSpPr>
          <p:spPr bwMode="auto">
            <a:xfrm>
              <a:off x="184150" y="207962"/>
              <a:ext cx="384175" cy="446088"/>
            </a:xfrm>
            <a:custGeom>
              <a:gdLst>
                <a:gd fmla="*/ 504671967 w 281" name="T0"/>
                <a:gd fmla="*/ 516791580 h 326" name="T1"/>
                <a:gd fmla="*/ 484111085 w 281" name="T2"/>
                <a:gd fmla="*/ 537388256 h 326" name="T3"/>
                <a:gd fmla="*/ 484111085 w 281" name="T4"/>
                <a:gd fmla="*/ 569219235 h 326" name="T5"/>
                <a:gd fmla="*/ 41121764 w 281" name="T6"/>
                <a:gd fmla="*/ 569219235 h 326" name="T7"/>
                <a:gd fmla="*/ 41121764 w 281" name="T8"/>
                <a:gd fmla="*/ 41193353 h 326" name="T9"/>
                <a:gd fmla="*/ 484111085 w 281" name="T10"/>
                <a:gd fmla="*/ 41193353 h 326" name="T11"/>
                <a:gd fmla="*/ 484111085 w 281" name="T12"/>
                <a:gd fmla="*/ 262141013 h 326" name="T13"/>
                <a:gd fmla="*/ 504671967 w 281" name="T14"/>
                <a:gd fmla="*/ 282737690 h 326" name="T15"/>
                <a:gd fmla="*/ 525232849 w 281" name="T16"/>
                <a:gd fmla="*/ 262141013 h 326" name="T17"/>
                <a:gd fmla="*/ 525232849 w 281" name="T18"/>
                <a:gd fmla="*/ 20596677 h 326" name="T19"/>
                <a:gd fmla="*/ 504671967 w 281" name="T20"/>
                <a:gd fmla="*/ 0 h 326" name="T21"/>
                <a:gd fmla="*/ 20560882 w 281" name="T22"/>
                <a:gd fmla="*/ 0 h 326" name="T23"/>
                <a:gd fmla="*/ 0 w 281" name="T24"/>
                <a:gd fmla="*/ 20596677 h 326" name="T25"/>
                <a:gd fmla="*/ 0 w 281" name="T26"/>
                <a:gd fmla="*/ 589815912 h 326" name="T27"/>
                <a:gd fmla="*/ 20560882 w 281" name="T28"/>
                <a:gd fmla="*/ 610412588 h 326" name="T29"/>
                <a:gd fmla="*/ 504671967 w 281" name="T30"/>
                <a:gd fmla="*/ 610412588 h 326" name="T31"/>
                <a:gd fmla="*/ 525232849 w 281" name="T32"/>
                <a:gd fmla="*/ 589815912 h 326" name="T33"/>
                <a:gd fmla="*/ 525232849 w 281" name="T34"/>
                <a:gd fmla="*/ 537388256 h 326" name="T35"/>
                <a:gd fmla="*/ 504671967 w 281" name="T36"/>
                <a:gd fmla="*/ 516791580 h 32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</a:gdLst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b="b" l="0" r="r" t="0"/>
              <a:pathLst>
                <a:path h="326" w="281">
                  <a:moveTo>
                    <a:pt x="270" y="276"/>
                  </a:moveTo>
                  <a:cubicBezTo>
                    <a:pt x="264" y="276"/>
                    <a:pt x="259" y="281"/>
                    <a:pt x="259" y="287"/>
                  </a:cubicBezTo>
                  <a:cubicBezTo>
                    <a:pt x="259" y="304"/>
                    <a:pt x="259" y="304"/>
                    <a:pt x="259" y="304"/>
                  </a:cubicBezTo>
                  <a:cubicBezTo>
                    <a:pt x="22" y="304"/>
                    <a:pt x="22" y="304"/>
                    <a:pt x="22" y="304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59" y="22"/>
                    <a:pt x="259" y="22"/>
                    <a:pt x="259" y="22"/>
                  </a:cubicBezTo>
                  <a:cubicBezTo>
                    <a:pt x="259" y="140"/>
                    <a:pt x="259" y="140"/>
                    <a:pt x="259" y="140"/>
                  </a:cubicBezTo>
                  <a:cubicBezTo>
                    <a:pt x="259" y="146"/>
                    <a:pt x="264" y="151"/>
                    <a:pt x="270" y="151"/>
                  </a:cubicBezTo>
                  <a:cubicBezTo>
                    <a:pt x="276" y="151"/>
                    <a:pt x="281" y="146"/>
                    <a:pt x="281" y="140"/>
                  </a:cubicBezTo>
                  <a:cubicBezTo>
                    <a:pt x="281" y="11"/>
                    <a:pt x="281" y="11"/>
                    <a:pt x="281" y="11"/>
                  </a:cubicBezTo>
                  <a:cubicBezTo>
                    <a:pt x="281" y="5"/>
                    <a:pt x="276" y="0"/>
                    <a:pt x="27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315"/>
                    <a:pt x="0" y="315"/>
                    <a:pt x="0" y="315"/>
                  </a:cubicBezTo>
                  <a:cubicBezTo>
                    <a:pt x="0" y="321"/>
                    <a:pt x="5" y="326"/>
                    <a:pt x="11" y="326"/>
                  </a:cubicBezTo>
                  <a:cubicBezTo>
                    <a:pt x="270" y="326"/>
                    <a:pt x="270" y="326"/>
                    <a:pt x="270" y="326"/>
                  </a:cubicBezTo>
                  <a:cubicBezTo>
                    <a:pt x="276" y="326"/>
                    <a:pt x="281" y="321"/>
                    <a:pt x="281" y="315"/>
                  </a:cubicBezTo>
                  <a:cubicBezTo>
                    <a:pt x="281" y="287"/>
                    <a:pt x="281" y="287"/>
                    <a:pt x="281" y="287"/>
                  </a:cubicBezTo>
                  <a:cubicBezTo>
                    <a:pt x="281" y="281"/>
                    <a:pt x="276" y="276"/>
                    <a:pt x="270" y="2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8211" name="Rectangle 98"/>
            <p:cNvSpPr>
              <a:spLocks noChangeArrowheads="1"/>
            </p:cNvSpPr>
            <p:nvPr/>
          </p:nvSpPr>
          <p:spPr bwMode="auto">
            <a:xfrm>
              <a:off x="266700" y="282575"/>
              <a:ext cx="217488" cy="25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1800"/>
            </a:p>
          </p:txBody>
        </p:sp>
        <p:sp>
          <p:nvSpPr>
            <p:cNvPr id="8212" name="Rectangle 99"/>
            <p:cNvSpPr>
              <a:spLocks noChangeArrowheads="1"/>
            </p:cNvSpPr>
            <p:nvPr/>
          </p:nvSpPr>
          <p:spPr bwMode="auto">
            <a:xfrm>
              <a:off x="266700" y="355600"/>
              <a:ext cx="217488" cy="25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1800"/>
            </a:p>
          </p:txBody>
        </p:sp>
        <p:sp>
          <p:nvSpPr>
            <p:cNvPr id="8213" name="Rectangle 100"/>
            <p:cNvSpPr>
              <a:spLocks noChangeArrowheads="1"/>
            </p:cNvSpPr>
            <p:nvPr/>
          </p:nvSpPr>
          <p:spPr bwMode="auto">
            <a:xfrm>
              <a:off x="266700" y="428625"/>
              <a:ext cx="217488" cy="25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1800"/>
            </a:p>
          </p:txBody>
        </p:sp>
        <p:sp>
          <p:nvSpPr>
            <p:cNvPr id="8214" name="Rectangle 101"/>
            <p:cNvSpPr>
              <a:spLocks noChangeArrowheads="1"/>
            </p:cNvSpPr>
            <p:nvPr/>
          </p:nvSpPr>
          <p:spPr bwMode="auto">
            <a:xfrm>
              <a:off x="266700" y="550862"/>
              <a:ext cx="184150" cy="25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1800"/>
            </a:p>
          </p:txBody>
        </p:sp>
      </p:grpSp>
      <p:grpSp>
        <p:nvGrpSpPr>
          <p:cNvPr id="8201" name="组合 65"/>
          <p:cNvGrpSpPr/>
          <p:nvPr/>
        </p:nvGrpSpPr>
        <p:grpSpPr>
          <a:xfrm>
            <a:off x="1017588" y="3151188"/>
            <a:ext cx="703262" cy="703262"/>
            <a:chExt cx="882650" cy="884238"/>
          </a:xfrm>
        </p:grpSpPr>
        <p:sp>
          <p:nvSpPr>
            <p:cNvPr id="8202" name="Oval 116"/>
            <p:cNvSpPr>
              <a:spLocks noChangeArrowheads="1"/>
            </p:cNvSpPr>
            <p:nvPr/>
          </p:nvSpPr>
          <p:spPr bwMode="auto">
            <a:xfrm>
              <a:off x="0" y="0"/>
              <a:ext cx="882650" cy="884238"/>
            </a:xfrm>
            <a:prstGeom prst="ellipse">
              <a:avLst/>
            </a:prstGeom>
            <a:solidFill>
              <a:srgbClr val="2D95B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zh-CN" sz="1800"/>
            </a:p>
          </p:txBody>
        </p:sp>
        <p:sp>
          <p:nvSpPr>
            <p:cNvPr id="8203" name="Freeform 117"/>
            <p:cNvSpPr/>
            <p:nvPr/>
          </p:nvSpPr>
          <p:spPr bwMode="auto">
            <a:xfrm>
              <a:off x="192087" y="200025"/>
              <a:ext cx="690563" cy="684213"/>
            </a:xfrm>
            <a:custGeom>
              <a:gdLst>
                <a:gd fmla="*/ 134834523 w 494" name="T0"/>
                <a:gd fmla="*/ 0 h 489" name="T1"/>
                <a:gd fmla="*/ 72302226 w 494" name="T2"/>
                <a:gd fmla="*/ 7831370 h 489" name="T3"/>
                <a:gd fmla="*/ 11724194 w 494" name="T4"/>
                <a:gd fmla="*/ 168369568 h 489" name="T5"/>
                <a:gd fmla="*/ 11724194 w 494" name="T6"/>
                <a:gd fmla="*/ 585377103 h 489" name="T7"/>
                <a:gd fmla="*/ 150467247 w 494" name="T8"/>
                <a:gd fmla="*/ 761578041 h 489" name="T9"/>
                <a:gd fmla="*/ 343926934 w 494" name="T10"/>
                <a:gd fmla="*/ 957356706 h 489" name="T11"/>
                <a:gd fmla="*/ 347834067 w 494" name="T12"/>
                <a:gd fmla="*/ 957356706 h 489" name="T13"/>
                <a:gd fmla="*/ 965338577 w 494" name="T14"/>
                <a:gd fmla="*/ 338696629 h 489" name="T15"/>
                <a:gd fmla="*/ 965338577 w 494" name="T16"/>
                <a:gd fmla="*/ 338696629 h 489" name="T17"/>
                <a:gd fmla="*/ 965338577 w 494" name="T18"/>
                <a:gd fmla="*/ 336739136 h 489" name="T19"/>
                <a:gd fmla="*/ 656587021 w 494" name="T20"/>
                <a:gd fmla="*/ 29366590 h 489" name="T21"/>
                <a:gd fmla="*/ 558880744 w 494" name="T22"/>
                <a:gd fmla="*/ 0 h 489" name="T23"/>
                <a:gd fmla="*/ 490485651 w 494" name="T24"/>
                <a:gd fmla="*/ 3914986 h 489" name="T25"/>
                <a:gd fmla="*/ 230586534 w 494" name="T26"/>
                <a:gd fmla="*/ 3914986 h 489" name="T27"/>
                <a:gd fmla="*/ 134834523 w 494" name="T28"/>
                <a:gd fmla="*/ 0 h 489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</a:gdLst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b="b" l="0" r="r" t="0"/>
              <a:pathLst>
                <a:path h="489" w="492">
                  <a:moveTo>
                    <a:pt x="69" y="0"/>
                  </a:moveTo>
                  <a:cubicBezTo>
                    <a:pt x="58" y="0"/>
                    <a:pt x="46" y="1"/>
                    <a:pt x="37" y="4"/>
                  </a:cubicBezTo>
                  <a:cubicBezTo>
                    <a:pt x="0" y="16"/>
                    <a:pt x="6" y="56"/>
                    <a:pt x="6" y="86"/>
                  </a:cubicBezTo>
                  <a:cubicBezTo>
                    <a:pt x="6" y="157"/>
                    <a:pt x="6" y="228"/>
                    <a:pt x="6" y="299"/>
                  </a:cubicBezTo>
                  <a:cubicBezTo>
                    <a:pt x="6" y="331"/>
                    <a:pt x="55" y="368"/>
                    <a:pt x="77" y="389"/>
                  </a:cubicBezTo>
                  <a:cubicBezTo>
                    <a:pt x="94" y="407"/>
                    <a:pt x="133" y="446"/>
                    <a:pt x="176" y="489"/>
                  </a:cubicBezTo>
                  <a:cubicBezTo>
                    <a:pt x="177" y="489"/>
                    <a:pt x="177" y="489"/>
                    <a:pt x="178" y="489"/>
                  </a:cubicBezTo>
                  <a:cubicBezTo>
                    <a:pt x="353" y="489"/>
                    <a:pt x="494" y="348"/>
                    <a:pt x="494" y="173"/>
                  </a:cubicBezTo>
                  <a:cubicBezTo>
                    <a:pt x="494" y="173"/>
                    <a:pt x="494" y="173"/>
                    <a:pt x="494" y="173"/>
                  </a:cubicBezTo>
                  <a:cubicBezTo>
                    <a:pt x="494" y="172"/>
                    <a:pt x="494" y="172"/>
                    <a:pt x="494" y="172"/>
                  </a:cubicBezTo>
                  <a:cubicBezTo>
                    <a:pt x="421" y="99"/>
                    <a:pt x="356" y="35"/>
                    <a:pt x="336" y="15"/>
                  </a:cubicBezTo>
                  <a:cubicBezTo>
                    <a:pt x="324" y="3"/>
                    <a:pt x="305" y="0"/>
                    <a:pt x="286" y="0"/>
                  </a:cubicBezTo>
                  <a:cubicBezTo>
                    <a:pt x="274" y="0"/>
                    <a:pt x="261" y="2"/>
                    <a:pt x="251" y="2"/>
                  </a:cubicBezTo>
                  <a:cubicBezTo>
                    <a:pt x="207" y="2"/>
                    <a:pt x="162" y="2"/>
                    <a:pt x="118" y="2"/>
                  </a:cubicBezTo>
                  <a:cubicBezTo>
                    <a:pt x="104" y="2"/>
                    <a:pt x="86" y="0"/>
                    <a:pt x="69" y="0"/>
                  </a:cubicBezTo>
                </a:path>
              </a:pathLst>
            </a:custGeom>
            <a:solidFill>
              <a:srgbClr val="24779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8204" name="Freeform 118"/>
            <p:cNvSpPr>
              <a:spLocks noEditPoints="1"/>
            </p:cNvSpPr>
            <p:nvPr/>
          </p:nvSpPr>
          <p:spPr bwMode="auto">
            <a:xfrm>
              <a:off x="201612" y="203200"/>
              <a:ext cx="479425" cy="477838"/>
            </a:xfrm>
            <a:custGeom>
              <a:gdLst>
                <a:gd fmla="*/ 670111751 w 343" name="T0"/>
                <a:gd fmla="*/ 85893476 h 342" name="T1"/>
                <a:gd fmla="*/ 582196668 w 343" name="T2"/>
                <a:gd fmla="*/ 0 h 342" name="T3"/>
                <a:gd fmla="*/ 87915084 w 343" name="T4"/>
                <a:gd fmla="*/ 0 h 342" name="T5"/>
                <a:gd fmla="*/ 0 w 343" name="T6"/>
                <a:gd fmla="*/ 85893476 h 342" name="T7"/>
                <a:gd fmla="*/ 0 w 343" name="T8"/>
                <a:gd fmla="*/ 581735630 h 342" name="T9"/>
                <a:gd fmla="*/ 87915084 w 343" name="T10"/>
                <a:gd fmla="*/ 667629106 h 342" name="T11"/>
                <a:gd fmla="*/ 582196668 w 343" name="T12"/>
                <a:gd fmla="*/ 667629106 h 342" name="T13"/>
                <a:gd fmla="*/ 670111751 w 343" name="T14"/>
                <a:gd fmla="*/ 581735630 h 342" name="T15"/>
                <a:gd fmla="*/ 670111751 w 343" name="T16"/>
                <a:gd fmla="*/ 85893476 h 342" name="T17"/>
                <a:gd fmla="*/ 611501695 w 343" name="T18"/>
                <a:gd fmla="*/ 581735630 h 342" name="T19"/>
                <a:gd fmla="*/ 582196668 w 343" name="T20"/>
                <a:gd fmla="*/ 611017878 h 342" name="T21"/>
                <a:gd fmla="*/ 87915084 w 343" name="T22"/>
                <a:gd fmla="*/ 611017878 h 342" name="T23"/>
                <a:gd fmla="*/ 56656014 w 343" name="T24"/>
                <a:gd fmla="*/ 581735630 h 342" name="T25"/>
                <a:gd fmla="*/ 56656014 w 343" name="T26"/>
                <a:gd fmla="*/ 85893476 h 342" name="T27"/>
                <a:gd fmla="*/ 87915084 w 343" name="T28"/>
                <a:gd fmla="*/ 56611228 h 342" name="T29"/>
                <a:gd fmla="*/ 582196668 w 343" name="T30"/>
                <a:gd fmla="*/ 56611228 h 342" name="T31"/>
                <a:gd fmla="*/ 611501695 w 343" name="T32"/>
                <a:gd fmla="*/ 85893476 h 342" name="T33"/>
                <a:gd fmla="*/ 611501695 w 343" name="T34"/>
                <a:gd fmla="*/ 581735630 h 342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</a:gdLst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b="b" l="0" r="r" t="0"/>
              <a:pathLst>
                <a:path h="342" w="343">
                  <a:moveTo>
                    <a:pt x="343" y="44"/>
                  </a:moveTo>
                  <a:cubicBezTo>
                    <a:pt x="343" y="20"/>
                    <a:pt x="323" y="0"/>
                    <a:pt x="298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4"/>
                  </a:cubicBezTo>
                  <a:cubicBezTo>
                    <a:pt x="0" y="298"/>
                    <a:pt x="0" y="298"/>
                    <a:pt x="0" y="298"/>
                  </a:cubicBezTo>
                  <a:cubicBezTo>
                    <a:pt x="0" y="322"/>
                    <a:pt x="20" y="342"/>
                    <a:pt x="45" y="342"/>
                  </a:cubicBezTo>
                  <a:cubicBezTo>
                    <a:pt x="298" y="342"/>
                    <a:pt x="298" y="342"/>
                    <a:pt x="298" y="342"/>
                  </a:cubicBezTo>
                  <a:cubicBezTo>
                    <a:pt x="323" y="342"/>
                    <a:pt x="343" y="322"/>
                    <a:pt x="343" y="298"/>
                  </a:cubicBezTo>
                  <a:lnTo>
                    <a:pt x="343" y="44"/>
                  </a:lnTo>
                  <a:close/>
                  <a:moveTo>
                    <a:pt x="313" y="298"/>
                  </a:moveTo>
                  <a:cubicBezTo>
                    <a:pt x="313" y="306"/>
                    <a:pt x="306" y="313"/>
                    <a:pt x="298" y="313"/>
                  </a:cubicBezTo>
                  <a:cubicBezTo>
                    <a:pt x="45" y="313"/>
                    <a:pt x="45" y="313"/>
                    <a:pt x="45" y="313"/>
                  </a:cubicBezTo>
                  <a:cubicBezTo>
                    <a:pt x="36" y="313"/>
                    <a:pt x="29" y="306"/>
                    <a:pt x="29" y="298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29" y="36"/>
                    <a:pt x="36" y="29"/>
                    <a:pt x="45" y="29"/>
                  </a:cubicBezTo>
                  <a:cubicBezTo>
                    <a:pt x="298" y="29"/>
                    <a:pt x="298" y="29"/>
                    <a:pt x="298" y="29"/>
                  </a:cubicBezTo>
                  <a:cubicBezTo>
                    <a:pt x="306" y="29"/>
                    <a:pt x="313" y="36"/>
                    <a:pt x="313" y="44"/>
                  </a:cubicBezTo>
                  <a:lnTo>
                    <a:pt x="313" y="2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8205" name="Freeform 119"/>
            <p:cNvSpPr/>
            <p:nvPr/>
          </p:nvSpPr>
          <p:spPr bwMode="auto">
            <a:xfrm>
              <a:off x="288925" y="306388"/>
              <a:ext cx="303213" cy="273050"/>
            </a:xfrm>
            <a:custGeom>
              <a:gdLst>
                <a:gd fmla="*/ 419772549 w 217" name="T0"/>
                <a:gd fmla="*/ 225481889 h 195" name="T1"/>
                <a:gd fmla="*/ 363152761 w 217" name="T2"/>
                <a:gd fmla="*/ 194110545 h 195" name="T3"/>
                <a:gd fmla="*/ 363152761 w 217" name="T4"/>
                <a:gd fmla="*/ 168621677 h 195" name="T5"/>
                <a:gd fmla="*/ 357295300 w 217" name="T6"/>
                <a:gd fmla="*/ 164700959 h 195" name="T7"/>
                <a:gd fmla="*/ 347532401 w 217" name="T8"/>
                <a:gd fmla="*/ 164700959 h 195" name="T9"/>
                <a:gd fmla="*/ 341676338 w 217" name="T10"/>
                <a:gd fmla="*/ 168621677 h 195" name="T11"/>
                <a:gd fmla="*/ 341676338 w 217" name="T12"/>
                <a:gd fmla="*/ 182346991 h 195" name="T13"/>
                <a:gd fmla="*/ 298722094 w 217" name="T14"/>
                <a:gd fmla="*/ 158818482 h 195" name="T15"/>
                <a:gd fmla="*/ 298722094 w 217" name="T16"/>
                <a:gd fmla="*/ 135289974 h 195" name="T17"/>
                <a:gd fmla="*/ 292864634 w 217" name="T18"/>
                <a:gd fmla="*/ 131367856 h 195" name="T19"/>
                <a:gd fmla="*/ 283103131 w 217" name="T20"/>
                <a:gd fmla="*/ 131367856 h 195" name="T21"/>
                <a:gd fmla="*/ 277245671 w 217" name="T22"/>
                <a:gd fmla="*/ 135289974 h 195" name="T23"/>
                <a:gd fmla="*/ 277245671 w 217" name="T24"/>
                <a:gd fmla="*/ 147053528 h 195" name="T25"/>
                <a:gd fmla="*/ 236244846 w 217" name="T26"/>
                <a:gd fmla="*/ 125485378 h 195" name="T27"/>
                <a:gd fmla="*/ 236244846 w 217" name="T28"/>
                <a:gd fmla="*/ 33331704 h 195" name="T29"/>
                <a:gd fmla="*/ 210862983 w 217" name="T30"/>
                <a:gd fmla="*/ 0 h 195" name="T31"/>
                <a:gd fmla="*/ 185481121 w 217" name="T32"/>
                <a:gd fmla="*/ 33331704 h 195" name="T33"/>
                <a:gd fmla="*/ 185481121 w 217" name="T34"/>
                <a:gd fmla="*/ 125485378 h 195" name="T35"/>
                <a:gd fmla="*/ 146432317 w 217" name="T36"/>
                <a:gd fmla="*/ 147053528 h 195" name="T37"/>
                <a:gd fmla="*/ 146432317 w 217" name="T38"/>
                <a:gd fmla="*/ 135289974 h 195" name="T39"/>
                <a:gd fmla="*/ 142528275 w 217" name="T40"/>
                <a:gd fmla="*/ 131367856 h 195" name="T41"/>
                <a:gd fmla="*/ 130813354 w 217" name="T42"/>
                <a:gd fmla="*/ 131367856 h 195" name="T43"/>
                <a:gd fmla="*/ 124955894 w 217" name="T44"/>
                <a:gd fmla="*/ 135289974 h 195" name="T45"/>
                <a:gd fmla="*/ 124955894 w 217" name="T46"/>
                <a:gd fmla="*/ 158818482 h 195" name="T47"/>
                <a:gd fmla="*/ 82001650 w 217" name="T48"/>
                <a:gd fmla="*/ 182346991 h 195" name="T49"/>
                <a:gd fmla="*/ 82001650 w 217" name="T50"/>
                <a:gd fmla="*/ 168621677 h 195" name="T51"/>
                <a:gd fmla="*/ 78097608 w 217" name="T52"/>
                <a:gd fmla="*/ 164700959 h 195" name="T53"/>
                <a:gd fmla="*/ 66382688 w 217" name="T54"/>
                <a:gd fmla="*/ 164700959 h 195" name="T55"/>
                <a:gd fmla="*/ 60525227 w 217" name="T56"/>
                <a:gd fmla="*/ 168621677 h 195" name="T57"/>
                <a:gd fmla="*/ 60525227 w 217" name="T58"/>
                <a:gd fmla="*/ 194110545 h 195" name="T59"/>
                <a:gd fmla="*/ 3905439 w 217" name="T60"/>
                <a:gd fmla="*/ 225481889 h 195" name="T61"/>
                <a:gd fmla="*/ 0 w 217" name="T62"/>
                <a:gd fmla="*/ 233326126 h 195" name="T63"/>
                <a:gd fmla="*/ 0 w 217" name="T64"/>
                <a:gd fmla="*/ 260775352 h 195" name="T65"/>
                <a:gd fmla="*/ 9761502 w 217" name="T66"/>
                <a:gd fmla="*/ 268618188 h 195" name="T67"/>
                <a:gd fmla="*/ 185481121 w 217" name="T68"/>
                <a:gd fmla="*/ 221561172 h 195" name="T69"/>
                <a:gd fmla="*/ 185481121 w 217" name="T70"/>
                <a:gd fmla="*/ 311754487 h 195" name="T71"/>
                <a:gd fmla="*/ 187433142 w 217" name="T72"/>
                <a:gd fmla="*/ 321557683 h 195" name="T73"/>
                <a:gd fmla="*/ 146432317 w 217" name="T74"/>
                <a:gd fmla="*/ 358811504 h 195" name="T75"/>
                <a:gd fmla="*/ 146432317 w 217" name="T76"/>
                <a:gd fmla="*/ 374497177 h 195" name="T77"/>
                <a:gd fmla="*/ 156195217 w 217" name="T78"/>
                <a:gd fmla="*/ 380379654 h 195" name="T79"/>
                <a:gd fmla="*/ 212815004 w 217" name="T80"/>
                <a:gd fmla="*/ 358811504 h 195" name="T81"/>
                <a:gd fmla="*/ 267482771 w 217" name="T82"/>
                <a:gd fmla="*/ 380379654 h 195" name="T83"/>
                <a:gd fmla="*/ 277245671 w 217" name="T84"/>
                <a:gd fmla="*/ 374497177 h 195" name="T85"/>
                <a:gd fmla="*/ 277245671 w 217" name="T86"/>
                <a:gd fmla="*/ 358811504 h 195" name="T87"/>
                <a:gd fmla="*/ 236244846 w 217" name="T88"/>
                <a:gd fmla="*/ 321557683 h 195" name="T89"/>
                <a:gd fmla="*/ 236244846 w 217" name="T90"/>
                <a:gd fmla="*/ 311754487 h 195" name="T91"/>
                <a:gd fmla="*/ 236244846 w 217" name="T92"/>
                <a:gd fmla="*/ 221561172 h 195" name="T93"/>
                <a:gd fmla="*/ 413916485 w 217" name="T94"/>
                <a:gd fmla="*/ 268618188 h 195" name="T95"/>
                <a:gd fmla="*/ 423677988 w 217" name="T96"/>
                <a:gd fmla="*/ 260775352 h 195" name="T97"/>
                <a:gd fmla="*/ 423677988 w 217" name="T98"/>
                <a:gd fmla="*/ 233326126 h 195" name="T99"/>
                <a:gd fmla="*/ 419772549 w 217" name="T100"/>
                <a:gd fmla="*/ 225481889 h 195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</a:gdLst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b="b" l="0" r="r" t="0"/>
              <a:pathLst>
                <a:path h="195" w="216">
                  <a:moveTo>
                    <a:pt x="215" y="115"/>
                  </a:moveTo>
                  <a:cubicBezTo>
                    <a:pt x="186" y="99"/>
                    <a:pt x="186" y="99"/>
                    <a:pt x="186" y="99"/>
                  </a:cubicBezTo>
                  <a:cubicBezTo>
                    <a:pt x="186" y="86"/>
                    <a:pt x="186" y="86"/>
                    <a:pt x="186" y="86"/>
                  </a:cubicBezTo>
                  <a:cubicBezTo>
                    <a:pt x="186" y="85"/>
                    <a:pt x="185" y="84"/>
                    <a:pt x="183" y="84"/>
                  </a:cubicBezTo>
                  <a:cubicBezTo>
                    <a:pt x="178" y="84"/>
                    <a:pt x="178" y="84"/>
                    <a:pt x="178" y="84"/>
                  </a:cubicBezTo>
                  <a:cubicBezTo>
                    <a:pt x="176" y="84"/>
                    <a:pt x="175" y="85"/>
                    <a:pt x="175" y="86"/>
                  </a:cubicBezTo>
                  <a:cubicBezTo>
                    <a:pt x="175" y="93"/>
                    <a:pt x="175" y="93"/>
                    <a:pt x="175" y="93"/>
                  </a:cubicBezTo>
                  <a:cubicBezTo>
                    <a:pt x="153" y="81"/>
                    <a:pt x="153" y="81"/>
                    <a:pt x="153" y="81"/>
                  </a:cubicBezTo>
                  <a:cubicBezTo>
                    <a:pt x="153" y="69"/>
                    <a:pt x="153" y="69"/>
                    <a:pt x="153" y="69"/>
                  </a:cubicBezTo>
                  <a:cubicBezTo>
                    <a:pt x="153" y="67"/>
                    <a:pt x="152" y="67"/>
                    <a:pt x="150" y="67"/>
                  </a:cubicBezTo>
                  <a:cubicBezTo>
                    <a:pt x="145" y="67"/>
                    <a:pt x="145" y="67"/>
                    <a:pt x="145" y="67"/>
                  </a:cubicBezTo>
                  <a:cubicBezTo>
                    <a:pt x="143" y="67"/>
                    <a:pt x="142" y="67"/>
                    <a:pt x="142" y="69"/>
                  </a:cubicBezTo>
                  <a:cubicBezTo>
                    <a:pt x="142" y="75"/>
                    <a:pt x="142" y="75"/>
                    <a:pt x="142" y="75"/>
                  </a:cubicBezTo>
                  <a:cubicBezTo>
                    <a:pt x="121" y="64"/>
                    <a:pt x="121" y="64"/>
                    <a:pt x="121" y="64"/>
                  </a:cubicBezTo>
                  <a:cubicBezTo>
                    <a:pt x="121" y="17"/>
                    <a:pt x="121" y="17"/>
                    <a:pt x="121" y="17"/>
                  </a:cubicBezTo>
                  <a:cubicBezTo>
                    <a:pt x="121" y="7"/>
                    <a:pt x="116" y="0"/>
                    <a:pt x="108" y="0"/>
                  </a:cubicBezTo>
                  <a:cubicBezTo>
                    <a:pt x="101" y="0"/>
                    <a:pt x="95" y="7"/>
                    <a:pt x="95" y="17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75" y="75"/>
                    <a:pt x="75" y="75"/>
                    <a:pt x="75" y="75"/>
                  </a:cubicBezTo>
                  <a:cubicBezTo>
                    <a:pt x="75" y="69"/>
                    <a:pt x="75" y="69"/>
                    <a:pt x="75" y="69"/>
                  </a:cubicBezTo>
                  <a:cubicBezTo>
                    <a:pt x="75" y="67"/>
                    <a:pt x="74" y="67"/>
                    <a:pt x="73" y="67"/>
                  </a:cubicBezTo>
                  <a:cubicBezTo>
                    <a:pt x="67" y="67"/>
                    <a:pt x="67" y="67"/>
                    <a:pt x="67" y="67"/>
                  </a:cubicBezTo>
                  <a:cubicBezTo>
                    <a:pt x="66" y="67"/>
                    <a:pt x="64" y="67"/>
                    <a:pt x="64" y="69"/>
                  </a:cubicBezTo>
                  <a:cubicBezTo>
                    <a:pt x="64" y="81"/>
                    <a:pt x="64" y="81"/>
                    <a:pt x="64" y="81"/>
                  </a:cubicBezTo>
                  <a:cubicBezTo>
                    <a:pt x="42" y="93"/>
                    <a:pt x="42" y="93"/>
                    <a:pt x="42" y="93"/>
                  </a:cubicBezTo>
                  <a:cubicBezTo>
                    <a:pt x="42" y="86"/>
                    <a:pt x="42" y="86"/>
                    <a:pt x="42" y="86"/>
                  </a:cubicBezTo>
                  <a:cubicBezTo>
                    <a:pt x="42" y="85"/>
                    <a:pt x="41" y="84"/>
                    <a:pt x="40" y="84"/>
                  </a:cubicBezTo>
                  <a:cubicBezTo>
                    <a:pt x="34" y="84"/>
                    <a:pt x="34" y="84"/>
                    <a:pt x="34" y="84"/>
                  </a:cubicBezTo>
                  <a:cubicBezTo>
                    <a:pt x="33" y="84"/>
                    <a:pt x="31" y="85"/>
                    <a:pt x="31" y="86"/>
                  </a:cubicBezTo>
                  <a:cubicBezTo>
                    <a:pt x="31" y="99"/>
                    <a:pt x="31" y="99"/>
                    <a:pt x="31" y="99"/>
                  </a:cubicBezTo>
                  <a:cubicBezTo>
                    <a:pt x="2" y="115"/>
                    <a:pt x="2" y="115"/>
                    <a:pt x="2" y="115"/>
                  </a:cubicBezTo>
                  <a:cubicBezTo>
                    <a:pt x="1" y="115"/>
                    <a:pt x="0" y="117"/>
                    <a:pt x="0" y="119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0" y="136"/>
                    <a:pt x="2" y="138"/>
                    <a:pt x="5" y="137"/>
                  </a:cubicBezTo>
                  <a:cubicBezTo>
                    <a:pt x="95" y="113"/>
                    <a:pt x="95" y="113"/>
                    <a:pt x="95" y="113"/>
                  </a:cubicBezTo>
                  <a:cubicBezTo>
                    <a:pt x="95" y="159"/>
                    <a:pt x="95" y="159"/>
                    <a:pt x="95" y="159"/>
                  </a:cubicBezTo>
                  <a:cubicBezTo>
                    <a:pt x="95" y="161"/>
                    <a:pt x="95" y="163"/>
                    <a:pt x="96" y="164"/>
                  </a:cubicBezTo>
                  <a:cubicBezTo>
                    <a:pt x="75" y="183"/>
                    <a:pt x="75" y="183"/>
                    <a:pt x="75" y="183"/>
                  </a:cubicBezTo>
                  <a:cubicBezTo>
                    <a:pt x="75" y="191"/>
                    <a:pt x="75" y="191"/>
                    <a:pt x="75" y="191"/>
                  </a:cubicBezTo>
                  <a:cubicBezTo>
                    <a:pt x="75" y="193"/>
                    <a:pt x="77" y="195"/>
                    <a:pt x="80" y="194"/>
                  </a:cubicBezTo>
                  <a:cubicBezTo>
                    <a:pt x="109" y="183"/>
                    <a:pt x="109" y="183"/>
                    <a:pt x="109" y="183"/>
                  </a:cubicBezTo>
                  <a:cubicBezTo>
                    <a:pt x="137" y="194"/>
                    <a:pt x="137" y="194"/>
                    <a:pt x="137" y="194"/>
                  </a:cubicBezTo>
                  <a:cubicBezTo>
                    <a:pt x="140" y="195"/>
                    <a:pt x="142" y="193"/>
                    <a:pt x="142" y="191"/>
                  </a:cubicBezTo>
                  <a:cubicBezTo>
                    <a:pt x="142" y="183"/>
                    <a:pt x="142" y="183"/>
                    <a:pt x="142" y="183"/>
                  </a:cubicBezTo>
                  <a:cubicBezTo>
                    <a:pt x="121" y="164"/>
                    <a:pt x="121" y="164"/>
                    <a:pt x="121" y="164"/>
                  </a:cubicBezTo>
                  <a:cubicBezTo>
                    <a:pt x="121" y="163"/>
                    <a:pt x="121" y="161"/>
                    <a:pt x="121" y="159"/>
                  </a:cubicBezTo>
                  <a:cubicBezTo>
                    <a:pt x="121" y="113"/>
                    <a:pt x="121" y="113"/>
                    <a:pt x="121" y="113"/>
                  </a:cubicBezTo>
                  <a:cubicBezTo>
                    <a:pt x="212" y="137"/>
                    <a:pt x="212" y="137"/>
                    <a:pt x="212" y="137"/>
                  </a:cubicBezTo>
                  <a:cubicBezTo>
                    <a:pt x="215" y="138"/>
                    <a:pt x="217" y="136"/>
                    <a:pt x="217" y="133"/>
                  </a:cubicBezTo>
                  <a:cubicBezTo>
                    <a:pt x="217" y="119"/>
                    <a:pt x="217" y="119"/>
                    <a:pt x="217" y="119"/>
                  </a:cubicBezTo>
                  <a:cubicBezTo>
                    <a:pt x="217" y="117"/>
                    <a:pt x="216" y="115"/>
                    <a:pt x="215" y="1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 bwMode="auto">
      <p:bgPr>
        <a:blipFill dpi="0" rotWithShape="0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218" name="文本框 38"/>
          <p:cNvSpPr txBox="1">
            <a:spLocks noChangeArrowheads="1"/>
          </p:cNvSpPr>
          <p:nvPr/>
        </p:nvSpPr>
        <p:spPr bwMode="auto">
          <a:xfrm>
            <a:off x="4862513" y="363538"/>
            <a:ext cx="2341562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>
                <a:solidFill>
                  <a:srgbClr val="0D0D0D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二、工作思路</a:t>
            </a:r>
          </a:p>
        </p:txBody>
      </p:sp>
      <p:grpSp>
        <p:nvGrpSpPr>
          <p:cNvPr id="9219" name="组合 39"/>
          <p:cNvGrpSpPr/>
          <p:nvPr/>
        </p:nvGrpSpPr>
        <p:grpSpPr>
          <a:xfrm>
            <a:off x="4854575" y="936625"/>
            <a:ext cx="2482850" cy="241300"/>
            <a:chExt cx="2987774" cy="291392"/>
          </a:xfrm>
        </p:grpSpPr>
        <p:cxnSp>
          <p:nvCxnSpPr>
            <p:cNvPr id="9235" name="直接连接符 40"/>
            <p:cNvCxnSpPr>
              <a:cxnSpLocks noChangeShapeType="1"/>
            </p:cNvCxnSpPr>
            <p:nvPr/>
          </p:nvCxnSpPr>
          <p:spPr bwMode="auto">
            <a:xfrm>
              <a:off x="0" y="159116"/>
              <a:ext cx="1247454" cy="0"/>
            </a:xfrm>
            <a:prstGeom prst="line">
              <a:avLst/>
            </a:prstGeom>
            <a:noFill/>
            <a:ln w="6350">
              <a:solidFill>
                <a:srgbClr val="DF6A69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  <p:sp>
          <p:nvSpPr>
            <p:cNvPr id="9236" name="菱形 41"/>
            <p:cNvSpPr>
              <a:spLocks noChangeArrowheads="1"/>
            </p:cNvSpPr>
            <p:nvPr/>
          </p:nvSpPr>
          <p:spPr bwMode="auto">
            <a:xfrm>
              <a:off x="1419384" y="161032"/>
              <a:ext cx="106979" cy="130360"/>
            </a:xfrm>
            <a:prstGeom prst="diamond">
              <a:avLst/>
            </a:prstGeom>
            <a:solidFill>
              <a:schemeClr val="bg1"/>
            </a:solidFill>
            <a:ln w="12700">
              <a:solidFill>
                <a:srgbClr val="DF6A69"/>
              </a:solidFill>
              <a:miter lim="800000"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800">
                <a:solidFill>
                  <a:srgbClr val="FFFFFF"/>
                </a:solidFill>
              </a:endParaRPr>
            </a:p>
          </p:txBody>
        </p:sp>
        <p:sp>
          <p:nvSpPr>
            <p:cNvPr id="9237" name="泪滴形 42"/>
            <p:cNvSpPr/>
            <p:nvPr/>
          </p:nvSpPr>
          <p:spPr bwMode="auto">
            <a:xfrm rot="2700000">
              <a:off x="1266303" y="71189"/>
              <a:ext cx="143780" cy="147097"/>
            </a:xfrm>
            <a:custGeom>
              <a:gdLst>
                <a:gd fmla="*/ 0 w 143780" name="T0"/>
                <a:gd fmla="*/ 73549 h 147097" name="T1"/>
                <a:gd fmla="*/ 71890 w 143780" name="T2"/>
                <a:gd fmla="*/ 0 h 147097" name="T3"/>
                <a:gd fmla="*/ 143780 w 143780" name="T4"/>
                <a:gd fmla="*/ 0 h 147097" name="T5"/>
                <a:gd fmla="*/ 143780 w 143780" name="T6"/>
                <a:gd fmla="*/ 73549 h 147097" name="T7"/>
                <a:gd fmla="*/ 71890 w 143780" name="T8"/>
                <a:gd fmla="*/ 147098 h 147097" name="T9"/>
                <a:gd fmla="*/ 0 w 143780" name="T10"/>
                <a:gd fmla="*/ 73549 h 147097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b" l="0" r="r" t="0"/>
              <a:pathLst>
                <a:path h="147097" w="143780">
                  <a:moveTo>
                    <a:pt x="0" y="73549"/>
                  </a:moveTo>
                  <a:cubicBezTo>
                    <a:pt x="0" y="32929"/>
                    <a:pt x="32186" y="0"/>
                    <a:pt x="71890" y="0"/>
                  </a:cubicBezTo>
                  <a:lnTo>
                    <a:pt x="143780" y="0"/>
                  </a:lnTo>
                  <a:lnTo>
                    <a:pt x="143780" y="73549"/>
                  </a:lnTo>
                  <a:cubicBezTo>
                    <a:pt x="143780" y="114169"/>
                    <a:pt x="111594" y="147098"/>
                    <a:pt x="71890" y="147098"/>
                  </a:cubicBezTo>
                  <a:cubicBezTo>
                    <a:pt x="32186" y="147098"/>
                    <a:pt x="0" y="114169"/>
                    <a:pt x="0" y="73549"/>
                  </a:cubicBezTo>
                  <a:close/>
                </a:path>
              </a:pathLst>
            </a:custGeom>
            <a:noFill/>
            <a:ln cap="flat" cmpd="sng" w="12700">
              <a:solidFill>
                <a:srgbClr val="DF6A69"/>
              </a:solidFill>
              <a:round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sp>
          <p:nvSpPr>
            <p:cNvPr id="9238" name="泪滴形 43"/>
            <p:cNvSpPr/>
            <p:nvPr/>
          </p:nvSpPr>
          <p:spPr bwMode="auto">
            <a:xfrm rot="-8100000">
              <a:off x="1526363" y="72848"/>
              <a:ext cx="147096" cy="143780"/>
            </a:xfrm>
            <a:custGeom>
              <a:gdLst>
                <a:gd fmla="*/ 0 w 143780" name="T0"/>
                <a:gd fmla="*/ 70269 h 147096" name="T1"/>
                <a:gd fmla="*/ 75244 w 143780" name="T2"/>
                <a:gd fmla="*/ 0 h 147096" name="T3"/>
                <a:gd fmla="*/ 150488 w 143780" name="T4"/>
                <a:gd fmla="*/ 0 h 147096" name="T5"/>
                <a:gd fmla="*/ 150488 w 143780" name="T6"/>
                <a:gd fmla="*/ 70269 h 147096" name="T7"/>
                <a:gd fmla="*/ 75244 w 143780" name="T8"/>
                <a:gd fmla="*/ 140539 h 147096" name="T9"/>
                <a:gd fmla="*/ 0 w 143780" name="T10"/>
                <a:gd fmla="*/ 70269 h 147096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b" l="0" r="r" t="0"/>
              <a:pathLst>
                <a:path h="147096" w="143780">
                  <a:moveTo>
                    <a:pt x="0" y="73548"/>
                  </a:moveTo>
                  <a:cubicBezTo>
                    <a:pt x="0" y="32929"/>
                    <a:pt x="32186" y="0"/>
                    <a:pt x="71890" y="0"/>
                  </a:cubicBezTo>
                  <a:lnTo>
                    <a:pt x="143780" y="0"/>
                  </a:lnTo>
                  <a:lnTo>
                    <a:pt x="143780" y="73548"/>
                  </a:lnTo>
                  <a:cubicBezTo>
                    <a:pt x="143780" y="114167"/>
                    <a:pt x="111594" y="147096"/>
                    <a:pt x="71890" y="147096"/>
                  </a:cubicBezTo>
                  <a:cubicBezTo>
                    <a:pt x="32186" y="147096"/>
                    <a:pt x="0" y="114167"/>
                    <a:pt x="0" y="73548"/>
                  </a:cubicBezTo>
                  <a:close/>
                </a:path>
              </a:pathLst>
            </a:custGeom>
            <a:noFill/>
            <a:ln cap="flat" cmpd="sng" w="12700">
              <a:solidFill>
                <a:srgbClr val="DF6A69"/>
              </a:solidFill>
              <a:round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sp>
          <p:nvSpPr>
            <p:cNvPr id="9239" name="菱形 44"/>
            <p:cNvSpPr>
              <a:spLocks noChangeArrowheads="1"/>
            </p:cNvSpPr>
            <p:nvPr/>
          </p:nvSpPr>
          <p:spPr bwMode="auto">
            <a:xfrm>
              <a:off x="1419384" y="0"/>
              <a:ext cx="106979" cy="130360"/>
            </a:xfrm>
            <a:prstGeom prst="diamond">
              <a:avLst/>
            </a:prstGeom>
            <a:solidFill>
              <a:schemeClr val="bg1"/>
            </a:solidFill>
            <a:ln w="12700">
              <a:solidFill>
                <a:srgbClr val="DF6A69"/>
              </a:solidFill>
              <a:miter lim="800000"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800">
                <a:solidFill>
                  <a:srgbClr val="FFFFFF"/>
                </a:solidFill>
              </a:endParaRPr>
            </a:p>
          </p:txBody>
        </p:sp>
        <p:cxnSp>
          <p:nvCxnSpPr>
            <p:cNvPr id="9240" name="直接连接符 45"/>
            <p:cNvCxnSpPr>
              <a:cxnSpLocks noChangeShapeType="1"/>
            </p:cNvCxnSpPr>
            <p:nvPr/>
          </p:nvCxnSpPr>
          <p:spPr bwMode="auto">
            <a:xfrm>
              <a:off x="1660087" y="159116"/>
              <a:ext cx="1327687" cy="0"/>
            </a:xfrm>
            <a:prstGeom prst="line">
              <a:avLst/>
            </a:prstGeom>
            <a:noFill/>
            <a:ln w="6350">
              <a:solidFill>
                <a:srgbClr val="DF6A69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</p:grpSp>
      <p:sp>
        <p:nvSpPr>
          <p:cNvPr id="9220" name="矩形 47"/>
          <p:cNvSpPr>
            <a:spLocks noChangeArrowheads="1"/>
          </p:cNvSpPr>
          <p:nvPr/>
        </p:nvSpPr>
        <p:spPr bwMode="auto">
          <a:xfrm>
            <a:off x="0" y="4059238"/>
            <a:ext cx="12192000" cy="2798762"/>
          </a:xfrm>
          <a:prstGeom prst="rect">
            <a:avLst/>
          </a:prstGeom>
          <a:solidFill>
            <a:srgbClr val="DF6A6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solidFill>
                <a:srgbClr val="FFFFFF"/>
              </a:solidFill>
            </a:endParaRPr>
          </a:p>
        </p:txBody>
      </p:sp>
      <p:pic>
        <p:nvPicPr>
          <p:cNvPr id="9221" name="图片 49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12666" l="12997" r="14413" t="8932"/>
          <a:stretch>
            <a:fillRect/>
          </a:stretch>
        </p:blipFill>
        <p:spPr bwMode="auto">
          <a:xfrm>
            <a:off x="180975" y="5064125"/>
            <a:ext cx="1190625" cy="131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图片 5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12666" l="12997" r="14413" t="8932"/>
          <a:stretch>
            <a:fillRect/>
          </a:stretch>
        </p:blipFill>
        <p:spPr bwMode="auto">
          <a:xfrm>
            <a:off x="4379913" y="5070475"/>
            <a:ext cx="1190625" cy="131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图片 55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12666" l="12997" r="14413" t="8932"/>
          <a:stretch>
            <a:fillRect/>
          </a:stretch>
        </p:blipFill>
        <p:spPr bwMode="auto">
          <a:xfrm>
            <a:off x="8370888" y="5064125"/>
            <a:ext cx="1190625" cy="131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矩形 7"/>
          <p:cNvSpPr>
            <a:spLocks noChangeArrowheads="1"/>
          </p:cNvSpPr>
          <p:nvPr/>
        </p:nvSpPr>
        <p:spPr bwMode="auto">
          <a:xfrm>
            <a:off x="1470025" y="5454650"/>
            <a:ext cx="2489200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秋实PPT工作室由一群充满青春朝气的年轻人组成。春种一粒粟,秋收万颗籽，点滴进步，成就价值是我们的一贯的追求。工作室为您提供专业的PPT模板、PPT培训、PPT美化与定制。</a:t>
            </a:r>
          </a:p>
        </p:txBody>
      </p:sp>
      <p:sp>
        <p:nvSpPr>
          <p:cNvPr id="9225" name="矩形 7"/>
          <p:cNvSpPr>
            <a:spLocks noChangeArrowheads="1"/>
          </p:cNvSpPr>
          <p:nvPr/>
        </p:nvSpPr>
        <p:spPr bwMode="auto">
          <a:xfrm>
            <a:off x="5657850" y="5454650"/>
            <a:ext cx="2489200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秋实PPT工作室由一群充满青春朝气的年轻人组成。春种一粒粟,秋收万颗籽，点滴进步，成就价值是我们的一贯的追求。工作室为您提供专业的PPT模板、PPT培训、PPT美化与定制。。</a:t>
            </a:r>
          </a:p>
        </p:txBody>
      </p:sp>
      <p:sp>
        <p:nvSpPr>
          <p:cNvPr id="9226" name="矩形 7"/>
          <p:cNvSpPr>
            <a:spLocks noChangeArrowheads="1"/>
          </p:cNvSpPr>
          <p:nvPr/>
        </p:nvSpPr>
        <p:spPr bwMode="auto">
          <a:xfrm>
            <a:off x="9561514" y="5384800"/>
            <a:ext cx="2487612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秋实PPT工作室由一群充满青春朝气的年轻人组成。春种一粒粟,秋收万颗籽，点滴进步，成就价值是我们的一贯的追求。工作室为您提供专业的PPT模板、PPT培训、PPT美化与定制。。</a:t>
            </a:r>
          </a:p>
        </p:txBody>
      </p:sp>
      <p:pic>
        <p:nvPicPr>
          <p:cNvPr id="9227" name="图片 60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741488" y="1398588"/>
            <a:ext cx="644525" cy="307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图片 61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590800" y="1593850"/>
            <a:ext cx="1111250" cy="300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图片 62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492500" y="1700213"/>
            <a:ext cx="1174750" cy="327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0" name="图片 63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667250" y="1474788"/>
            <a:ext cx="765175" cy="292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1" name="矩形 7"/>
          <p:cNvSpPr>
            <a:spLocks noChangeArrowheads="1"/>
          </p:cNvSpPr>
          <p:nvPr/>
        </p:nvSpPr>
        <p:spPr bwMode="auto">
          <a:xfrm>
            <a:off x="6686549" y="1700213"/>
            <a:ext cx="4559300" cy="193548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en-US" sz="1100"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1100">
                <a:latin charset="-122" panose="020b0503020204020204" pitchFamily="34" typeface="微软雅黑"/>
                <a:ea charset="-122" panose="020b0503020204020204" pitchFamily="34" typeface="微软雅黑"/>
              </a:rPr>
              <a:t>秋实PPT工作室由一群充满青春朝气的年轻人组成。春种一粒粟,秋收万颗籽，点滴进步，成就价值是我们的一贯的追求。工作室为您提供专业的PPT模板、PPT培训、PPT美化与定制。凭借对于PPT的热爱与探索，我们掌握了国内一流的PPT制作技术，工作室作品风格多样、题材丰富、覆盖面广、富有独特的设计深度。团队中的成员在国内的各类PPT大赛中也屡获大奖。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en-US" sz="1100"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1100">
                <a:latin charset="-122" panose="020b0503020204020204" pitchFamily="34" typeface="微软雅黑"/>
                <a:ea charset="-122" panose="020b0503020204020204" pitchFamily="34" typeface="微软雅黑"/>
              </a:rPr>
              <a:t>品过春绿,难忘秋黄,回味春华,欣喜秋实。希望我们的活力和热情能带给您工作上的成就和收获。和秋实工作室一起，感受PPT带来的魅力和喜悦吧！</a:t>
            </a:r>
          </a:p>
        </p:txBody>
      </p:sp>
      <p:pic>
        <p:nvPicPr>
          <p:cNvPr id="9232" name="组合 65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743450" y="5462588"/>
            <a:ext cx="431800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3" name="组合 69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8796338" y="5437188"/>
            <a:ext cx="334962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4" name="组合 72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84175" y="5565775"/>
            <a:ext cx="8350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 bwMode="auto">
      <p:bgPr>
        <a:blipFill dpi="0"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42" name="文本框 38"/>
          <p:cNvSpPr txBox="1">
            <a:spLocks noChangeArrowheads="1"/>
          </p:cNvSpPr>
          <p:nvPr/>
        </p:nvSpPr>
        <p:spPr bwMode="auto">
          <a:xfrm>
            <a:off x="4862513" y="363538"/>
            <a:ext cx="2341562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>
                <a:solidFill>
                  <a:srgbClr val="0D0D0D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二、工作思路</a:t>
            </a:r>
          </a:p>
        </p:txBody>
      </p:sp>
      <p:grpSp>
        <p:nvGrpSpPr>
          <p:cNvPr id="10243" name="组合 39"/>
          <p:cNvGrpSpPr/>
          <p:nvPr/>
        </p:nvGrpSpPr>
        <p:grpSpPr>
          <a:xfrm>
            <a:off x="4854575" y="936625"/>
            <a:ext cx="2482850" cy="241300"/>
            <a:chExt cx="2987774" cy="291392"/>
          </a:xfrm>
        </p:grpSpPr>
        <p:cxnSp>
          <p:nvCxnSpPr>
            <p:cNvPr id="10262" name="直接连接符 40"/>
            <p:cNvCxnSpPr>
              <a:cxnSpLocks noChangeShapeType="1"/>
            </p:cNvCxnSpPr>
            <p:nvPr/>
          </p:nvCxnSpPr>
          <p:spPr bwMode="auto">
            <a:xfrm>
              <a:off x="0" y="159116"/>
              <a:ext cx="1247454" cy="0"/>
            </a:xfrm>
            <a:prstGeom prst="line">
              <a:avLst/>
            </a:prstGeom>
            <a:noFill/>
            <a:ln w="6350">
              <a:solidFill>
                <a:srgbClr val="DF6A69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  <p:sp>
          <p:nvSpPr>
            <p:cNvPr id="10263" name="菱形 41"/>
            <p:cNvSpPr>
              <a:spLocks noChangeArrowheads="1"/>
            </p:cNvSpPr>
            <p:nvPr/>
          </p:nvSpPr>
          <p:spPr bwMode="auto">
            <a:xfrm>
              <a:off x="1419384" y="161032"/>
              <a:ext cx="106979" cy="130360"/>
            </a:xfrm>
            <a:prstGeom prst="diamond">
              <a:avLst/>
            </a:prstGeom>
            <a:solidFill>
              <a:schemeClr val="bg1"/>
            </a:solidFill>
            <a:ln w="12700">
              <a:solidFill>
                <a:srgbClr val="DF6A69"/>
              </a:solidFill>
              <a:miter lim="800000"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800">
                <a:solidFill>
                  <a:srgbClr val="FFFFFF"/>
                </a:solidFill>
              </a:endParaRPr>
            </a:p>
          </p:txBody>
        </p:sp>
        <p:sp>
          <p:nvSpPr>
            <p:cNvPr id="10264" name="泪滴形 42"/>
            <p:cNvSpPr/>
            <p:nvPr/>
          </p:nvSpPr>
          <p:spPr bwMode="auto">
            <a:xfrm rot="2700000">
              <a:off x="1266303" y="71189"/>
              <a:ext cx="143780" cy="147097"/>
            </a:xfrm>
            <a:custGeom>
              <a:gdLst>
                <a:gd fmla="*/ 0 w 143780" name="T0"/>
                <a:gd fmla="*/ 73549 h 147097" name="T1"/>
                <a:gd fmla="*/ 71890 w 143780" name="T2"/>
                <a:gd fmla="*/ 0 h 147097" name="T3"/>
                <a:gd fmla="*/ 143780 w 143780" name="T4"/>
                <a:gd fmla="*/ 0 h 147097" name="T5"/>
                <a:gd fmla="*/ 143780 w 143780" name="T6"/>
                <a:gd fmla="*/ 73549 h 147097" name="T7"/>
                <a:gd fmla="*/ 71890 w 143780" name="T8"/>
                <a:gd fmla="*/ 147098 h 147097" name="T9"/>
                <a:gd fmla="*/ 0 w 143780" name="T10"/>
                <a:gd fmla="*/ 73549 h 147097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b" l="0" r="r" t="0"/>
              <a:pathLst>
                <a:path h="147097" w="143780">
                  <a:moveTo>
                    <a:pt x="0" y="73549"/>
                  </a:moveTo>
                  <a:cubicBezTo>
                    <a:pt x="0" y="32929"/>
                    <a:pt x="32186" y="0"/>
                    <a:pt x="71890" y="0"/>
                  </a:cubicBezTo>
                  <a:lnTo>
                    <a:pt x="143780" y="0"/>
                  </a:lnTo>
                  <a:lnTo>
                    <a:pt x="143780" y="73549"/>
                  </a:lnTo>
                  <a:cubicBezTo>
                    <a:pt x="143780" y="114169"/>
                    <a:pt x="111594" y="147098"/>
                    <a:pt x="71890" y="147098"/>
                  </a:cubicBezTo>
                  <a:cubicBezTo>
                    <a:pt x="32186" y="147098"/>
                    <a:pt x="0" y="114169"/>
                    <a:pt x="0" y="73549"/>
                  </a:cubicBezTo>
                  <a:close/>
                </a:path>
              </a:pathLst>
            </a:custGeom>
            <a:noFill/>
            <a:ln cap="flat" cmpd="sng" w="12700">
              <a:solidFill>
                <a:srgbClr val="DF6A69"/>
              </a:solidFill>
              <a:round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sp>
          <p:nvSpPr>
            <p:cNvPr id="10265" name="泪滴形 43"/>
            <p:cNvSpPr/>
            <p:nvPr/>
          </p:nvSpPr>
          <p:spPr bwMode="auto">
            <a:xfrm rot="-8100000">
              <a:off x="1526363" y="72848"/>
              <a:ext cx="147096" cy="143780"/>
            </a:xfrm>
            <a:custGeom>
              <a:gdLst>
                <a:gd fmla="*/ 0 w 143780" name="T0"/>
                <a:gd fmla="*/ 70269 h 147096" name="T1"/>
                <a:gd fmla="*/ 75244 w 143780" name="T2"/>
                <a:gd fmla="*/ 0 h 147096" name="T3"/>
                <a:gd fmla="*/ 150488 w 143780" name="T4"/>
                <a:gd fmla="*/ 0 h 147096" name="T5"/>
                <a:gd fmla="*/ 150488 w 143780" name="T6"/>
                <a:gd fmla="*/ 70269 h 147096" name="T7"/>
                <a:gd fmla="*/ 75244 w 143780" name="T8"/>
                <a:gd fmla="*/ 140539 h 147096" name="T9"/>
                <a:gd fmla="*/ 0 w 143780" name="T10"/>
                <a:gd fmla="*/ 70269 h 147096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b" l="0" r="r" t="0"/>
              <a:pathLst>
                <a:path h="147096" w="143780">
                  <a:moveTo>
                    <a:pt x="0" y="73548"/>
                  </a:moveTo>
                  <a:cubicBezTo>
                    <a:pt x="0" y="32929"/>
                    <a:pt x="32186" y="0"/>
                    <a:pt x="71890" y="0"/>
                  </a:cubicBezTo>
                  <a:lnTo>
                    <a:pt x="143780" y="0"/>
                  </a:lnTo>
                  <a:lnTo>
                    <a:pt x="143780" y="73548"/>
                  </a:lnTo>
                  <a:cubicBezTo>
                    <a:pt x="143780" y="114167"/>
                    <a:pt x="111594" y="147096"/>
                    <a:pt x="71890" y="147096"/>
                  </a:cubicBezTo>
                  <a:cubicBezTo>
                    <a:pt x="32186" y="147096"/>
                    <a:pt x="0" y="114167"/>
                    <a:pt x="0" y="73548"/>
                  </a:cubicBezTo>
                  <a:close/>
                </a:path>
              </a:pathLst>
            </a:custGeom>
            <a:noFill/>
            <a:ln cap="flat" cmpd="sng" w="12700">
              <a:solidFill>
                <a:srgbClr val="DF6A69"/>
              </a:solidFill>
              <a:round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sp>
          <p:nvSpPr>
            <p:cNvPr id="10266" name="菱形 44"/>
            <p:cNvSpPr>
              <a:spLocks noChangeArrowheads="1"/>
            </p:cNvSpPr>
            <p:nvPr/>
          </p:nvSpPr>
          <p:spPr bwMode="auto">
            <a:xfrm>
              <a:off x="1419384" y="0"/>
              <a:ext cx="106979" cy="130360"/>
            </a:xfrm>
            <a:prstGeom prst="diamond">
              <a:avLst/>
            </a:prstGeom>
            <a:solidFill>
              <a:schemeClr val="bg1"/>
            </a:solidFill>
            <a:ln w="12700">
              <a:solidFill>
                <a:srgbClr val="DF6A69"/>
              </a:solidFill>
              <a:miter lim="800000"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800">
                <a:solidFill>
                  <a:srgbClr val="FFFFFF"/>
                </a:solidFill>
              </a:endParaRPr>
            </a:p>
          </p:txBody>
        </p:sp>
        <p:cxnSp>
          <p:nvCxnSpPr>
            <p:cNvPr id="10267" name="直接连接符 45"/>
            <p:cNvCxnSpPr>
              <a:cxnSpLocks noChangeShapeType="1"/>
            </p:cNvCxnSpPr>
            <p:nvPr/>
          </p:nvCxnSpPr>
          <p:spPr bwMode="auto">
            <a:xfrm>
              <a:off x="1660087" y="159116"/>
              <a:ext cx="1327687" cy="0"/>
            </a:xfrm>
            <a:prstGeom prst="line">
              <a:avLst/>
            </a:prstGeom>
            <a:noFill/>
            <a:ln w="6350">
              <a:solidFill>
                <a:srgbClr val="DF6A69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</p:grpSp>
      <p:sp>
        <p:nvSpPr>
          <p:cNvPr id="10244" name="矩形 33"/>
          <p:cNvSpPr>
            <a:spLocks noChangeArrowheads="1"/>
          </p:cNvSpPr>
          <p:nvPr/>
        </p:nvSpPr>
        <p:spPr bwMode="auto">
          <a:xfrm>
            <a:off x="1111250" y="1963738"/>
            <a:ext cx="2874963" cy="3954462"/>
          </a:xfrm>
          <a:prstGeom prst="rect">
            <a:avLst/>
          </a:prstGeom>
          <a:solidFill>
            <a:srgbClr val="D88F50"/>
          </a:solidFill>
          <a:ln>
            <a:noFill/>
          </a:ln>
          <a:effectLst>
            <a:outerShdw algn="ctr" dir="2700000" dist="38100" rotWithShape="0">
              <a:srgbClr val="000000">
                <a:alpha val="39000"/>
              </a:srgbClr>
            </a:outerShdw>
          </a:effectLst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3100">
              <a:solidFill>
                <a:srgbClr val="FFFFFF"/>
              </a:solidFill>
            </a:endParaRPr>
          </a:p>
        </p:txBody>
      </p:sp>
      <p:sp>
        <p:nvSpPr>
          <p:cNvPr id="10245" name="矩形 34"/>
          <p:cNvSpPr>
            <a:spLocks noChangeArrowheads="1"/>
          </p:cNvSpPr>
          <p:nvPr/>
        </p:nvSpPr>
        <p:spPr bwMode="auto">
          <a:xfrm>
            <a:off x="1219200" y="2262188"/>
            <a:ext cx="798830" cy="899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 sz="5300">
                <a:solidFill>
                  <a:schemeClr val="bg1"/>
                </a:solidFill>
                <a:latin charset="0" panose="020b0806030902050204" pitchFamily="34" typeface="Impact"/>
                <a:ea charset="-122" panose="020b0503020204020204" pitchFamily="34" typeface="微软雅黑"/>
              </a:rPr>
              <a:t>01</a:t>
            </a:r>
          </a:p>
        </p:txBody>
      </p:sp>
      <p:sp>
        <p:nvSpPr>
          <p:cNvPr id="10246" name="矩形 35"/>
          <p:cNvSpPr>
            <a:spLocks noChangeArrowheads="1"/>
          </p:cNvSpPr>
          <p:nvPr/>
        </p:nvSpPr>
        <p:spPr bwMode="auto">
          <a:xfrm>
            <a:off x="2066925" y="2479675"/>
            <a:ext cx="160528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请在这里添加标题</a:t>
            </a:r>
          </a:p>
        </p:txBody>
      </p:sp>
      <p:sp>
        <p:nvSpPr>
          <p:cNvPr id="10247" name="矩形 36"/>
          <p:cNvSpPr>
            <a:spLocks noChangeArrowheads="1"/>
          </p:cNvSpPr>
          <p:nvPr/>
        </p:nvSpPr>
        <p:spPr bwMode="auto">
          <a:xfrm>
            <a:off x="2100263" y="2716213"/>
            <a:ext cx="1556067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1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ADD YOUR TEXT HERE</a:t>
            </a:r>
          </a:p>
        </p:txBody>
      </p:sp>
      <p:sp>
        <p:nvSpPr>
          <p:cNvPr id="10248" name="矩形 37"/>
          <p:cNvSpPr>
            <a:spLocks noChangeArrowheads="1"/>
          </p:cNvSpPr>
          <p:nvPr/>
        </p:nvSpPr>
        <p:spPr bwMode="auto">
          <a:xfrm>
            <a:off x="1292225" y="3238500"/>
            <a:ext cx="2522538" cy="1691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5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秋实PPT工作室由一群充满青春朝气的年轻人组成。春种一粒粟,秋收万颗籽，点滴进步，成就价值是我们的一贯的追求。工作室为您提供专业的PPT模板、PPT培训、PPT美化与定制。</a:t>
            </a:r>
          </a:p>
        </p:txBody>
      </p:sp>
      <p:cxnSp>
        <p:nvCxnSpPr>
          <p:cNvPr id="10249" name="直接连接符 46"/>
          <p:cNvCxnSpPr>
            <a:cxnSpLocks noChangeShapeType="1"/>
          </p:cNvCxnSpPr>
          <p:nvPr/>
        </p:nvCxnSpPr>
        <p:spPr bwMode="auto">
          <a:xfrm>
            <a:off x="1270000" y="3203575"/>
            <a:ext cx="2544763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10250" name="矩形 50"/>
          <p:cNvSpPr>
            <a:spLocks noChangeArrowheads="1"/>
          </p:cNvSpPr>
          <p:nvPr/>
        </p:nvSpPr>
        <p:spPr bwMode="auto">
          <a:xfrm>
            <a:off x="4656138" y="1963738"/>
            <a:ext cx="2874962" cy="3971925"/>
          </a:xfrm>
          <a:prstGeom prst="rect">
            <a:avLst/>
          </a:prstGeom>
          <a:solidFill>
            <a:srgbClr val="DF6A69"/>
          </a:solidFill>
          <a:ln>
            <a:noFill/>
          </a:ln>
          <a:effectLst>
            <a:outerShdw algn="ctr" dir="2700000" dist="38100" rotWithShape="0">
              <a:srgbClr val="000000">
                <a:alpha val="39000"/>
              </a:srgbClr>
            </a:outerShdw>
          </a:effectLst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3100">
              <a:solidFill>
                <a:srgbClr val="FFFFFF"/>
              </a:solidFill>
            </a:endParaRPr>
          </a:p>
        </p:txBody>
      </p:sp>
      <p:sp>
        <p:nvSpPr>
          <p:cNvPr id="10251" name="矩形 51"/>
          <p:cNvSpPr>
            <a:spLocks noChangeArrowheads="1"/>
          </p:cNvSpPr>
          <p:nvPr/>
        </p:nvSpPr>
        <p:spPr bwMode="auto">
          <a:xfrm>
            <a:off x="4765675" y="2278063"/>
            <a:ext cx="881380" cy="899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 sz="5300">
                <a:solidFill>
                  <a:schemeClr val="bg1"/>
                </a:solidFill>
                <a:latin charset="0" panose="020b0806030902050204" pitchFamily="34" typeface="Impact"/>
                <a:ea charset="-122" panose="020b0503020204020204" pitchFamily="34" typeface="微软雅黑"/>
              </a:rPr>
              <a:t>02</a:t>
            </a:r>
          </a:p>
        </p:txBody>
      </p:sp>
      <p:sp>
        <p:nvSpPr>
          <p:cNvPr id="10252" name="矩形 53"/>
          <p:cNvSpPr>
            <a:spLocks noChangeArrowheads="1"/>
          </p:cNvSpPr>
          <p:nvPr/>
        </p:nvSpPr>
        <p:spPr bwMode="auto">
          <a:xfrm>
            <a:off x="5611812" y="2495550"/>
            <a:ext cx="160528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请在这里添加标题</a:t>
            </a:r>
          </a:p>
        </p:txBody>
      </p:sp>
      <p:sp>
        <p:nvSpPr>
          <p:cNvPr id="10253" name="矩形 54"/>
          <p:cNvSpPr>
            <a:spLocks noChangeArrowheads="1"/>
          </p:cNvSpPr>
          <p:nvPr/>
        </p:nvSpPr>
        <p:spPr bwMode="auto">
          <a:xfrm>
            <a:off x="5645150" y="2732088"/>
            <a:ext cx="1556067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1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ADD YOUR TEXT HERE</a:t>
            </a:r>
          </a:p>
        </p:txBody>
      </p:sp>
      <p:sp>
        <p:nvSpPr>
          <p:cNvPr id="10254" name="矩形 56"/>
          <p:cNvSpPr>
            <a:spLocks noChangeArrowheads="1"/>
          </p:cNvSpPr>
          <p:nvPr/>
        </p:nvSpPr>
        <p:spPr bwMode="auto">
          <a:xfrm>
            <a:off x="4837113" y="3255963"/>
            <a:ext cx="2522537" cy="1691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5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秋实PPT工作室由一群充满青春朝气的年轻人组成。春种一粒粟,秋收万颗籽，点滴进步，成就价值是我们的一贯的追求。工作室为您提供专业的PPT模板、PPT培训、PPT美化与定制。</a:t>
            </a:r>
          </a:p>
        </p:txBody>
      </p:sp>
      <p:cxnSp>
        <p:nvCxnSpPr>
          <p:cNvPr id="10255" name="直接连接符 76"/>
          <p:cNvCxnSpPr>
            <a:cxnSpLocks noChangeShapeType="1"/>
          </p:cNvCxnSpPr>
          <p:nvPr/>
        </p:nvCxnSpPr>
        <p:spPr bwMode="auto">
          <a:xfrm>
            <a:off x="4816475" y="3219450"/>
            <a:ext cx="2543175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10256" name="矩形 78"/>
          <p:cNvSpPr>
            <a:spLocks noChangeArrowheads="1"/>
          </p:cNvSpPr>
          <p:nvPr/>
        </p:nvSpPr>
        <p:spPr bwMode="auto">
          <a:xfrm>
            <a:off x="8153400" y="1963738"/>
            <a:ext cx="2874963" cy="3971925"/>
          </a:xfrm>
          <a:prstGeom prst="rect">
            <a:avLst/>
          </a:prstGeom>
          <a:solidFill>
            <a:srgbClr val="D88F50"/>
          </a:solidFill>
          <a:ln>
            <a:noFill/>
          </a:ln>
          <a:effectLst>
            <a:outerShdw algn="ctr" dir="2700000" dist="38100" rotWithShape="0">
              <a:srgbClr val="000000">
                <a:alpha val="39000"/>
              </a:srgbClr>
            </a:outerShdw>
          </a:effectLst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3100">
              <a:solidFill>
                <a:srgbClr val="FFFFFF"/>
              </a:solidFill>
            </a:endParaRPr>
          </a:p>
        </p:txBody>
      </p:sp>
      <p:sp>
        <p:nvSpPr>
          <p:cNvPr id="10257" name="矩形 79"/>
          <p:cNvSpPr>
            <a:spLocks noChangeArrowheads="1"/>
          </p:cNvSpPr>
          <p:nvPr/>
        </p:nvSpPr>
        <p:spPr bwMode="auto">
          <a:xfrm>
            <a:off x="8261349" y="2278063"/>
            <a:ext cx="900430" cy="899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 sz="5300">
                <a:solidFill>
                  <a:schemeClr val="bg1"/>
                </a:solidFill>
                <a:latin charset="0" panose="020b0806030902050204" pitchFamily="34" typeface="Impact"/>
                <a:ea charset="-122" panose="020b0503020204020204" pitchFamily="34" typeface="微软雅黑"/>
              </a:rPr>
              <a:t>03</a:t>
            </a:r>
          </a:p>
        </p:txBody>
      </p:sp>
      <p:sp>
        <p:nvSpPr>
          <p:cNvPr id="10258" name="矩形 80"/>
          <p:cNvSpPr>
            <a:spLocks noChangeArrowheads="1"/>
          </p:cNvSpPr>
          <p:nvPr/>
        </p:nvSpPr>
        <p:spPr bwMode="auto">
          <a:xfrm>
            <a:off x="9107489" y="2495550"/>
            <a:ext cx="160528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请在这里添加标题</a:t>
            </a:r>
          </a:p>
        </p:txBody>
      </p:sp>
      <p:sp>
        <p:nvSpPr>
          <p:cNvPr id="10259" name="矩形 81"/>
          <p:cNvSpPr>
            <a:spLocks noChangeArrowheads="1"/>
          </p:cNvSpPr>
          <p:nvPr/>
        </p:nvSpPr>
        <p:spPr bwMode="auto">
          <a:xfrm>
            <a:off x="9140824" y="2732088"/>
            <a:ext cx="1556067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1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ADD YOUR TEXT HERE</a:t>
            </a:r>
          </a:p>
        </p:txBody>
      </p:sp>
      <p:sp>
        <p:nvSpPr>
          <p:cNvPr id="10260" name="矩形 82"/>
          <p:cNvSpPr>
            <a:spLocks noChangeArrowheads="1"/>
          </p:cNvSpPr>
          <p:nvPr/>
        </p:nvSpPr>
        <p:spPr bwMode="auto">
          <a:xfrm>
            <a:off x="8332789" y="3255963"/>
            <a:ext cx="2522537" cy="1691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5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秋实PPT工作室由一群充满青春朝气的年轻人组成。春种一粒粟,秋收万颗籽，点滴进步，成就价值是我们的一贯的追求。工作室为您提供专业的PPT模板、PPT培训、PPT美化与定制。</a:t>
            </a:r>
          </a:p>
        </p:txBody>
      </p:sp>
      <p:cxnSp>
        <p:nvCxnSpPr>
          <p:cNvPr id="10261" name="直接连接符 83"/>
          <p:cNvCxnSpPr>
            <a:cxnSpLocks noChangeShapeType="1"/>
          </p:cNvCxnSpPr>
          <p:nvPr/>
        </p:nvCxnSpPr>
        <p:spPr bwMode="auto">
          <a:xfrm>
            <a:off x="8312150" y="3219450"/>
            <a:ext cx="2543175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 bwMode="auto">
      <p:bgPr>
        <a:blipFill dpi="0"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266" name="文本框 38"/>
          <p:cNvSpPr txBox="1">
            <a:spLocks noChangeArrowheads="1"/>
          </p:cNvSpPr>
          <p:nvPr/>
        </p:nvSpPr>
        <p:spPr bwMode="auto">
          <a:xfrm>
            <a:off x="4862513" y="363538"/>
            <a:ext cx="2341562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>
                <a:solidFill>
                  <a:srgbClr val="0D0D0D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二、工作思路</a:t>
            </a:r>
          </a:p>
        </p:txBody>
      </p:sp>
      <p:grpSp>
        <p:nvGrpSpPr>
          <p:cNvPr id="11267" name="组合 39"/>
          <p:cNvGrpSpPr/>
          <p:nvPr/>
        </p:nvGrpSpPr>
        <p:grpSpPr>
          <a:xfrm>
            <a:off x="4854575" y="936625"/>
            <a:ext cx="2482850" cy="241300"/>
            <a:chExt cx="2987774" cy="291392"/>
          </a:xfrm>
        </p:grpSpPr>
        <p:cxnSp>
          <p:nvCxnSpPr>
            <p:cNvPr id="11277" name="直接连接符 40"/>
            <p:cNvCxnSpPr>
              <a:cxnSpLocks noChangeShapeType="1"/>
            </p:cNvCxnSpPr>
            <p:nvPr/>
          </p:nvCxnSpPr>
          <p:spPr bwMode="auto">
            <a:xfrm>
              <a:off x="0" y="159116"/>
              <a:ext cx="1247454" cy="0"/>
            </a:xfrm>
            <a:prstGeom prst="line">
              <a:avLst/>
            </a:prstGeom>
            <a:noFill/>
            <a:ln w="6350">
              <a:solidFill>
                <a:srgbClr val="DF6A69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  <p:sp>
          <p:nvSpPr>
            <p:cNvPr id="11278" name="菱形 41"/>
            <p:cNvSpPr>
              <a:spLocks noChangeArrowheads="1"/>
            </p:cNvSpPr>
            <p:nvPr/>
          </p:nvSpPr>
          <p:spPr bwMode="auto">
            <a:xfrm>
              <a:off x="1419384" y="161032"/>
              <a:ext cx="106979" cy="130360"/>
            </a:xfrm>
            <a:prstGeom prst="diamond">
              <a:avLst/>
            </a:prstGeom>
            <a:solidFill>
              <a:schemeClr val="bg1"/>
            </a:solidFill>
            <a:ln w="12700">
              <a:solidFill>
                <a:srgbClr val="DF6A69"/>
              </a:solidFill>
              <a:miter lim="800000"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800">
                <a:solidFill>
                  <a:srgbClr val="FFFFFF"/>
                </a:solidFill>
              </a:endParaRPr>
            </a:p>
          </p:txBody>
        </p:sp>
        <p:sp>
          <p:nvSpPr>
            <p:cNvPr id="11279" name="泪滴形 42"/>
            <p:cNvSpPr/>
            <p:nvPr/>
          </p:nvSpPr>
          <p:spPr bwMode="auto">
            <a:xfrm rot="2700000">
              <a:off x="1266303" y="71189"/>
              <a:ext cx="143780" cy="147097"/>
            </a:xfrm>
            <a:custGeom>
              <a:gdLst>
                <a:gd fmla="*/ 0 w 143780" name="T0"/>
                <a:gd fmla="*/ 73549 h 147097" name="T1"/>
                <a:gd fmla="*/ 71890 w 143780" name="T2"/>
                <a:gd fmla="*/ 0 h 147097" name="T3"/>
                <a:gd fmla="*/ 143780 w 143780" name="T4"/>
                <a:gd fmla="*/ 0 h 147097" name="T5"/>
                <a:gd fmla="*/ 143780 w 143780" name="T6"/>
                <a:gd fmla="*/ 73549 h 147097" name="T7"/>
                <a:gd fmla="*/ 71890 w 143780" name="T8"/>
                <a:gd fmla="*/ 147098 h 147097" name="T9"/>
                <a:gd fmla="*/ 0 w 143780" name="T10"/>
                <a:gd fmla="*/ 73549 h 147097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b" l="0" r="r" t="0"/>
              <a:pathLst>
                <a:path h="147097" w="143780">
                  <a:moveTo>
                    <a:pt x="0" y="73549"/>
                  </a:moveTo>
                  <a:cubicBezTo>
                    <a:pt x="0" y="32929"/>
                    <a:pt x="32186" y="0"/>
                    <a:pt x="71890" y="0"/>
                  </a:cubicBezTo>
                  <a:lnTo>
                    <a:pt x="143780" y="0"/>
                  </a:lnTo>
                  <a:lnTo>
                    <a:pt x="143780" y="73549"/>
                  </a:lnTo>
                  <a:cubicBezTo>
                    <a:pt x="143780" y="114169"/>
                    <a:pt x="111594" y="147098"/>
                    <a:pt x="71890" y="147098"/>
                  </a:cubicBezTo>
                  <a:cubicBezTo>
                    <a:pt x="32186" y="147098"/>
                    <a:pt x="0" y="114169"/>
                    <a:pt x="0" y="73549"/>
                  </a:cubicBezTo>
                  <a:close/>
                </a:path>
              </a:pathLst>
            </a:custGeom>
            <a:noFill/>
            <a:ln cap="flat" cmpd="sng" w="12700">
              <a:solidFill>
                <a:srgbClr val="DF6A69"/>
              </a:solidFill>
              <a:round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sp>
          <p:nvSpPr>
            <p:cNvPr id="11280" name="泪滴形 43"/>
            <p:cNvSpPr/>
            <p:nvPr/>
          </p:nvSpPr>
          <p:spPr bwMode="auto">
            <a:xfrm rot="-8100000">
              <a:off x="1526363" y="72848"/>
              <a:ext cx="147096" cy="143780"/>
            </a:xfrm>
            <a:custGeom>
              <a:gdLst>
                <a:gd fmla="*/ 0 w 143780" name="T0"/>
                <a:gd fmla="*/ 70269 h 147096" name="T1"/>
                <a:gd fmla="*/ 75244 w 143780" name="T2"/>
                <a:gd fmla="*/ 0 h 147096" name="T3"/>
                <a:gd fmla="*/ 150488 w 143780" name="T4"/>
                <a:gd fmla="*/ 0 h 147096" name="T5"/>
                <a:gd fmla="*/ 150488 w 143780" name="T6"/>
                <a:gd fmla="*/ 70269 h 147096" name="T7"/>
                <a:gd fmla="*/ 75244 w 143780" name="T8"/>
                <a:gd fmla="*/ 140539 h 147096" name="T9"/>
                <a:gd fmla="*/ 0 w 143780" name="T10"/>
                <a:gd fmla="*/ 70269 h 147096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b" l="0" r="r" t="0"/>
              <a:pathLst>
                <a:path h="147096" w="143780">
                  <a:moveTo>
                    <a:pt x="0" y="73548"/>
                  </a:moveTo>
                  <a:cubicBezTo>
                    <a:pt x="0" y="32929"/>
                    <a:pt x="32186" y="0"/>
                    <a:pt x="71890" y="0"/>
                  </a:cubicBezTo>
                  <a:lnTo>
                    <a:pt x="143780" y="0"/>
                  </a:lnTo>
                  <a:lnTo>
                    <a:pt x="143780" y="73548"/>
                  </a:lnTo>
                  <a:cubicBezTo>
                    <a:pt x="143780" y="114167"/>
                    <a:pt x="111594" y="147096"/>
                    <a:pt x="71890" y="147096"/>
                  </a:cubicBezTo>
                  <a:cubicBezTo>
                    <a:pt x="32186" y="147096"/>
                    <a:pt x="0" y="114167"/>
                    <a:pt x="0" y="73548"/>
                  </a:cubicBezTo>
                  <a:close/>
                </a:path>
              </a:pathLst>
            </a:custGeom>
            <a:noFill/>
            <a:ln cap="flat" cmpd="sng" w="12700">
              <a:solidFill>
                <a:srgbClr val="DF6A69"/>
              </a:solidFill>
              <a:round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sp>
          <p:nvSpPr>
            <p:cNvPr id="11281" name="菱形 44"/>
            <p:cNvSpPr>
              <a:spLocks noChangeArrowheads="1"/>
            </p:cNvSpPr>
            <p:nvPr/>
          </p:nvSpPr>
          <p:spPr bwMode="auto">
            <a:xfrm>
              <a:off x="1419384" y="0"/>
              <a:ext cx="106979" cy="130360"/>
            </a:xfrm>
            <a:prstGeom prst="diamond">
              <a:avLst/>
            </a:prstGeom>
            <a:solidFill>
              <a:schemeClr val="bg1"/>
            </a:solidFill>
            <a:ln w="12700">
              <a:solidFill>
                <a:srgbClr val="DF6A69"/>
              </a:solidFill>
              <a:miter lim="800000"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800">
                <a:solidFill>
                  <a:srgbClr val="FFFFFF"/>
                </a:solidFill>
              </a:endParaRPr>
            </a:p>
          </p:txBody>
        </p:sp>
        <p:cxnSp>
          <p:nvCxnSpPr>
            <p:cNvPr id="11282" name="直接连接符 45"/>
            <p:cNvCxnSpPr>
              <a:cxnSpLocks noChangeShapeType="1"/>
            </p:cNvCxnSpPr>
            <p:nvPr/>
          </p:nvCxnSpPr>
          <p:spPr bwMode="auto">
            <a:xfrm>
              <a:off x="1660087" y="159116"/>
              <a:ext cx="1327687" cy="0"/>
            </a:xfrm>
            <a:prstGeom prst="line">
              <a:avLst/>
            </a:prstGeom>
            <a:noFill/>
            <a:ln w="6350">
              <a:solidFill>
                <a:srgbClr val="DF6A69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</p:grpSp>
      <p:sp>
        <p:nvSpPr>
          <p:cNvPr id="11268" name="Cloud Callout 8"/>
          <p:cNvSpPr>
            <a:spLocks noChangeArrowheads="1"/>
          </p:cNvSpPr>
          <p:nvPr/>
        </p:nvSpPr>
        <p:spPr bwMode="auto">
          <a:xfrm>
            <a:off x="6456363" y="2182813"/>
            <a:ext cx="3005137" cy="1512887"/>
          </a:xfrm>
          <a:prstGeom prst="cloudCallout">
            <a:avLst>
              <a:gd fmla="val -66639" name="adj1"/>
              <a:gd fmla="val 117065" name="adj2"/>
            </a:avLst>
          </a:prstGeom>
          <a:solidFill>
            <a:srgbClr val="DF6A69"/>
          </a:solidFill>
          <a:ln w="12700">
            <a:solidFill>
              <a:schemeClr val="bg1"/>
            </a:solidFill>
            <a:round/>
          </a:ln>
          <a:effectLst>
            <a:outerShdw algn="ctr" dir="8100000" dist="63500" rotWithShape="0">
              <a:srgbClr val="000000">
                <a:alpha val="25000"/>
              </a:srgbClr>
            </a:outerShdw>
          </a:effec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en-US" sz="3100">
              <a:solidFill>
                <a:srgbClr val="FFFFFF"/>
              </a:solidFill>
            </a:endParaRPr>
          </a:p>
        </p:txBody>
      </p:sp>
      <p:sp>
        <p:nvSpPr>
          <p:cNvPr id="11269" name="Cloud Callout 9"/>
          <p:cNvSpPr>
            <a:spLocks noChangeArrowheads="1"/>
          </p:cNvSpPr>
          <p:nvPr/>
        </p:nvSpPr>
        <p:spPr bwMode="auto">
          <a:xfrm>
            <a:off x="1905000" y="3879850"/>
            <a:ext cx="3006725" cy="1512888"/>
          </a:xfrm>
          <a:prstGeom prst="cloudCallout">
            <a:avLst>
              <a:gd fmla="val 68801" name="adj1"/>
              <a:gd fmla="val 17194" name="adj2"/>
            </a:avLst>
          </a:prstGeom>
          <a:solidFill>
            <a:srgbClr val="D88F50"/>
          </a:solidFill>
          <a:ln w="12700">
            <a:solidFill>
              <a:schemeClr val="bg1"/>
            </a:solidFill>
            <a:round/>
          </a:ln>
          <a:effectLst>
            <a:outerShdw algn="ctr" dir="8100000" dist="63500" rotWithShape="0">
              <a:srgbClr val="000000">
                <a:alpha val="25000"/>
              </a:srgbClr>
            </a:outerShdw>
          </a:effec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en-US" sz="3100">
              <a:solidFill>
                <a:srgbClr val="FFFFFF"/>
              </a:solidFill>
            </a:endParaRPr>
          </a:p>
        </p:txBody>
      </p:sp>
      <p:sp>
        <p:nvSpPr>
          <p:cNvPr id="11270" name="Freeform 53"/>
          <p:cNvSpPr>
            <a:spLocks noEditPoints="1"/>
          </p:cNvSpPr>
          <p:nvPr/>
        </p:nvSpPr>
        <p:spPr bwMode="auto">
          <a:xfrm>
            <a:off x="5160963" y="4779963"/>
            <a:ext cx="1820862" cy="2055812"/>
          </a:xfrm>
          <a:custGeom>
            <a:gdLst>
              <a:gd fmla="*/ 742005682 w 1443" name="T0"/>
              <a:gd fmla="*/ 0 h 1627" name="T1"/>
              <a:gd fmla="*/ 742005682 w 1443" name="T2"/>
              <a:gd fmla="*/ 469396086 h 1627" name="T3"/>
              <a:gd fmla="*/ 0 w 1443" name="T4"/>
              <a:gd fmla="*/ 1872792926 h 1627" name="T5"/>
              <a:gd fmla="*/ 76429515 w 1443" name="T6"/>
              <a:gd fmla="*/ 1963798303 h 1627" name="T7"/>
              <a:gd fmla="*/ 296165791 w 1443" name="T8"/>
              <a:gd fmla="*/ 2147483646 h 1627" name="T9"/>
              <a:gd fmla="*/ 334379918 w 1443" name="T10"/>
              <a:gd fmla="*/ 2147483646 h 1627" name="T11"/>
              <a:gd fmla="*/ 49361386 w 1443" name="T12"/>
              <a:gd fmla="*/ 2147483646 h 1627" name="T13"/>
              <a:gd fmla="*/ 78021981 w 1443" name="T14"/>
              <a:gd fmla="*/ 2147483646 h 1627" name="T15"/>
              <a:gd fmla="*/ 97129044 w 1443" name="T16"/>
              <a:gd fmla="*/ 2147483646 h 1627" name="T17"/>
              <a:gd fmla="*/ 116237369 w 1443" name="T18"/>
              <a:gd fmla="*/ 2147483646 h 1627" name="T19"/>
              <a:gd fmla="*/ 334379918 w 1443" name="T20"/>
              <a:gd fmla="*/ 2147483646 h 1627" name="T21"/>
              <a:gd fmla="*/ 342342246 w 1443" name="T22"/>
              <a:gd fmla="*/ 2147483646 h 1627" name="T23"/>
              <a:gd fmla="*/ 363041775 w 1443" name="T24"/>
              <a:gd fmla="*/ 2147483646 h 1627" name="T25"/>
              <a:gd fmla="*/ 410810695 w 1443" name="T26"/>
              <a:gd fmla="*/ 2147483646 h 1627" name="T27"/>
              <a:gd fmla="*/ 431510224 w 1443" name="T28"/>
              <a:gd fmla="*/ 2147483646 h 1627" name="T29"/>
              <a:gd fmla="*/ 439471290 w 1443" name="T30"/>
              <a:gd fmla="*/ 2147483646 h 1627" name="T31"/>
              <a:gd fmla="*/ 654430169 w 1443" name="T32"/>
              <a:gd fmla="*/ 2147483646 h 1627" name="T33"/>
              <a:gd fmla="*/ 617807246 w 1443" name="T34"/>
              <a:gd fmla="*/ 2147483646 h 1627" name="T35"/>
              <a:gd fmla="*/ 727674753 w 1443" name="T36"/>
              <a:gd fmla="*/ 2147483646 h 1627" name="T37"/>
              <a:gd fmla="*/ 692645558 w 1443" name="T38"/>
              <a:gd fmla="*/ 2147483646 h 1627" name="T39"/>
              <a:gd fmla="*/ 719713687 w 1443" name="T40"/>
              <a:gd fmla="*/ 2147483646 h 1627" name="T41"/>
              <a:gd fmla="*/ 439471290 w 1443" name="T42"/>
              <a:gd fmla="*/ 2147483646 h 1627" name="T43"/>
              <a:gd fmla="*/ 476094213 w 1443" name="T44"/>
              <a:gd fmla="*/ 1963798303 h 1627" name="T45"/>
              <a:gd fmla="*/ 818435197 w 1443" name="T46"/>
              <a:gd fmla="*/ 1887162130 h 1627" name="T47"/>
              <a:gd fmla="*/ 786589671 w 1443" name="T48"/>
              <a:gd fmla="*/ 1810525956 h 1627" name="T49"/>
              <a:gd fmla="*/ 856650585 w 1443" name="T50"/>
              <a:gd fmla="*/ 2147483646 h 1627" name="T51"/>
              <a:gd fmla="*/ 1149631445 w 1443" name="T52"/>
              <a:gd fmla="*/ 2147483646 h 1627" name="T53"/>
              <a:gd fmla="*/ 1299306806 w 1443" name="T54"/>
              <a:gd fmla="*/ 1681203125 h 1627" name="T55"/>
              <a:gd fmla="*/ 1300898010 w 1443" name="T56"/>
              <a:gd fmla="*/ 1679605985 h 1627" name="T57"/>
              <a:gd fmla="*/ 1302490476 w 1443" name="T58"/>
              <a:gd fmla="*/ 1639691391 h 1627" name="T59"/>
              <a:gd fmla="*/ 699014158 w 1443" name="T60"/>
              <a:gd fmla="*/ 1497595232 h 1627" name="T61"/>
              <a:gd fmla="*/ 1305675407 w 1443" name="T62"/>
              <a:gd fmla="*/ 1232562274 h 1627" name="T63"/>
              <a:gd fmla="*/ 1960105576 w 1443" name="T64"/>
              <a:gd fmla="*/ 1213404179 h 1627" name="T65"/>
              <a:gd fmla="*/ 1982397570 w 1443" name="T66"/>
              <a:gd fmla="*/ 1128784834 h 1627" name="T67"/>
              <a:gd fmla="*/ 2147483646 w 1443" name="T68"/>
              <a:gd fmla="*/ 426288476 h 1627" name="T69"/>
              <a:gd fmla="*/ 1966474176 w 1443" name="T70"/>
              <a:gd fmla="*/ 1096853411 h 1627" name="T71"/>
              <a:gd fmla="*/ 1934628650 w 1443" name="T72"/>
              <a:gd fmla="*/ 1117608646 h 1627" name="T73"/>
              <a:gd fmla="*/ 1429873842 w 1443" name="T74"/>
              <a:gd fmla="*/ 1106432459 h 1627" name="T75"/>
              <a:gd fmla="*/ 807289199 w 1443" name="T76"/>
              <a:gd fmla="*/ 981898520 h 1627" name="T77"/>
              <a:gd fmla="*/ 660798770 w 1443" name="T78"/>
              <a:gd fmla="*/ 565190355 h 1627" name="T79"/>
              <a:gd fmla="*/ 312087923 w 1443" name="T80"/>
              <a:gd fmla="*/ 728041749 h 1627" name="T81"/>
              <a:gd fmla="*/ 219735014 w 1443" name="T82"/>
              <a:gd fmla="*/ 1165506412 h 1627" name="T83"/>
              <a:gd fmla="*/ 143305499 w 1443" name="T84"/>
              <a:gd fmla="*/ 846189656 h 1627" name="T85"/>
              <a:gd fmla="*/ 9553532 w 1443" name="T86"/>
              <a:gd fmla="*/ 922825829 h 1627" name="T87"/>
              <a:gd fmla="*/ 78021981 w 1443" name="T88"/>
              <a:gd fmla="*/ 1542299982 h 1627" name="T89"/>
              <a:gd fmla="*/ 76429515 w 1443" name="T90"/>
              <a:gd fmla="*/ 1796156753 h 1627" name="T91"/>
              <a:gd fmla="*/ 152859030 w 1443" name="T92"/>
              <a:gd fmla="*/ 1730696767 h 1627" name="T93"/>
              <a:gd fmla="*/ 152859030 w 1443" name="T94"/>
              <a:gd fmla="*/ 1796156753 h 1627" name="T95"/>
              <a:gd fmla="*/ 1726039633 w 1443" name="T96"/>
              <a:gd fmla="*/ 2147483646 h 1627" name="T97"/>
              <a:gd fmla="*/ 1312045269 w 1443" name="T98"/>
              <a:gd fmla="*/ 2147483646 h 1627" name="T99"/>
              <a:gd fmla="*/ 2147483646 w 1443" name="T100"/>
              <a:gd fmla="*/ 2147483646 h 1627" name="T101"/>
              <a:gd fmla="*/ 2058827086 w 1443" name="T102"/>
              <a:gd fmla="*/ 1389027636 h 1627" name="T103"/>
              <a:gd fmla="*/ 2147483646 w 1443" name="T104"/>
              <a:gd fmla="*/ 1232562274 h 1627" name="T105"/>
              <a:gd fmla="*/ 933080101 w 1443" name="T106"/>
              <a:gd fmla="*/ 1389027636 h 1627" name="T107"/>
              <a:gd fmla="*/ 1726039633 w 1443" name="T108"/>
              <a:gd fmla="*/ 2147483646 h 1627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</a:gdLst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b="b" l="0" r="r" t="0"/>
            <a:pathLst>
              <a:path h="1627" w="1443">
                <a:moveTo>
                  <a:pt x="613" y="147"/>
                </a:moveTo>
                <a:cubicBezTo>
                  <a:pt x="613" y="65"/>
                  <a:pt x="547" y="0"/>
                  <a:pt x="466" y="0"/>
                </a:cubicBezTo>
                <a:cubicBezTo>
                  <a:pt x="385" y="0"/>
                  <a:pt x="319" y="65"/>
                  <a:pt x="319" y="147"/>
                </a:cubicBezTo>
                <a:cubicBezTo>
                  <a:pt x="319" y="228"/>
                  <a:pt x="385" y="294"/>
                  <a:pt x="466" y="294"/>
                </a:cubicBezTo>
                <a:cubicBezTo>
                  <a:pt x="547" y="294"/>
                  <a:pt x="613" y="228"/>
                  <a:pt x="613" y="147"/>
                </a:cubicBezTo>
                <a:close/>
                <a:moveTo>
                  <a:pt x="0" y="1173"/>
                </a:moveTo>
                <a:cubicBezTo>
                  <a:pt x="0" y="1182"/>
                  <a:pt x="0" y="1182"/>
                  <a:pt x="0" y="1182"/>
                </a:cubicBezTo>
                <a:cubicBezTo>
                  <a:pt x="0" y="1208"/>
                  <a:pt x="22" y="1230"/>
                  <a:pt x="48" y="1230"/>
                </a:cubicBezTo>
                <a:cubicBezTo>
                  <a:pt x="186" y="1230"/>
                  <a:pt x="186" y="1230"/>
                  <a:pt x="186" y="1230"/>
                </a:cubicBezTo>
                <a:cubicBezTo>
                  <a:pt x="186" y="1363"/>
                  <a:pt x="186" y="1363"/>
                  <a:pt x="186" y="1363"/>
                </a:cubicBezTo>
                <a:cubicBezTo>
                  <a:pt x="210" y="1363"/>
                  <a:pt x="210" y="1363"/>
                  <a:pt x="210" y="1363"/>
                </a:cubicBezTo>
                <a:cubicBezTo>
                  <a:pt x="210" y="1455"/>
                  <a:pt x="210" y="1455"/>
                  <a:pt x="210" y="1455"/>
                </a:cubicBezTo>
                <a:cubicBezTo>
                  <a:pt x="31" y="1504"/>
                  <a:pt x="31" y="1504"/>
                  <a:pt x="31" y="1504"/>
                </a:cubicBezTo>
                <a:cubicBezTo>
                  <a:pt x="31" y="1545"/>
                  <a:pt x="31" y="1545"/>
                  <a:pt x="31" y="1545"/>
                </a:cubicBezTo>
                <a:cubicBezTo>
                  <a:pt x="49" y="1543"/>
                  <a:pt x="49" y="1543"/>
                  <a:pt x="49" y="1543"/>
                </a:cubicBezTo>
                <a:cubicBezTo>
                  <a:pt x="49" y="1554"/>
                  <a:pt x="49" y="1554"/>
                  <a:pt x="49" y="1554"/>
                </a:cubicBezTo>
                <a:cubicBezTo>
                  <a:pt x="36" y="1558"/>
                  <a:pt x="26" y="1571"/>
                  <a:pt x="26" y="1586"/>
                </a:cubicBezTo>
                <a:cubicBezTo>
                  <a:pt x="26" y="1605"/>
                  <a:pt x="42" y="1620"/>
                  <a:pt x="61" y="1620"/>
                </a:cubicBezTo>
                <a:cubicBezTo>
                  <a:pt x="80" y="1620"/>
                  <a:pt x="95" y="1605"/>
                  <a:pt x="95" y="1586"/>
                </a:cubicBezTo>
                <a:cubicBezTo>
                  <a:pt x="95" y="1571"/>
                  <a:pt x="86" y="1558"/>
                  <a:pt x="73" y="1553"/>
                </a:cubicBezTo>
                <a:cubicBezTo>
                  <a:pt x="73" y="1541"/>
                  <a:pt x="73" y="1541"/>
                  <a:pt x="73" y="1541"/>
                </a:cubicBezTo>
                <a:cubicBezTo>
                  <a:pt x="210" y="1525"/>
                  <a:pt x="210" y="1525"/>
                  <a:pt x="210" y="1525"/>
                </a:cubicBezTo>
                <a:cubicBezTo>
                  <a:pt x="210" y="1537"/>
                  <a:pt x="210" y="1537"/>
                  <a:pt x="210" y="1537"/>
                </a:cubicBezTo>
                <a:cubicBezTo>
                  <a:pt x="215" y="1537"/>
                  <a:pt x="215" y="1537"/>
                  <a:pt x="215" y="1537"/>
                </a:cubicBezTo>
                <a:cubicBezTo>
                  <a:pt x="215" y="1594"/>
                  <a:pt x="215" y="1594"/>
                  <a:pt x="215" y="1594"/>
                </a:cubicBezTo>
                <a:cubicBezTo>
                  <a:pt x="228" y="1594"/>
                  <a:pt x="228" y="1594"/>
                  <a:pt x="228" y="1594"/>
                </a:cubicBezTo>
                <a:cubicBezTo>
                  <a:pt x="228" y="1627"/>
                  <a:pt x="228" y="1627"/>
                  <a:pt x="228" y="1627"/>
                </a:cubicBezTo>
                <a:cubicBezTo>
                  <a:pt x="258" y="1627"/>
                  <a:pt x="258" y="1627"/>
                  <a:pt x="258" y="1627"/>
                </a:cubicBezTo>
                <a:cubicBezTo>
                  <a:pt x="258" y="1594"/>
                  <a:pt x="258" y="1594"/>
                  <a:pt x="258" y="1594"/>
                </a:cubicBezTo>
                <a:cubicBezTo>
                  <a:pt x="271" y="1594"/>
                  <a:pt x="271" y="1594"/>
                  <a:pt x="271" y="1594"/>
                </a:cubicBezTo>
                <a:cubicBezTo>
                  <a:pt x="271" y="1537"/>
                  <a:pt x="271" y="1537"/>
                  <a:pt x="271" y="1537"/>
                </a:cubicBezTo>
                <a:cubicBezTo>
                  <a:pt x="276" y="1537"/>
                  <a:pt x="276" y="1537"/>
                  <a:pt x="276" y="1537"/>
                </a:cubicBezTo>
                <a:cubicBezTo>
                  <a:pt x="276" y="1525"/>
                  <a:pt x="276" y="1525"/>
                  <a:pt x="276" y="1525"/>
                </a:cubicBezTo>
                <a:cubicBezTo>
                  <a:pt x="411" y="1541"/>
                  <a:pt x="411" y="1541"/>
                  <a:pt x="411" y="1541"/>
                </a:cubicBezTo>
                <a:cubicBezTo>
                  <a:pt x="411" y="1553"/>
                  <a:pt x="411" y="1553"/>
                  <a:pt x="411" y="1553"/>
                </a:cubicBezTo>
                <a:cubicBezTo>
                  <a:pt x="398" y="1558"/>
                  <a:pt x="388" y="1571"/>
                  <a:pt x="388" y="1586"/>
                </a:cubicBezTo>
                <a:cubicBezTo>
                  <a:pt x="388" y="1605"/>
                  <a:pt x="404" y="1620"/>
                  <a:pt x="423" y="1620"/>
                </a:cubicBezTo>
                <a:cubicBezTo>
                  <a:pt x="442" y="1620"/>
                  <a:pt x="457" y="1605"/>
                  <a:pt x="457" y="1586"/>
                </a:cubicBezTo>
                <a:cubicBezTo>
                  <a:pt x="457" y="1571"/>
                  <a:pt x="448" y="1558"/>
                  <a:pt x="435" y="1554"/>
                </a:cubicBezTo>
                <a:cubicBezTo>
                  <a:pt x="435" y="1543"/>
                  <a:pt x="435" y="1543"/>
                  <a:pt x="435" y="1543"/>
                </a:cubicBezTo>
                <a:cubicBezTo>
                  <a:pt x="452" y="1545"/>
                  <a:pt x="452" y="1545"/>
                  <a:pt x="452" y="1545"/>
                </a:cubicBezTo>
                <a:cubicBezTo>
                  <a:pt x="452" y="1504"/>
                  <a:pt x="452" y="1504"/>
                  <a:pt x="452" y="1504"/>
                </a:cubicBezTo>
                <a:cubicBezTo>
                  <a:pt x="276" y="1456"/>
                  <a:pt x="276" y="1456"/>
                  <a:pt x="276" y="1456"/>
                </a:cubicBezTo>
                <a:cubicBezTo>
                  <a:pt x="276" y="1363"/>
                  <a:pt x="276" y="1363"/>
                  <a:pt x="276" y="1363"/>
                </a:cubicBezTo>
                <a:cubicBezTo>
                  <a:pt x="299" y="1363"/>
                  <a:pt x="299" y="1363"/>
                  <a:pt x="299" y="1363"/>
                </a:cubicBezTo>
                <a:cubicBezTo>
                  <a:pt x="299" y="1230"/>
                  <a:pt x="299" y="1230"/>
                  <a:pt x="299" y="1230"/>
                </a:cubicBezTo>
                <a:cubicBezTo>
                  <a:pt x="466" y="1230"/>
                  <a:pt x="466" y="1230"/>
                  <a:pt x="466" y="1230"/>
                </a:cubicBezTo>
                <a:cubicBezTo>
                  <a:pt x="493" y="1230"/>
                  <a:pt x="514" y="1208"/>
                  <a:pt x="514" y="1182"/>
                </a:cubicBezTo>
                <a:cubicBezTo>
                  <a:pt x="514" y="1173"/>
                  <a:pt x="514" y="1173"/>
                  <a:pt x="514" y="1173"/>
                </a:cubicBezTo>
                <a:cubicBezTo>
                  <a:pt x="514" y="1157"/>
                  <a:pt x="506" y="1143"/>
                  <a:pt x="494" y="1134"/>
                </a:cubicBezTo>
                <a:cubicBezTo>
                  <a:pt x="609" y="1134"/>
                  <a:pt x="609" y="1134"/>
                  <a:pt x="609" y="1134"/>
                </a:cubicBezTo>
                <a:cubicBezTo>
                  <a:pt x="538" y="1491"/>
                  <a:pt x="538" y="1491"/>
                  <a:pt x="538" y="1491"/>
                </a:cubicBezTo>
                <a:cubicBezTo>
                  <a:pt x="528" y="1539"/>
                  <a:pt x="562" y="1586"/>
                  <a:pt x="613" y="1596"/>
                </a:cubicBezTo>
                <a:cubicBezTo>
                  <a:pt x="664" y="1606"/>
                  <a:pt x="713" y="1576"/>
                  <a:pt x="722" y="1528"/>
                </a:cubicBezTo>
                <a:cubicBezTo>
                  <a:pt x="816" y="1057"/>
                  <a:pt x="816" y="1057"/>
                  <a:pt x="816" y="1057"/>
                </a:cubicBezTo>
                <a:cubicBezTo>
                  <a:pt x="816" y="1056"/>
                  <a:pt x="816" y="1054"/>
                  <a:pt x="816" y="1053"/>
                </a:cubicBezTo>
                <a:cubicBezTo>
                  <a:pt x="816" y="1053"/>
                  <a:pt x="816" y="1053"/>
                  <a:pt x="816" y="1053"/>
                </a:cubicBezTo>
                <a:cubicBezTo>
                  <a:pt x="817" y="1053"/>
                  <a:pt x="817" y="1052"/>
                  <a:pt x="817" y="1052"/>
                </a:cubicBezTo>
                <a:cubicBezTo>
                  <a:pt x="817" y="1051"/>
                  <a:pt x="817" y="1051"/>
                  <a:pt x="817" y="1051"/>
                </a:cubicBezTo>
                <a:cubicBezTo>
                  <a:pt x="818" y="1043"/>
                  <a:pt x="818" y="1035"/>
                  <a:pt x="818" y="1027"/>
                </a:cubicBezTo>
                <a:cubicBezTo>
                  <a:pt x="813" y="977"/>
                  <a:pt x="771" y="938"/>
                  <a:pt x="720" y="938"/>
                </a:cubicBezTo>
                <a:cubicBezTo>
                  <a:pt x="439" y="938"/>
                  <a:pt x="439" y="938"/>
                  <a:pt x="439" y="938"/>
                </a:cubicBezTo>
                <a:cubicBezTo>
                  <a:pt x="474" y="772"/>
                  <a:pt x="474" y="772"/>
                  <a:pt x="474" y="772"/>
                </a:cubicBezTo>
                <a:cubicBezTo>
                  <a:pt x="820" y="772"/>
                  <a:pt x="820" y="772"/>
                  <a:pt x="820" y="772"/>
                </a:cubicBezTo>
                <a:cubicBezTo>
                  <a:pt x="835" y="772"/>
                  <a:pt x="849" y="767"/>
                  <a:pt x="861" y="760"/>
                </a:cubicBezTo>
                <a:cubicBezTo>
                  <a:pt x="1231" y="760"/>
                  <a:pt x="1231" y="760"/>
                  <a:pt x="1231" y="760"/>
                </a:cubicBezTo>
                <a:cubicBezTo>
                  <a:pt x="1231" y="717"/>
                  <a:pt x="1231" y="717"/>
                  <a:pt x="1231" y="717"/>
                </a:cubicBezTo>
                <a:cubicBezTo>
                  <a:pt x="1238" y="717"/>
                  <a:pt x="1251" y="709"/>
                  <a:pt x="1245" y="707"/>
                </a:cubicBezTo>
                <a:cubicBezTo>
                  <a:pt x="1258" y="712"/>
                  <a:pt x="1258" y="712"/>
                  <a:pt x="1258" y="712"/>
                </a:cubicBezTo>
                <a:cubicBezTo>
                  <a:pt x="1427" y="272"/>
                  <a:pt x="1255" y="721"/>
                  <a:pt x="1428" y="267"/>
                </a:cubicBezTo>
                <a:cubicBezTo>
                  <a:pt x="1372" y="246"/>
                  <a:pt x="1400" y="256"/>
                  <a:pt x="1400" y="256"/>
                </a:cubicBezTo>
                <a:cubicBezTo>
                  <a:pt x="1235" y="687"/>
                  <a:pt x="1235" y="687"/>
                  <a:pt x="1235" y="687"/>
                </a:cubicBezTo>
                <a:cubicBezTo>
                  <a:pt x="1234" y="686"/>
                  <a:pt x="1232" y="686"/>
                  <a:pt x="1231" y="686"/>
                </a:cubicBezTo>
                <a:cubicBezTo>
                  <a:pt x="1223" y="686"/>
                  <a:pt x="1216" y="692"/>
                  <a:pt x="1215" y="700"/>
                </a:cubicBezTo>
                <a:cubicBezTo>
                  <a:pt x="898" y="700"/>
                  <a:pt x="898" y="700"/>
                  <a:pt x="898" y="700"/>
                </a:cubicBezTo>
                <a:cubicBezTo>
                  <a:pt x="898" y="698"/>
                  <a:pt x="898" y="695"/>
                  <a:pt x="898" y="693"/>
                </a:cubicBezTo>
                <a:cubicBezTo>
                  <a:pt x="898" y="650"/>
                  <a:pt x="863" y="615"/>
                  <a:pt x="820" y="615"/>
                </a:cubicBezTo>
                <a:cubicBezTo>
                  <a:pt x="507" y="615"/>
                  <a:pt x="507" y="615"/>
                  <a:pt x="507" y="615"/>
                </a:cubicBezTo>
                <a:cubicBezTo>
                  <a:pt x="526" y="525"/>
                  <a:pt x="526" y="525"/>
                  <a:pt x="526" y="525"/>
                </a:cubicBezTo>
                <a:cubicBezTo>
                  <a:pt x="542" y="447"/>
                  <a:pt x="492" y="371"/>
                  <a:pt x="415" y="354"/>
                </a:cubicBezTo>
                <a:cubicBezTo>
                  <a:pt x="367" y="344"/>
                  <a:pt x="367" y="344"/>
                  <a:pt x="367" y="344"/>
                </a:cubicBezTo>
                <a:cubicBezTo>
                  <a:pt x="289" y="328"/>
                  <a:pt x="213" y="378"/>
                  <a:pt x="196" y="456"/>
                </a:cubicBezTo>
                <a:cubicBezTo>
                  <a:pt x="151" y="670"/>
                  <a:pt x="151" y="670"/>
                  <a:pt x="151" y="670"/>
                </a:cubicBezTo>
                <a:cubicBezTo>
                  <a:pt x="138" y="730"/>
                  <a:pt x="138" y="730"/>
                  <a:pt x="138" y="730"/>
                </a:cubicBezTo>
                <a:cubicBezTo>
                  <a:pt x="138" y="578"/>
                  <a:pt x="138" y="578"/>
                  <a:pt x="138" y="578"/>
                </a:cubicBezTo>
                <a:cubicBezTo>
                  <a:pt x="138" y="552"/>
                  <a:pt x="117" y="530"/>
                  <a:pt x="90" y="530"/>
                </a:cubicBezTo>
                <a:cubicBezTo>
                  <a:pt x="54" y="530"/>
                  <a:pt x="54" y="530"/>
                  <a:pt x="54" y="530"/>
                </a:cubicBezTo>
                <a:cubicBezTo>
                  <a:pt x="28" y="530"/>
                  <a:pt x="6" y="552"/>
                  <a:pt x="6" y="578"/>
                </a:cubicBezTo>
                <a:cubicBezTo>
                  <a:pt x="6" y="918"/>
                  <a:pt x="6" y="918"/>
                  <a:pt x="6" y="918"/>
                </a:cubicBezTo>
                <a:cubicBezTo>
                  <a:pt x="6" y="943"/>
                  <a:pt x="25" y="964"/>
                  <a:pt x="49" y="966"/>
                </a:cubicBezTo>
                <a:cubicBezTo>
                  <a:pt x="49" y="1125"/>
                  <a:pt x="49" y="1125"/>
                  <a:pt x="49" y="1125"/>
                </a:cubicBezTo>
                <a:cubicBezTo>
                  <a:pt x="48" y="1125"/>
                  <a:pt x="48" y="1125"/>
                  <a:pt x="48" y="1125"/>
                </a:cubicBezTo>
                <a:cubicBezTo>
                  <a:pt x="22" y="1125"/>
                  <a:pt x="0" y="1146"/>
                  <a:pt x="0" y="1173"/>
                </a:cubicBezTo>
                <a:close/>
                <a:moveTo>
                  <a:pt x="96" y="1084"/>
                </a:moveTo>
                <a:cubicBezTo>
                  <a:pt x="106" y="1101"/>
                  <a:pt x="121" y="1116"/>
                  <a:pt x="140" y="1125"/>
                </a:cubicBezTo>
                <a:cubicBezTo>
                  <a:pt x="96" y="1125"/>
                  <a:pt x="96" y="1125"/>
                  <a:pt x="96" y="1125"/>
                </a:cubicBezTo>
                <a:lnTo>
                  <a:pt x="96" y="1084"/>
                </a:lnTo>
                <a:close/>
                <a:moveTo>
                  <a:pt x="1084" y="1519"/>
                </a:moveTo>
                <a:cubicBezTo>
                  <a:pt x="824" y="1519"/>
                  <a:pt x="824" y="1519"/>
                  <a:pt x="824" y="1519"/>
                </a:cubicBezTo>
                <a:cubicBezTo>
                  <a:pt x="824" y="1618"/>
                  <a:pt x="824" y="1618"/>
                  <a:pt x="824" y="1618"/>
                </a:cubicBezTo>
                <a:cubicBezTo>
                  <a:pt x="1443" y="1618"/>
                  <a:pt x="1443" y="1618"/>
                  <a:pt x="1443" y="1618"/>
                </a:cubicBezTo>
                <a:cubicBezTo>
                  <a:pt x="1443" y="1519"/>
                  <a:pt x="1443" y="1519"/>
                  <a:pt x="1443" y="1519"/>
                </a:cubicBezTo>
                <a:cubicBezTo>
                  <a:pt x="1293" y="1519"/>
                  <a:pt x="1293" y="1519"/>
                  <a:pt x="1293" y="1519"/>
                </a:cubicBezTo>
                <a:cubicBezTo>
                  <a:pt x="1293" y="870"/>
                  <a:pt x="1293" y="870"/>
                  <a:pt x="1293" y="870"/>
                </a:cubicBezTo>
                <a:cubicBezTo>
                  <a:pt x="1443" y="870"/>
                  <a:pt x="1443" y="870"/>
                  <a:pt x="1443" y="870"/>
                </a:cubicBezTo>
                <a:cubicBezTo>
                  <a:pt x="1443" y="772"/>
                  <a:pt x="1443" y="772"/>
                  <a:pt x="1443" y="772"/>
                </a:cubicBezTo>
                <a:cubicBezTo>
                  <a:pt x="586" y="772"/>
                  <a:pt x="586" y="772"/>
                  <a:pt x="586" y="772"/>
                </a:cubicBezTo>
                <a:cubicBezTo>
                  <a:pt x="586" y="870"/>
                  <a:pt x="586" y="870"/>
                  <a:pt x="586" y="870"/>
                </a:cubicBezTo>
                <a:cubicBezTo>
                  <a:pt x="1084" y="870"/>
                  <a:pt x="1084" y="870"/>
                  <a:pt x="1084" y="870"/>
                </a:cubicBezTo>
                <a:lnTo>
                  <a:pt x="1084" y="1519"/>
                </a:lnTo>
                <a:close/>
              </a:path>
            </a:pathLst>
          </a:custGeom>
          <a:solidFill>
            <a:srgbClr val="DF6A6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28565" lIns="57125" rIns="57125" tIns="28565"/>
          <a:lstStyle/>
          <a:p>
            <a:endParaRPr altLang="en-US" lang="zh-CN"/>
          </a:p>
        </p:txBody>
      </p:sp>
      <p:sp>
        <p:nvSpPr>
          <p:cNvPr id="11271" name="Cloud Callout 11"/>
          <p:cNvSpPr>
            <a:spLocks noChangeArrowheads="1"/>
          </p:cNvSpPr>
          <p:nvPr/>
        </p:nvSpPr>
        <p:spPr bwMode="auto">
          <a:xfrm>
            <a:off x="7248525" y="3879850"/>
            <a:ext cx="3005138" cy="1512888"/>
          </a:xfrm>
          <a:prstGeom prst="cloudCallout">
            <a:avLst>
              <a:gd fmla="val -90338" name="adj1"/>
              <a:gd fmla="val 18227" name="adj2"/>
            </a:avLst>
          </a:prstGeom>
          <a:solidFill>
            <a:srgbClr val="D88F50"/>
          </a:solidFill>
          <a:ln w="12700">
            <a:solidFill>
              <a:schemeClr val="bg1"/>
            </a:solidFill>
            <a:round/>
          </a:ln>
          <a:effectLst>
            <a:outerShdw algn="ctr" dir="8100000" dist="63500" rotWithShape="0">
              <a:srgbClr val="000000">
                <a:alpha val="25000"/>
              </a:srgbClr>
            </a:outerShdw>
          </a:effec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en-US" sz="3100">
              <a:solidFill>
                <a:srgbClr val="FFFFFF"/>
              </a:solidFill>
            </a:endParaRPr>
          </a:p>
        </p:txBody>
      </p:sp>
      <p:sp>
        <p:nvSpPr>
          <p:cNvPr id="11272" name="Cloud Callout 12"/>
          <p:cNvSpPr>
            <a:spLocks noChangeArrowheads="1"/>
          </p:cNvSpPr>
          <p:nvPr/>
        </p:nvSpPr>
        <p:spPr bwMode="auto">
          <a:xfrm>
            <a:off x="2752725" y="2182813"/>
            <a:ext cx="3006725" cy="1512887"/>
          </a:xfrm>
          <a:prstGeom prst="cloudCallout">
            <a:avLst>
              <a:gd fmla="val 44579" name="adj1"/>
              <a:gd fmla="val 117579" name="adj2"/>
            </a:avLst>
          </a:prstGeom>
          <a:solidFill>
            <a:srgbClr val="DF6A69"/>
          </a:solidFill>
          <a:ln w="12700">
            <a:solidFill>
              <a:schemeClr val="bg1"/>
            </a:solidFill>
            <a:round/>
          </a:ln>
          <a:effectLst>
            <a:outerShdw algn="ctr" dir="8100000" dist="63500" rotWithShape="0">
              <a:srgbClr val="000000">
                <a:alpha val="25000"/>
              </a:srgbClr>
            </a:outerShdw>
          </a:effec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en-US" sz="3100">
              <a:solidFill>
                <a:srgbClr val="FFFFFF"/>
              </a:solidFill>
            </a:endParaRPr>
          </a:p>
        </p:txBody>
      </p:sp>
      <p:sp>
        <p:nvSpPr>
          <p:cNvPr id="11273" name="文本框 32"/>
          <p:cNvSpPr txBox="1">
            <a:spLocks noChangeArrowheads="1"/>
          </p:cNvSpPr>
          <p:nvPr/>
        </p:nvSpPr>
        <p:spPr bwMode="auto">
          <a:xfrm>
            <a:off x="2303464" y="4330700"/>
            <a:ext cx="2376487" cy="594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1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我们工作室致力于专业PPT模板的发布，课件及汇报PPT的美化，并为您提供专业的PPT个性定制服务</a:t>
            </a:r>
          </a:p>
        </p:txBody>
      </p:sp>
      <p:sp>
        <p:nvSpPr>
          <p:cNvPr id="11274" name="文本框 47"/>
          <p:cNvSpPr txBox="1">
            <a:spLocks noChangeArrowheads="1"/>
          </p:cNvSpPr>
          <p:nvPr/>
        </p:nvSpPr>
        <p:spPr bwMode="auto">
          <a:xfrm>
            <a:off x="3067050" y="2633663"/>
            <a:ext cx="2376488" cy="594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1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我们工作室致力于专业PPT模板的发布，课件及汇报PPT的美化，并为您提供专业的PPT个性定制服务</a:t>
            </a:r>
          </a:p>
        </p:txBody>
      </p:sp>
      <p:sp>
        <p:nvSpPr>
          <p:cNvPr id="11275" name="文本框 48"/>
          <p:cNvSpPr txBox="1">
            <a:spLocks noChangeArrowheads="1"/>
          </p:cNvSpPr>
          <p:nvPr/>
        </p:nvSpPr>
        <p:spPr bwMode="auto">
          <a:xfrm>
            <a:off x="6707189" y="2481263"/>
            <a:ext cx="2376487" cy="594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1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我们工作室致力于专业PPT模板的发布，课件及汇报PPT的美化，并为您提供专业的PPT个性定制服务</a:t>
            </a:r>
          </a:p>
        </p:txBody>
      </p:sp>
      <p:sp>
        <p:nvSpPr>
          <p:cNvPr id="11276" name="文本框 49"/>
          <p:cNvSpPr txBox="1">
            <a:spLocks noChangeArrowheads="1"/>
          </p:cNvSpPr>
          <p:nvPr/>
        </p:nvSpPr>
        <p:spPr bwMode="auto">
          <a:xfrm>
            <a:off x="7658099" y="4330700"/>
            <a:ext cx="2376488" cy="594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1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我们工作室致力于专业PPT模板的发布，课件及汇报PPT的美化，并为您提供专业的PPT个性定制服务</a:t>
            </a: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 bwMode="auto">
      <p:bgPr>
        <a:blipFill dpi="0"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290" name="矩形 1"/>
          <p:cNvSpPr>
            <a:spLocks noChangeArrowheads="1"/>
          </p:cNvSpPr>
          <p:nvPr/>
        </p:nvSpPr>
        <p:spPr bwMode="auto">
          <a:xfrm>
            <a:off x="5138738" y="1958975"/>
            <a:ext cx="1892300" cy="571500"/>
          </a:xfrm>
          <a:prstGeom prst="rect">
            <a:avLst/>
          </a:prstGeom>
          <a:solidFill>
            <a:srgbClr val="DF6A6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solidFill>
                <a:schemeClr val="bg1"/>
              </a:solidFill>
            </a:endParaRPr>
          </a:p>
        </p:txBody>
      </p:sp>
      <p:sp>
        <p:nvSpPr>
          <p:cNvPr id="12291" name="文本框 2"/>
          <p:cNvSpPr txBox="1">
            <a:spLocks noChangeArrowheads="1"/>
          </p:cNvSpPr>
          <p:nvPr/>
        </p:nvSpPr>
        <p:spPr bwMode="auto">
          <a:xfrm>
            <a:off x="5224463" y="2008188"/>
            <a:ext cx="1720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部长 : XXX</a:t>
            </a:r>
          </a:p>
        </p:txBody>
      </p:sp>
      <p:sp>
        <p:nvSpPr>
          <p:cNvPr id="12292" name="矩形 5"/>
          <p:cNvSpPr>
            <a:spLocks noChangeArrowheads="1"/>
          </p:cNvSpPr>
          <p:nvPr/>
        </p:nvSpPr>
        <p:spPr bwMode="auto">
          <a:xfrm>
            <a:off x="5138738" y="2894013"/>
            <a:ext cx="1892300" cy="571500"/>
          </a:xfrm>
          <a:prstGeom prst="rect">
            <a:avLst/>
          </a:prstGeom>
          <a:solidFill>
            <a:srgbClr val="DF6A6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solidFill>
                <a:schemeClr val="bg1"/>
              </a:solidFill>
            </a:endParaRPr>
          </a:p>
        </p:txBody>
      </p:sp>
      <p:sp>
        <p:nvSpPr>
          <p:cNvPr id="12293" name="文本框 6"/>
          <p:cNvSpPr txBox="1">
            <a:spLocks noChangeArrowheads="1"/>
          </p:cNvSpPr>
          <p:nvPr/>
        </p:nvSpPr>
        <p:spPr bwMode="auto">
          <a:xfrm>
            <a:off x="5224463" y="2979738"/>
            <a:ext cx="1720850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副部长 : XXX</a:t>
            </a:r>
          </a:p>
        </p:txBody>
      </p:sp>
      <p:cxnSp>
        <p:nvCxnSpPr>
          <p:cNvPr id="12294" name="直接连接符 8"/>
          <p:cNvCxnSpPr>
            <a:cxnSpLocks noChangeShapeType="1"/>
          </p:cNvCxnSpPr>
          <p:nvPr/>
        </p:nvCxnSpPr>
        <p:spPr bwMode="auto">
          <a:xfrm flipH="1">
            <a:off x="6084888" y="2530475"/>
            <a:ext cx="0" cy="363538"/>
          </a:xfrm>
          <a:prstGeom prst="line">
            <a:avLst/>
          </a:prstGeom>
          <a:noFill/>
          <a:ln w="6350">
            <a:solidFill>
              <a:srgbClr val="DF6A69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grpSp>
        <p:nvGrpSpPr>
          <p:cNvPr id="12295" name="组合 7"/>
          <p:cNvGrpSpPr/>
          <p:nvPr/>
        </p:nvGrpSpPr>
        <p:grpSpPr>
          <a:xfrm>
            <a:off x="2719388" y="3465513"/>
            <a:ext cx="6729412" cy="773112"/>
            <a:chExt cx="6730095" cy="772993"/>
          </a:xfrm>
        </p:grpSpPr>
        <p:cxnSp>
          <p:nvCxnSpPr>
            <p:cNvPr id="12320" name="直接连接符 9"/>
            <p:cNvCxnSpPr>
              <a:cxnSpLocks noChangeShapeType="1"/>
            </p:cNvCxnSpPr>
            <p:nvPr/>
          </p:nvCxnSpPr>
          <p:spPr bwMode="auto">
            <a:xfrm flipH="1">
              <a:off x="3365842" y="0"/>
              <a:ext cx="0" cy="363481"/>
            </a:xfrm>
            <a:prstGeom prst="line">
              <a:avLst/>
            </a:prstGeom>
            <a:noFill/>
            <a:ln w="6350">
              <a:solidFill>
                <a:srgbClr val="D88F50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  <p:cxnSp>
          <p:nvCxnSpPr>
            <p:cNvPr id="12321" name="直接连接符 11"/>
            <p:cNvCxnSpPr>
              <a:cxnSpLocks noChangeShapeType="1"/>
            </p:cNvCxnSpPr>
            <p:nvPr/>
          </p:nvCxnSpPr>
          <p:spPr bwMode="auto">
            <a:xfrm>
              <a:off x="0" y="363481"/>
              <a:ext cx="6730095" cy="0"/>
            </a:xfrm>
            <a:prstGeom prst="line">
              <a:avLst/>
            </a:prstGeom>
            <a:noFill/>
            <a:ln w="6350">
              <a:solidFill>
                <a:srgbClr val="D88F50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  <p:cxnSp>
          <p:nvCxnSpPr>
            <p:cNvPr id="12322" name="直接连接符 13"/>
            <p:cNvCxnSpPr>
              <a:cxnSpLocks noChangeShapeType="1"/>
            </p:cNvCxnSpPr>
            <p:nvPr/>
          </p:nvCxnSpPr>
          <p:spPr bwMode="auto">
            <a:xfrm flipH="1">
              <a:off x="0" y="363481"/>
              <a:ext cx="0" cy="409512"/>
            </a:xfrm>
            <a:prstGeom prst="line">
              <a:avLst/>
            </a:prstGeom>
            <a:noFill/>
            <a:ln w="6350">
              <a:solidFill>
                <a:srgbClr val="D88F50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  <p:cxnSp>
          <p:nvCxnSpPr>
            <p:cNvPr id="12323" name="直接连接符 14"/>
            <p:cNvCxnSpPr>
              <a:cxnSpLocks noChangeShapeType="1"/>
            </p:cNvCxnSpPr>
            <p:nvPr/>
          </p:nvCxnSpPr>
          <p:spPr bwMode="auto">
            <a:xfrm flipH="1">
              <a:off x="962123" y="363481"/>
              <a:ext cx="0" cy="409512"/>
            </a:xfrm>
            <a:prstGeom prst="line">
              <a:avLst/>
            </a:prstGeom>
            <a:noFill/>
            <a:ln w="6350">
              <a:solidFill>
                <a:srgbClr val="D88F50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  <p:cxnSp>
          <p:nvCxnSpPr>
            <p:cNvPr id="12324" name="直接连接符 15"/>
            <p:cNvCxnSpPr>
              <a:cxnSpLocks noChangeShapeType="1"/>
            </p:cNvCxnSpPr>
            <p:nvPr/>
          </p:nvCxnSpPr>
          <p:spPr bwMode="auto">
            <a:xfrm flipH="1">
              <a:off x="1922657" y="363481"/>
              <a:ext cx="0" cy="409512"/>
            </a:xfrm>
            <a:prstGeom prst="line">
              <a:avLst/>
            </a:prstGeom>
            <a:noFill/>
            <a:ln w="6350">
              <a:solidFill>
                <a:srgbClr val="D88F50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  <p:cxnSp>
          <p:nvCxnSpPr>
            <p:cNvPr id="12325" name="直接连接符 16"/>
            <p:cNvCxnSpPr>
              <a:cxnSpLocks noChangeShapeType="1"/>
            </p:cNvCxnSpPr>
            <p:nvPr/>
          </p:nvCxnSpPr>
          <p:spPr bwMode="auto">
            <a:xfrm flipH="1">
              <a:off x="2884780" y="363481"/>
              <a:ext cx="0" cy="409512"/>
            </a:xfrm>
            <a:prstGeom prst="line">
              <a:avLst/>
            </a:prstGeom>
            <a:noFill/>
            <a:ln w="6350">
              <a:solidFill>
                <a:srgbClr val="D88F50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  <p:cxnSp>
          <p:nvCxnSpPr>
            <p:cNvPr id="12326" name="直接连接符 17"/>
            <p:cNvCxnSpPr>
              <a:cxnSpLocks noChangeShapeType="1"/>
            </p:cNvCxnSpPr>
            <p:nvPr/>
          </p:nvCxnSpPr>
          <p:spPr bwMode="auto">
            <a:xfrm flipH="1">
              <a:off x="3845315" y="363481"/>
              <a:ext cx="0" cy="409512"/>
            </a:xfrm>
            <a:prstGeom prst="line">
              <a:avLst/>
            </a:prstGeom>
            <a:noFill/>
            <a:ln w="6350">
              <a:solidFill>
                <a:srgbClr val="D88F50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  <p:cxnSp>
          <p:nvCxnSpPr>
            <p:cNvPr id="12327" name="直接连接符 18"/>
            <p:cNvCxnSpPr>
              <a:cxnSpLocks noChangeShapeType="1"/>
            </p:cNvCxnSpPr>
            <p:nvPr/>
          </p:nvCxnSpPr>
          <p:spPr bwMode="auto">
            <a:xfrm flipH="1">
              <a:off x="4807438" y="363481"/>
              <a:ext cx="0" cy="409512"/>
            </a:xfrm>
            <a:prstGeom prst="line">
              <a:avLst/>
            </a:prstGeom>
            <a:noFill/>
            <a:ln w="6350">
              <a:solidFill>
                <a:srgbClr val="D88F50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  <p:cxnSp>
          <p:nvCxnSpPr>
            <p:cNvPr id="12328" name="直接连接符 19"/>
            <p:cNvCxnSpPr>
              <a:cxnSpLocks noChangeShapeType="1"/>
            </p:cNvCxnSpPr>
            <p:nvPr/>
          </p:nvCxnSpPr>
          <p:spPr bwMode="auto">
            <a:xfrm flipH="1">
              <a:off x="5767972" y="363481"/>
              <a:ext cx="0" cy="409512"/>
            </a:xfrm>
            <a:prstGeom prst="line">
              <a:avLst/>
            </a:prstGeom>
            <a:noFill/>
            <a:ln w="6350">
              <a:solidFill>
                <a:srgbClr val="D88F50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  <p:cxnSp>
          <p:nvCxnSpPr>
            <p:cNvPr id="12329" name="直接连接符 20"/>
            <p:cNvCxnSpPr>
              <a:cxnSpLocks noChangeShapeType="1"/>
            </p:cNvCxnSpPr>
            <p:nvPr/>
          </p:nvCxnSpPr>
          <p:spPr bwMode="auto">
            <a:xfrm flipH="1">
              <a:off x="6730095" y="363481"/>
              <a:ext cx="0" cy="409512"/>
            </a:xfrm>
            <a:prstGeom prst="line">
              <a:avLst/>
            </a:prstGeom>
            <a:noFill/>
            <a:ln w="6350">
              <a:solidFill>
                <a:srgbClr val="D88F50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</p:grpSp>
      <p:sp>
        <p:nvSpPr>
          <p:cNvPr id="12296" name="矩形 22"/>
          <p:cNvSpPr>
            <a:spLocks noChangeArrowheads="1"/>
          </p:cNvSpPr>
          <p:nvPr/>
        </p:nvSpPr>
        <p:spPr bwMode="auto">
          <a:xfrm>
            <a:off x="2493963" y="4248150"/>
            <a:ext cx="450850" cy="1673225"/>
          </a:xfrm>
          <a:prstGeom prst="rect">
            <a:avLst/>
          </a:prstGeom>
          <a:solidFill>
            <a:srgbClr val="D88F5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solidFill>
                <a:schemeClr val="bg1"/>
              </a:solidFill>
            </a:endParaRPr>
          </a:p>
        </p:txBody>
      </p:sp>
      <p:sp>
        <p:nvSpPr>
          <p:cNvPr id="12297" name="矩形 23"/>
          <p:cNvSpPr>
            <a:spLocks noChangeArrowheads="1"/>
          </p:cNvSpPr>
          <p:nvPr/>
        </p:nvSpPr>
        <p:spPr bwMode="auto">
          <a:xfrm>
            <a:off x="3455988" y="4248150"/>
            <a:ext cx="449262" cy="1673225"/>
          </a:xfrm>
          <a:prstGeom prst="rect">
            <a:avLst/>
          </a:prstGeom>
          <a:solidFill>
            <a:srgbClr val="D88F5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solidFill>
                <a:schemeClr val="bg1"/>
              </a:solidFill>
            </a:endParaRPr>
          </a:p>
        </p:txBody>
      </p:sp>
      <p:sp>
        <p:nvSpPr>
          <p:cNvPr id="12298" name="矩形 24"/>
          <p:cNvSpPr>
            <a:spLocks noChangeArrowheads="1"/>
          </p:cNvSpPr>
          <p:nvPr/>
        </p:nvSpPr>
        <p:spPr bwMode="auto">
          <a:xfrm>
            <a:off x="4416425" y="4248150"/>
            <a:ext cx="450850" cy="1673225"/>
          </a:xfrm>
          <a:prstGeom prst="rect">
            <a:avLst/>
          </a:prstGeom>
          <a:solidFill>
            <a:srgbClr val="D88F5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solidFill>
                <a:schemeClr val="bg1"/>
              </a:solidFill>
            </a:endParaRPr>
          </a:p>
        </p:txBody>
      </p:sp>
      <p:sp>
        <p:nvSpPr>
          <p:cNvPr id="12299" name="矩形 25"/>
          <p:cNvSpPr>
            <a:spLocks noChangeArrowheads="1"/>
          </p:cNvSpPr>
          <p:nvPr/>
        </p:nvSpPr>
        <p:spPr bwMode="auto">
          <a:xfrm>
            <a:off x="5429250" y="4248150"/>
            <a:ext cx="449263" cy="1673225"/>
          </a:xfrm>
          <a:prstGeom prst="rect">
            <a:avLst/>
          </a:prstGeom>
          <a:solidFill>
            <a:srgbClr val="D88F5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solidFill>
                <a:schemeClr val="bg1"/>
              </a:solidFill>
            </a:endParaRPr>
          </a:p>
        </p:txBody>
      </p:sp>
      <p:sp>
        <p:nvSpPr>
          <p:cNvPr id="12300" name="矩形 26"/>
          <p:cNvSpPr>
            <a:spLocks noChangeArrowheads="1"/>
          </p:cNvSpPr>
          <p:nvPr/>
        </p:nvSpPr>
        <p:spPr bwMode="auto">
          <a:xfrm>
            <a:off x="6340475" y="4248150"/>
            <a:ext cx="449263" cy="1673225"/>
          </a:xfrm>
          <a:prstGeom prst="rect">
            <a:avLst/>
          </a:prstGeom>
          <a:solidFill>
            <a:srgbClr val="D88F5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solidFill>
                <a:schemeClr val="bg1"/>
              </a:solidFill>
            </a:endParaRPr>
          </a:p>
        </p:txBody>
      </p:sp>
      <p:sp>
        <p:nvSpPr>
          <p:cNvPr id="12301" name="矩形 27"/>
          <p:cNvSpPr>
            <a:spLocks noChangeArrowheads="1"/>
          </p:cNvSpPr>
          <p:nvPr/>
        </p:nvSpPr>
        <p:spPr bwMode="auto">
          <a:xfrm>
            <a:off x="7300913" y="4248150"/>
            <a:ext cx="450850" cy="1673225"/>
          </a:xfrm>
          <a:prstGeom prst="rect">
            <a:avLst/>
          </a:prstGeom>
          <a:solidFill>
            <a:srgbClr val="D88F5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solidFill>
                <a:schemeClr val="bg1"/>
              </a:solidFill>
            </a:endParaRPr>
          </a:p>
        </p:txBody>
      </p:sp>
      <p:sp>
        <p:nvSpPr>
          <p:cNvPr id="12302" name="矩形 28"/>
          <p:cNvSpPr>
            <a:spLocks noChangeArrowheads="1"/>
          </p:cNvSpPr>
          <p:nvPr/>
        </p:nvSpPr>
        <p:spPr bwMode="auto">
          <a:xfrm>
            <a:off x="8262938" y="4248150"/>
            <a:ext cx="450850" cy="1673225"/>
          </a:xfrm>
          <a:prstGeom prst="rect">
            <a:avLst/>
          </a:prstGeom>
          <a:solidFill>
            <a:srgbClr val="D88F5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solidFill>
                <a:schemeClr val="bg1"/>
              </a:solidFill>
            </a:endParaRPr>
          </a:p>
        </p:txBody>
      </p:sp>
      <p:sp>
        <p:nvSpPr>
          <p:cNvPr id="12303" name="矩形 29"/>
          <p:cNvSpPr>
            <a:spLocks noChangeArrowheads="1"/>
          </p:cNvSpPr>
          <p:nvPr/>
        </p:nvSpPr>
        <p:spPr bwMode="auto">
          <a:xfrm>
            <a:off x="9186863" y="4248150"/>
            <a:ext cx="450850" cy="1673225"/>
          </a:xfrm>
          <a:prstGeom prst="rect">
            <a:avLst/>
          </a:prstGeom>
          <a:solidFill>
            <a:srgbClr val="D88F5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solidFill>
                <a:schemeClr val="bg1"/>
              </a:solidFill>
            </a:endParaRPr>
          </a:p>
        </p:txBody>
      </p:sp>
      <p:sp>
        <p:nvSpPr>
          <p:cNvPr id="12304" name="文本框 30"/>
          <p:cNvSpPr txBox="1">
            <a:spLocks noChangeArrowheads="1"/>
          </p:cNvSpPr>
          <p:nvPr/>
        </p:nvSpPr>
        <p:spPr bwMode="auto">
          <a:xfrm>
            <a:off x="2427288" y="4659313"/>
            <a:ext cx="54864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zh-CN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干 事</a:t>
            </a:r>
          </a:p>
        </p:txBody>
      </p:sp>
      <p:sp>
        <p:nvSpPr>
          <p:cNvPr id="12305" name="文本框 31"/>
          <p:cNvSpPr txBox="1">
            <a:spLocks noChangeArrowheads="1"/>
          </p:cNvSpPr>
          <p:nvPr/>
        </p:nvSpPr>
        <p:spPr bwMode="auto">
          <a:xfrm>
            <a:off x="3402013" y="4659313"/>
            <a:ext cx="54864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zh-CN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干 事</a:t>
            </a:r>
          </a:p>
        </p:txBody>
      </p:sp>
      <p:sp>
        <p:nvSpPr>
          <p:cNvPr id="12306" name="文本框 32"/>
          <p:cNvSpPr txBox="1">
            <a:spLocks noChangeArrowheads="1"/>
          </p:cNvSpPr>
          <p:nvPr/>
        </p:nvSpPr>
        <p:spPr bwMode="auto">
          <a:xfrm>
            <a:off x="4375150" y="4659313"/>
            <a:ext cx="54864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zh-CN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干 事</a:t>
            </a:r>
          </a:p>
        </p:txBody>
      </p:sp>
      <p:sp>
        <p:nvSpPr>
          <p:cNvPr id="12307" name="文本框 33"/>
          <p:cNvSpPr txBox="1">
            <a:spLocks noChangeArrowheads="1"/>
          </p:cNvSpPr>
          <p:nvPr/>
        </p:nvSpPr>
        <p:spPr bwMode="auto">
          <a:xfrm>
            <a:off x="5349875" y="4659313"/>
            <a:ext cx="54864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zh-CN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干 事</a:t>
            </a:r>
          </a:p>
        </p:txBody>
      </p:sp>
      <p:sp>
        <p:nvSpPr>
          <p:cNvPr id="12308" name="文本框 34"/>
          <p:cNvSpPr txBox="1">
            <a:spLocks noChangeArrowheads="1"/>
          </p:cNvSpPr>
          <p:nvPr/>
        </p:nvSpPr>
        <p:spPr bwMode="auto">
          <a:xfrm>
            <a:off x="6288088" y="4659313"/>
            <a:ext cx="54864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zh-CN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干 事</a:t>
            </a:r>
          </a:p>
        </p:txBody>
      </p:sp>
      <p:sp>
        <p:nvSpPr>
          <p:cNvPr id="12309" name="文本框 35"/>
          <p:cNvSpPr txBox="1">
            <a:spLocks noChangeArrowheads="1"/>
          </p:cNvSpPr>
          <p:nvPr/>
        </p:nvSpPr>
        <p:spPr bwMode="auto">
          <a:xfrm>
            <a:off x="7246939" y="4659313"/>
            <a:ext cx="54864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zh-CN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干 事</a:t>
            </a:r>
          </a:p>
        </p:txBody>
      </p:sp>
      <p:sp>
        <p:nvSpPr>
          <p:cNvPr id="12310" name="文本框 36"/>
          <p:cNvSpPr txBox="1">
            <a:spLocks noChangeArrowheads="1"/>
          </p:cNvSpPr>
          <p:nvPr/>
        </p:nvSpPr>
        <p:spPr bwMode="auto">
          <a:xfrm>
            <a:off x="8207374" y="4659313"/>
            <a:ext cx="54864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zh-CN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干 事</a:t>
            </a:r>
          </a:p>
        </p:txBody>
      </p:sp>
      <p:sp>
        <p:nvSpPr>
          <p:cNvPr id="12311" name="文本框 37"/>
          <p:cNvSpPr txBox="1">
            <a:spLocks noChangeArrowheads="1"/>
          </p:cNvSpPr>
          <p:nvPr/>
        </p:nvSpPr>
        <p:spPr bwMode="auto">
          <a:xfrm>
            <a:off x="9151939" y="4659313"/>
            <a:ext cx="54864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zh-CN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干 事</a:t>
            </a:r>
          </a:p>
        </p:txBody>
      </p:sp>
      <p:sp>
        <p:nvSpPr>
          <p:cNvPr id="12312" name="文本框 38"/>
          <p:cNvSpPr txBox="1">
            <a:spLocks noChangeArrowheads="1"/>
          </p:cNvSpPr>
          <p:nvPr/>
        </p:nvSpPr>
        <p:spPr bwMode="auto">
          <a:xfrm>
            <a:off x="4862513" y="363538"/>
            <a:ext cx="2341562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>
                <a:solidFill>
                  <a:srgbClr val="0D0D0D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三、部门结构</a:t>
            </a:r>
          </a:p>
        </p:txBody>
      </p:sp>
      <p:grpSp>
        <p:nvGrpSpPr>
          <p:cNvPr id="12313" name="组合 39"/>
          <p:cNvGrpSpPr/>
          <p:nvPr/>
        </p:nvGrpSpPr>
        <p:grpSpPr>
          <a:xfrm>
            <a:off x="4854575" y="936625"/>
            <a:ext cx="2482850" cy="241300"/>
            <a:chExt cx="2987774" cy="291392"/>
          </a:xfrm>
        </p:grpSpPr>
        <p:cxnSp>
          <p:nvCxnSpPr>
            <p:cNvPr id="12314" name="直接连接符 40"/>
            <p:cNvCxnSpPr>
              <a:cxnSpLocks noChangeShapeType="1"/>
            </p:cNvCxnSpPr>
            <p:nvPr/>
          </p:nvCxnSpPr>
          <p:spPr bwMode="auto">
            <a:xfrm>
              <a:off x="0" y="159116"/>
              <a:ext cx="1247454" cy="0"/>
            </a:xfrm>
            <a:prstGeom prst="line">
              <a:avLst/>
            </a:prstGeom>
            <a:noFill/>
            <a:ln w="6350">
              <a:solidFill>
                <a:srgbClr val="DF6A69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  <p:sp>
          <p:nvSpPr>
            <p:cNvPr id="12315" name="菱形 41"/>
            <p:cNvSpPr>
              <a:spLocks noChangeArrowheads="1"/>
            </p:cNvSpPr>
            <p:nvPr/>
          </p:nvSpPr>
          <p:spPr bwMode="auto">
            <a:xfrm>
              <a:off x="1419384" y="161032"/>
              <a:ext cx="106979" cy="130360"/>
            </a:xfrm>
            <a:prstGeom prst="diamond">
              <a:avLst/>
            </a:prstGeom>
            <a:solidFill>
              <a:schemeClr val="bg1"/>
            </a:solidFill>
            <a:ln w="12700">
              <a:solidFill>
                <a:srgbClr val="DF6A69"/>
              </a:solidFill>
              <a:miter lim="800000"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800">
                <a:solidFill>
                  <a:srgbClr val="FFFFFF"/>
                </a:solidFill>
              </a:endParaRPr>
            </a:p>
          </p:txBody>
        </p:sp>
        <p:sp>
          <p:nvSpPr>
            <p:cNvPr id="12316" name="泪滴形 42"/>
            <p:cNvSpPr/>
            <p:nvPr/>
          </p:nvSpPr>
          <p:spPr bwMode="auto">
            <a:xfrm rot="2700000">
              <a:off x="1266303" y="71189"/>
              <a:ext cx="143780" cy="147097"/>
            </a:xfrm>
            <a:custGeom>
              <a:gdLst>
                <a:gd fmla="*/ 0 w 143780" name="T0"/>
                <a:gd fmla="*/ 73549 h 147097" name="T1"/>
                <a:gd fmla="*/ 71890 w 143780" name="T2"/>
                <a:gd fmla="*/ 0 h 147097" name="T3"/>
                <a:gd fmla="*/ 143780 w 143780" name="T4"/>
                <a:gd fmla="*/ 0 h 147097" name="T5"/>
                <a:gd fmla="*/ 143780 w 143780" name="T6"/>
                <a:gd fmla="*/ 73549 h 147097" name="T7"/>
                <a:gd fmla="*/ 71890 w 143780" name="T8"/>
                <a:gd fmla="*/ 147098 h 147097" name="T9"/>
                <a:gd fmla="*/ 0 w 143780" name="T10"/>
                <a:gd fmla="*/ 73549 h 147097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b" l="0" r="r" t="0"/>
              <a:pathLst>
                <a:path h="147097" w="143780">
                  <a:moveTo>
                    <a:pt x="0" y="73549"/>
                  </a:moveTo>
                  <a:cubicBezTo>
                    <a:pt x="0" y="32929"/>
                    <a:pt x="32186" y="0"/>
                    <a:pt x="71890" y="0"/>
                  </a:cubicBezTo>
                  <a:lnTo>
                    <a:pt x="143780" y="0"/>
                  </a:lnTo>
                  <a:lnTo>
                    <a:pt x="143780" y="73549"/>
                  </a:lnTo>
                  <a:cubicBezTo>
                    <a:pt x="143780" y="114169"/>
                    <a:pt x="111594" y="147098"/>
                    <a:pt x="71890" y="147098"/>
                  </a:cubicBezTo>
                  <a:cubicBezTo>
                    <a:pt x="32186" y="147098"/>
                    <a:pt x="0" y="114169"/>
                    <a:pt x="0" y="73549"/>
                  </a:cubicBezTo>
                  <a:close/>
                </a:path>
              </a:pathLst>
            </a:custGeom>
            <a:noFill/>
            <a:ln cap="flat" cmpd="sng" w="12700">
              <a:solidFill>
                <a:srgbClr val="DF6A69"/>
              </a:solidFill>
              <a:round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sp>
          <p:nvSpPr>
            <p:cNvPr id="12317" name="泪滴形 43"/>
            <p:cNvSpPr/>
            <p:nvPr/>
          </p:nvSpPr>
          <p:spPr bwMode="auto">
            <a:xfrm rot="-8100000">
              <a:off x="1526363" y="72848"/>
              <a:ext cx="147096" cy="143780"/>
            </a:xfrm>
            <a:custGeom>
              <a:gdLst>
                <a:gd fmla="*/ 0 w 143780" name="T0"/>
                <a:gd fmla="*/ 70269 h 147096" name="T1"/>
                <a:gd fmla="*/ 75244 w 143780" name="T2"/>
                <a:gd fmla="*/ 0 h 147096" name="T3"/>
                <a:gd fmla="*/ 150488 w 143780" name="T4"/>
                <a:gd fmla="*/ 0 h 147096" name="T5"/>
                <a:gd fmla="*/ 150488 w 143780" name="T6"/>
                <a:gd fmla="*/ 70269 h 147096" name="T7"/>
                <a:gd fmla="*/ 75244 w 143780" name="T8"/>
                <a:gd fmla="*/ 140539 h 147096" name="T9"/>
                <a:gd fmla="*/ 0 w 143780" name="T10"/>
                <a:gd fmla="*/ 70269 h 147096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b" l="0" r="r" t="0"/>
              <a:pathLst>
                <a:path h="147096" w="143780">
                  <a:moveTo>
                    <a:pt x="0" y="73548"/>
                  </a:moveTo>
                  <a:cubicBezTo>
                    <a:pt x="0" y="32929"/>
                    <a:pt x="32186" y="0"/>
                    <a:pt x="71890" y="0"/>
                  </a:cubicBezTo>
                  <a:lnTo>
                    <a:pt x="143780" y="0"/>
                  </a:lnTo>
                  <a:lnTo>
                    <a:pt x="143780" y="73548"/>
                  </a:lnTo>
                  <a:cubicBezTo>
                    <a:pt x="143780" y="114167"/>
                    <a:pt x="111594" y="147096"/>
                    <a:pt x="71890" y="147096"/>
                  </a:cubicBezTo>
                  <a:cubicBezTo>
                    <a:pt x="32186" y="147096"/>
                    <a:pt x="0" y="114167"/>
                    <a:pt x="0" y="73548"/>
                  </a:cubicBezTo>
                  <a:close/>
                </a:path>
              </a:pathLst>
            </a:custGeom>
            <a:noFill/>
            <a:ln cap="flat" cmpd="sng" w="12700">
              <a:solidFill>
                <a:srgbClr val="DF6A69"/>
              </a:solidFill>
              <a:round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sp>
          <p:nvSpPr>
            <p:cNvPr id="12318" name="菱形 44"/>
            <p:cNvSpPr>
              <a:spLocks noChangeArrowheads="1"/>
            </p:cNvSpPr>
            <p:nvPr/>
          </p:nvSpPr>
          <p:spPr bwMode="auto">
            <a:xfrm>
              <a:off x="1419384" y="0"/>
              <a:ext cx="106979" cy="130360"/>
            </a:xfrm>
            <a:prstGeom prst="diamond">
              <a:avLst/>
            </a:prstGeom>
            <a:solidFill>
              <a:schemeClr val="bg1"/>
            </a:solidFill>
            <a:ln w="12700">
              <a:solidFill>
                <a:srgbClr val="DF6A69"/>
              </a:solidFill>
              <a:miter lim="800000"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800">
                <a:solidFill>
                  <a:srgbClr val="FFFFFF"/>
                </a:solidFill>
              </a:endParaRPr>
            </a:p>
          </p:txBody>
        </p:sp>
        <p:cxnSp>
          <p:nvCxnSpPr>
            <p:cNvPr id="12319" name="直接连接符 45"/>
            <p:cNvCxnSpPr>
              <a:cxnSpLocks noChangeShapeType="1"/>
            </p:cNvCxnSpPr>
            <p:nvPr/>
          </p:nvCxnSpPr>
          <p:spPr bwMode="auto">
            <a:xfrm>
              <a:off x="1660087" y="159116"/>
              <a:ext cx="1327687" cy="0"/>
            </a:xfrm>
            <a:prstGeom prst="line">
              <a:avLst/>
            </a:prstGeom>
            <a:noFill/>
            <a:ln w="6350">
              <a:solidFill>
                <a:srgbClr val="DF6A69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</p:grp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 bwMode="auto">
      <p:bgPr>
        <a:blipFill dpi="0" rotWithShape="0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314" name="文本框 38"/>
          <p:cNvSpPr txBox="1">
            <a:spLocks noChangeArrowheads="1"/>
          </p:cNvSpPr>
          <p:nvPr/>
        </p:nvSpPr>
        <p:spPr bwMode="auto">
          <a:xfrm>
            <a:off x="4862513" y="363538"/>
            <a:ext cx="2341562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>
                <a:solidFill>
                  <a:srgbClr val="0D0D0D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三、部门结构</a:t>
            </a:r>
          </a:p>
        </p:txBody>
      </p:sp>
      <p:grpSp>
        <p:nvGrpSpPr>
          <p:cNvPr id="13315" name="组合 39"/>
          <p:cNvGrpSpPr/>
          <p:nvPr/>
        </p:nvGrpSpPr>
        <p:grpSpPr>
          <a:xfrm>
            <a:off x="4854575" y="936625"/>
            <a:ext cx="2482850" cy="241300"/>
            <a:chExt cx="2987774" cy="291392"/>
          </a:xfrm>
        </p:grpSpPr>
        <p:cxnSp>
          <p:nvCxnSpPr>
            <p:cNvPr id="13346" name="直接连接符 40"/>
            <p:cNvCxnSpPr>
              <a:cxnSpLocks noChangeShapeType="1"/>
            </p:cNvCxnSpPr>
            <p:nvPr/>
          </p:nvCxnSpPr>
          <p:spPr bwMode="auto">
            <a:xfrm>
              <a:off x="0" y="159116"/>
              <a:ext cx="1247454" cy="0"/>
            </a:xfrm>
            <a:prstGeom prst="line">
              <a:avLst/>
            </a:prstGeom>
            <a:noFill/>
            <a:ln w="6350">
              <a:solidFill>
                <a:srgbClr val="DF6A69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  <p:sp>
          <p:nvSpPr>
            <p:cNvPr id="13347" name="菱形 41"/>
            <p:cNvSpPr>
              <a:spLocks noChangeArrowheads="1"/>
            </p:cNvSpPr>
            <p:nvPr/>
          </p:nvSpPr>
          <p:spPr bwMode="auto">
            <a:xfrm>
              <a:off x="1419384" y="161032"/>
              <a:ext cx="106979" cy="130360"/>
            </a:xfrm>
            <a:prstGeom prst="diamond">
              <a:avLst/>
            </a:prstGeom>
            <a:solidFill>
              <a:schemeClr val="bg1"/>
            </a:solidFill>
            <a:ln w="12700">
              <a:solidFill>
                <a:srgbClr val="DF6A69"/>
              </a:solidFill>
              <a:miter lim="800000"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800">
                <a:solidFill>
                  <a:srgbClr val="FFFFFF"/>
                </a:solidFill>
              </a:endParaRPr>
            </a:p>
          </p:txBody>
        </p:sp>
        <p:sp>
          <p:nvSpPr>
            <p:cNvPr id="13348" name="泪滴形 42"/>
            <p:cNvSpPr/>
            <p:nvPr/>
          </p:nvSpPr>
          <p:spPr bwMode="auto">
            <a:xfrm rot="2700000">
              <a:off x="1266303" y="71189"/>
              <a:ext cx="143780" cy="147097"/>
            </a:xfrm>
            <a:custGeom>
              <a:gdLst>
                <a:gd fmla="*/ 0 w 143780" name="T0"/>
                <a:gd fmla="*/ 73549 h 147097" name="T1"/>
                <a:gd fmla="*/ 71890 w 143780" name="T2"/>
                <a:gd fmla="*/ 0 h 147097" name="T3"/>
                <a:gd fmla="*/ 143780 w 143780" name="T4"/>
                <a:gd fmla="*/ 0 h 147097" name="T5"/>
                <a:gd fmla="*/ 143780 w 143780" name="T6"/>
                <a:gd fmla="*/ 73549 h 147097" name="T7"/>
                <a:gd fmla="*/ 71890 w 143780" name="T8"/>
                <a:gd fmla="*/ 147098 h 147097" name="T9"/>
                <a:gd fmla="*/ 0 w 143780" name="T10"/>
                <a:gd fmla="*/ 73549 h 147097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b" l="0" r="r" t="0"/>
              <a:pathLst>
                <a:path h="147097" w="143780">
                  <a:moveTo>
                    <a:pt x="0" y="73549"/>
                  </a:moveTo>
                  <a:cubicBezTo>
                    <a:pt x="0" y="32929"/>
                    <a:pt x="32186" y="0"/>
                    <a:pt x="71890" y="0"/>
                  </a:cubicBezTo>
                  <a:lnTo>
                    <a:pt x="143780" y="0"/>
                  </a:lnTo>
                  <a:lnTo>
                    <a:pt x="143780" y="73549"/>
                  </a:lnTo>
                  <a:cubicBezTo>
                    <a:pt x="143780" y="114169"/>
                    <a:pt x="111594" y="147098"/>
                    <a:pt x="71890" y="147098"/>
                  </a:cubicBezTo>
                  <a:cubicBezTo>
                    <a:pt x="32186" y="147098"/>
                    <a:pt x="0" y="114169"/>
                    <a:pt x="0" y="73549"/>
                  </a:cubicBezTo>
                  <a:close/>
                </a:path>
              </a:pathLst>
            </a:custGeom>
            <a:noFill/>
            <a:ln cap="flat" cmpd="sng" w="12700">
              <a:solidFill>
                <a:srgbClr val="DF6A69"/>
              </a:solidFill>
              <a:round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sp>
          <p:nvSpPr>
            <p:cNvPr id="13349" name="泪滴形 43"/>
            <p:cNvSpPr/>
            <p:nvPr/>
          </p:nvSpPr>
          <p:spPr bwMode="auto">
            <a:xfrm rot="-8100000">
              <a:off x="1526363" y="72848"/>
              <a:ext cx="147096" cy="143780"/>
            </a:xfrm>
            <a:custGeom>
              <a:gdLst>
                <a:gd fmla="*/ 0 w 143780" name="T0"/>
                <a:gd fmla="*/ 70269 h 147096" name="T1"/>
                <a:gd fmla="*/ 75244 w 143780" name="T2"/>
                <a:gd fmla="*/ 0 h 147096" name="T3"/>
                <a:gd fmla="*/ 150488 w 143780" name="T4"/>
                <a:gd fmla="*/ 0 h 147096" name="T5"/>
                <a:gd fmla="*/ 150488 w 143780" name="T6"/>
                <a:gd fmla="*/ 70269 h 147096" name="T7"/>
                <a:gd fmla="*/ 75244 w 143780" name="T8"/>
                <a:gd fmla="*/ 140539 h 147096" name="T9"/>
                <a:gd fmla="*/ 0 w 143780" name="T10"/>
                <a:gd fmla="*/ 70269 h 147096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b" l="0" r="r" t="0"/>
              <a:pathLst>
                <a:path h="147096" w="143780">
                  <a:moveTo>
                    <a:pt x="0" y="73548"/>
                  </a:moveTo>
                  <a:cubicBezTo>
                    <a:pt x="0" y="32929"/>
                    <a:pt x="32186" y="0"/>
                    <a:pt x="71890" y="0"/>
                  </a:cubicBezTo>
                  <a:lnTo>
                    <a:pt x="143780" y="0"/>
                  </a:lnTo>
                  <a:lnTo>
                    <a:pt x="143780" y="73548"/>
                  </a:lnTo>
                  <a:cubicBezTo>
                    <a:pt x="143780" y="114167"/>
                    <a:pt x="111594" y="147096"/>
                    <a:pt x="71890" y="147096"/>
                  </a:cubicBezTo>
                  <a:cubicBezTo>
                    <a:pt x="32186" y="147096"/>
                    <a:pt x="0" y="114167"/>
                    <a:pt x="0" y="73548"/>
                  </a:cubicBezTo>
                  <a:close/>
                </a:path>
              </a:pathLst>
            </a:custGeom>
            <a:noFill/>
            <a:ln cap="flat" cmpd="sng" w="12700">
              <a:solidFill>
                <a:srgbClr val="DF6A69"/>
              </a:solidFill>
              <a:round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sp>
          <p:nvSpPr>
            <p:cNvPr id="13350" name="菱形 44"/>
            <p:cNvSpPr>
              <a:spLocks noChangeArrowheads="1"/>
            </p:cNvSpPr>
            <p:nvPr/>
          </p:nvSpPr>
          <p:spPr bwMode="auto">
            <a:xfrm>
              <a:off x="1419384" y="0"/>
              <a:ext cx="106979" cy="130360"/>
            </a:xfrm>
            <a:prstGeom prst="diamond">
              <a:avLst/>
            </a:prstGeom>
            <a:solidFill>
              <a:schemeClr val="bg1"/>
            </a:solidFill>
            <a:ln w="12700">
              <a:solidFill>
                <a:srgbClr val="DF6A69"/>
              </a:solidFill>
              <a:miter lim="800000"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800">
                <a:solidFill>
                  <a:srgbClr val="FFFFFF"/>
                </a:solidFill>
              </a:endParaRPr>
            </a:p>
          </p:txBody>
        </p:sp>
        <p:cxnSp>
          <p:nvCxnSpPr>
            <p:cNvPr id="13351" name="直接连接符 45"/>
            <p:cNvCxnSpPr>
              <a:cxnSpLocks noChangeShapeType="1"/>
            </p:cNvCxnSpPr>
            <p:nvPr/>
          </p:nvCxnSpPr>
          <p:spPr bwMode="auto">
            <a:xfrm>
              <a:off x="1660087" y="159116"/>
              <a:ext cx="1327687" cy="0"/>
            </a:xfrm>
            <a:prstGeom prst="line">
              <a:avLst/>
            </a:prstGeom>
            <a:noFill/>
            <a:ln w="6350">
              <a:solidFill>
                <a:srgbClr val="DF6A69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</p:grpSp>
      <p:sp>
        <p:nvSpPr>
          <p:cNvPr id="13316" name="任意多边形 46"/>
          <p:cNvSpPr/>
          <p:nvPr/>
        </p:nvSpPr>
        <p:spPr bwMode="auto">
          <a:xfrm>
            <a:off x="-17463" y="3441700"/>
            <a:ext cx="12203113" cy="2190750"/>
          </a:xfrm>
          <a:custGeom>
            <a:gdLst>
              <a:gd fmla="*/ 0 w 9170126" name="T0"/>
              <a:gd fmla="*/ 97803 h 1646042" name="T1"/>
              <a:gd fmla="*/ 6014538 w 9170126" name="T2"/>
              <a:gd fmla="*/ 2897606 h 1646042" name="T3"/>
              <a:gd fmla="*/ 11520151 w 9170126" name="T4"/>
              <a:gd fmla="*/ 1139053 h 1646042" name="T5"/>
              <a:gd fmla="*/ 16239250 w 9170126" name="T6"/>
              <a:gd fmla="*/ 51525 h 1646042" name="T7"/>
              <a:gd fmla="*/ 0 60000 65536" name="T8"/>
              <a:gd fmla="*/ 0 60000 65536" name="T9"/>
              <a:gd fmla="*/ 0 60000 65536" name="T10"/>
              <a:gd fmla="*/ 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h="1646042" w="9170126">
                <a:moveTo>
                  <a:pt x="0" y="55214"/>
                </a:moveTo>
                <a:cubicBezTo>
                  <a:pt x="875211" y="969614"/>
                  <a:pt x="2312126" y="1537849"/>
                  <a:pt x="3396343" y="1635820"/>
                </a:cubicBezTo>
                <a:cubicBezTo>
                  <a:pt x="4480560" y="1733792"/>
                  <a:pt x="5634446" y="1106775"/>
                  <a:pt x="6505303" y="643043"/>
                </a:cubicBezTo>
                <a:cubicBezTo>
                  <a:pt x="7376160" y="179311"/>
                  <a:pt x="8508275" y="-92832"/>
                  <a:pt x="9170126" y="29088"/>
                </a:cubicBezTo>
              </a:path>
            </a:pathLst>
          </a:custGeom>
          <a:noFill/>
          <a:ln cap="flat" cmpd="sng" w="9525">
            <a:solidFill>
              <a:srgbClr val="7F7F7F"/>
            </a:solidFill>
            <a:prstDash val="sysDot"/>
            <a:round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13317" name="任意多边形 47"/>
          <p:cNvSpPr/>
          <p:nvPr/>
        </p:nvSpPr>
        <p:spPr bwMode="auto">
          <a:xfrm>
            <a:off x="0" y="1839913"/>
            <a:ext cx="12203113" cy="4067175"/>
          </a:xfrm>
          <a:custGeom>
            <a:gdLst>
              <a:gd fmla="*/ 0 w 9170125" name="T0"/>
              <a:gd fmla="*/ 726861 h 3055876" name="T1"/>
              <a:gd fmla="*/ 4742230 w 9170125" name="T2"/>
              <a:gd fmla="*/ 194656 h 3055876" name="T3"/>
              <a:gd fmla="*/ 10178449 w 9170125" name="T4"/>
              <a:gd fmla="*/ 3966382 h 3055876" name="T5"/>
              <a:gd fmla="*/ 16239252 w 9170125" name="T6"/>
              <a:gd fmla="*/ 5401026 h 3055876" name="T7"/>
              <a:gd fmla="*/ 0 60000 65536" name="T8"/>
              <a:gd fmla="*/ 0 60000 65536" name="T9"/>
              <a:gd fmla="*/ 0 60000 65536" name="T10"/>
              <a:gd fmla="*/ 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h="3055876" w="9170125">
                <a:moveTo>
                  <a:pt x="0" y="410334"/>
                </a:moveTo>
                <a:cubicBezTo>
                  <a:pt x="500742" y="210037"/>
                  <a:pt x="1719942" y="-194911"/>
                  <a:pt x="2677885" y="109889"/>
                </a:cubicBezTo>
                <a:cubicBezTo>
                  <a:pt x="3635828" y="414689"/>
                  <a:pt x="4116977" y="1501084"/>
                  <a:pt x="5747657" y="2239135"/>
                </a:cubicBezTo>
                <a:cubicBezTo>
                  <a:pt x="7378337" y="2977186"/>
                  <a:pt x="8181701" y="3088220"/>
                  <a:pt x="9170125" y="3049032"/>
                </a:cubicBezTo>
              </a:path>
            </a:pathLst>
          </a:custGeom>
          <a:noFill/>
          <a:ln cap="flat" cmpd="sng" w="9525">
            <a:solidFill>
              <a:srgbClr val="7F7F7F"/>
            </a:solidFill>
            <a:prstDash val="sysDot"/>
            <a:round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13318" name="任意多边形 48"/>
          <p:cNvSpPr/>
          <p:nvPr/>
        </p:nvSpPr>
        <p:spPr bwMode="auto">
          <a:xfrm>
            <a:off x="-34925" y="2074863"/>
            <a:ext cx="12203113" cy="2832100"/>
          </a:xfrm>
          <a:custGeom>
            <a:gdLst>
              <a:gd fmla="*/ 0 w 9170126" name="T0"/>
              <a:gd fmla="*/ 3770184 h 2127427" name="T1"/>
              <a:gd fmla="*/ 5019825 w 9170126" name="T2"/>
              <a:gd fmla="*/ 506071 h 2127427" name="T3"/>
              <a:gd fmla="*/ 11566417 w 9170126" name="T4"/>
              <a:gd fmla="*/ 112525 h 2127427" name="T5"/>
              <a:gd fmla="*/ 16239250 w 9170126" name="T6"/>
              <a:gd fmla="*/ 1547808 h 2127427" name="T7"/>
              <a:gd fmla="*/ 0 60000 65536" name="T8"/>
              <a:gd fmla="*/ 0 60000 65536" name="T9"/>
              <a:gd fmla="*/ 0 60000 65536" name="T10"/>
              <a:gd fmla="*/ 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h="2127427" w="9170126">
                <a:moveTo>
                  <a:pt x="0" y="2127427"/>
                </a:moveTo>
                <a:cubicBezTo>
                  <a:pt x="291737" y="1757313"/>
                  <a:pt x="1746069" y="629553"/>
                  <a:pt x="2834640" y="285564"/>
                </a:cubicBezTo>
                <a:cubicBezTo>
                  <a:pt x="3923211" y="-58425"/>
                  <a:pt x="5475515" y="-34476"/>
                  <a:pt x="6531429" y="63495"/>
                </a:cubicBezTo>
                <a:cubicBezTo>
                  <a:pt x="7587343" y="161466"/>
                  <a:pt x="8477795" y="516341"/>
                  <a:pt x="9170126" y="873392"/>
                </a:cubicBezTo>
              </a:path>
            </a:pathLst>
          </a:custGeom>
          <a:noFill/>
          <a:ln cap="flat" cmpd="sng" w="9525">
            <a:solidFill>
              <a:srgbClr val="7F7F7F"/>
            </a:solidFill>
            <a:prstDash val="sysDot"/>
            <a:round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13319" name="椭圆 49"/>
          <p:cNvSpPr>
            <a:spLocks noChangeArrowheads="1"/>
          </p:cNvSpPr>
          <p:nvPr/>
        </p:nvSpPr>
        <p:spPr bwMode="auto">
          <a:xfrm>
            <a:off x="4137025" y="2228850"/>
            <a:ext cx="209550" cy="2095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D9D9D9"/>
              </a:gs>
            </a:gsLst>
            <a:lin ang="2700000" scaled="1"/>
          </a:gradFill>
          <a:ln w="12700">
            <a:solidFill>
              <a:schemeClr val="bg1"/>
            </a:solidFill>
            <a:round/>
          </a:ln>
          <a:effectLst>
            <a:outerShdw algn="ctr" dir="8100000" dist="63500" rotWithShape="0">
              <a:srgbClr val="000000">
                <a:alpha val="25000"/>
              </a:srgbClr>
            </a:outerShdw>
          </a:effec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3100">
              <a:solidFill>
                <a:srgbClr val="FFFFFF"/>
              </a:solidFill>
            </a:endParaRPr>
          </a:p>
        </p:txBody>
      </p:sp>
      <p:sp>
        <p:nvSpPr>
          <p:cNvPr id="13320" name="椭圆 50"/>
          <p:cNvSpPr>
            <a:spLocks noChangeArrowheads="1"/>
          </p:cNvSpPr>
          <p:nvPr/>
        </p:nvSpPr>
        <p:spPr bwMode="auto">
          <a:xfrm>
            <a:off x="7561263" y="4732338"/>
            <a:ext cx="209550" cy="2095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D9D9D9"/>
              </a:gs>
            </a:gsLst>
            <a:lin ang="2700000" scaled="1"/>
          </a:gradFill>
          <a:ln w="12700">
            <a:solidFill>
              <a:schemeClr val="bg1"/>
            </a:solidFill>
            <a:round/>
          </a:ln>
          <a:effectLst>
            <a:outerShdw algn="ctr" dir="8100000" dist="63500" rotWithShape="0">
              <a:srgbClr val="000000">
                <a:alpha val="25000"/>
              </a:srgbClr>
            </a:outerShdw>
          </a:effec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3100">
              <a:solidFill>
                <a:srgbClr val="FFFFFF"/>
              </a:solidFill>
            </a:endParaRPr>
          </a:p>
        </p:txBody>
      </p:sp>
      <p:grpSp>
        <p:nvGrpSpPr>
          <p:cNvPr id="13321" name="组合 51"/>
          <p:cNvGrpSpPr/>
          <p:nvPr/>
        </p:nvGrpSpPr>
        <p:grpSpPr>
          <a:xfrm>
            <a:off x="6548438" y="5467350"/>
            <a:ext cx="2284412" cy="771525"/>
            <a:chExt cx="1716432" cy="579169"/>
          </a:xfrm>
        </p:grpSpPr>
        <p:sp>
          <p:nvSpPr>
            <p:cNvPr id="13344" name="TextBox 20"/>
            <p:cNvSpPr txBox="1">
              <a:spLocks noChangeArrowheads="1"/>
            </p:cNvSpPr>
            <p:nvPr/>
          </p:nvSpPr>
          <p:spPr bwMode="auto">
            <a:xfrm>
              <a:off x="796788" y="356320"/>
              <a:ext cx="867401" cy="217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zh-CN" lang="en-US" sz="1300">
                  <a:latin charset="0" panose="020b0604020202020204" pitchFamily="34" typeface="Arial"/>
                  <a:ea charset="-122" pitchFamily="65" typeface="方正大黑简体"/>
                </a:rPr>
                <a:t>TEXT  HERE</a:t>
              </a:r>
            </a:p>
          </p:txBody>
        </p:sp>
        <p:sp>
          <p:nvSpPr>
            <p:cNvPr id="13345" name="矩形 53"/>
            <p:cNvSpPr>
              <a:spLocks noChangeArrowheads="1"/>
            </p:cNvSpPr>
            <p:nvPr/>
          </p:nvSpPr>
          <p:spPr bwMode="auto">
            <a:xfrm>
              <a:off x="0" y="0"/>
              <a:ext cx="1716432" cy="373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r" eaLnBrk="1" hangingPunct="1">
                <a:lnSpc>
                  <a:spcPts val="16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en-US" lang="zh-CN" sz="1200">
                  <a:latin charset="-122" panose="020b0503020204020204" pitchFamily="34" typeface="微软雅黑"/>
                  <a:ea charset="-122" panose="020b0503020204020204" pitchFamily="34" typeface="微软雅黑"/>
                </a:rPr>
                <a:t>我们工作室致力于专业PPT模板的发布</a:t>
              </a:r>
            </a:p>
          </p:txBody>
        </p:sp>
      </p:grpSp>
      <p:sp>
        <p:nvSpPr>
          <p:cNvPr id="13322" name="椭圆 54"/>
          <p:cNvSpPr>
            <a:spLocks noChangeArrowheads="1"/>
          </p:cNvSpPr>
          <p:nvPr/>
        </p:nvSpPr>
        <p:spPr bwMode="auto">
          <a:xfrm>
            <a:off x="1839913" y="2179638"/>
            <a:ext cx="1371600" cy="13716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D9D9D9"/>
              </a:gs>
            </a:gsLst>
            <a:lin ang="2700000" scaled="1"/>
          </a:gradFill>
          <a:ln w="12700">
            <a:solidFill>
              <a:schemeClr val="bg1"/>
            </a:solidFill>
            <a:round/>
          </a:ln>
          <a:effectLst>
            <a:outerShdw algn="ctr" dir="8100000" dist="63500" rotWithShape="0">
              <a:srgbClr val="000000">
                <a:alpha val="25000"/>
              </a:srgbClr>
            </a:outerShdw>
          </a:effec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3100">
              <a:solidFill>
                <a:srgbClr val="FFFFFF"/>
              </a:solidFill>
            </a:endParaRPr>
          </a:p>
        </p:txBody>
      </p:sp>
      <p:sp>
        <p:nvSpPr>
          <p:cNvPr id="13323" name="椭圆 55"/>
          <p:cNvSpPr>
            <a:spLocks noChangeArrowheads="1"/>
          </p:cNvSpPr>
          <p:nvPr/>
        </p:nvSpPr>
        <p:spPr bwMode="auto">
          <a:xfrm>
            <a:off x="4619625" y="2430463"/>
            <a:ext cx="2001838" cy="2001837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D9D9D9"/>
              </a:gs>
            </a:gsLst>
            <a:lin ang="2700000" scaled="1"/>
          </a:gradFill>
          <a:ln w="12700">
            <a:solidFill>
              <a:schemeClr val="bg1"/>
            </a:solidFill>
            <a:round/>
          </a:ln>
          <a:effectLst>
            <a:outerShdw algn="ctr" dir="8100000" dist="63500" rotWithShape="0">
              <a:srgbClr val="000000">
                <a:alpha val="25000"/>
              </a:srgbClr>
            </a:outerShdw>
          </a:effec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3100">
              <a:solidFill>
                <a:srgbClr val="FFFFFF"/>
              </a:solidFill>
            </a:endParaRPr>
          </a:p>
        </p:txBody>
      </p:sp>
      <p:sp>
        <p:nvSpPr>
          <p:cNvPr id="13324" name="椭圆 56"/>
          <p:cNvSpPr>
            <a:spLocks noChangeArrowheads="1"/>
          </p:cNvSpPr>
          <p:nvPr/>
        </p:nvSpPr>
        <p:spPr bwMode="auto">
          <a:xfrm>
            <a:off x="8523288" y="1506538"/>
            <a:ext cx="1363662" cy="136366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D9D9D9"/>
              </a:gs>
            </a:gsLst>
            <a:lin ang="2700000" scaled="1"/>
          </a:gradFill>
          <a:ln w="12700">
            <a:solidFill>
              <a:schemeClr val="bg1"/>
            </a:solidFill>
            <a:round/>
          </a:ln>
          <a:effectLst>
            <a:outerShdw algn="ctr" dir="8100000" dist="63500" rotWithShape="0">
              <a:srgbClr val="000000">
                <a:alpha val="25000"/>
              </a:srgbClr>
            </a:outerShdw>
          </a:effec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3100">
              <a:solidFill>
                <a:srgbClr val="FFFFFF"/>
              </a:solidFill>
            </a:endParaRPr>
          </a:p>
        </p:txBody>
      </p:sp>
      <p:sp>
        <p:nvSpPr>
          <p:cNvPr id="13325" name="椭圆 57"/>
          <p:cNvSpPr>
            <a:spLocks noChangeArrowheads="1"/>
          </p:cNvSpPr>
          <p:nvPr/>
        </p:nvSpPr>
        <p:spPr bwMode="auto">
          <a:xfrm>
            <a:off x="8985250" y="4525963"/>
            <a:ext cx="1882775" cy="188277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D9D9D9"/>
              </a:gs>
            </a:gsLst>
            <a:lin ang="2700000" scaled="1"/>
          </a:gradFill>
          <a:ln w="12700">
            <a:solidFill>
              <a:schemeClr val="bg1"/>
            </a:solidFill>
            <a:round/>
          </a:ln>
          <a:effectLst>
            <a:outerShdw algn="ctr" dir="8100000" dist="63500" rotWithShape="0">
              <a:srgbClr val="000000">
                <a:alpha val="25000"/>
              </a:srgbClr>
            </a:outerShdw>
          </a:effec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3100">
              <a:solidFill>
                <a:srgbClr val="FFFFFF"/>
              </a:solidFill>
            </a:endParaRPr>
          </a:p>
        </p:txBody>
      </p:sp>
      <p:sp>
        <p:nvSpPr>
          <p:cNvPr id="13326" name="椭圆 58"/>
          <p:cNvSpPr>
            <a:spLocks noChangeArrowheads="1"/>
          </p:cNvSpPr>
          <p:nvPr/>
        </p:nvSpPr>
        <p:spPr bwMode="auto">
          <a:xfrm>
            <a:off x="2266950" y="4313238"/>
            <a:ext cx="1973263" cy="19748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D9D9D9"/>
              </a:gs>
            </a:gsLst>
            <a:lin ang="2700000" scaled="1"/>
          </a:gradFill>
          <a:ln w="12700">
            <a:solidFill>
              <a:schemeClr val="bg1"/>
            </a:solidFill>
            <a:round/>
          </a:ln>
          <a:effectLst>
            <a:outerShdw algn="ctr" dir="8100000" dist="63500" rotWithShape="0">
              <a:srgbClr val="000000">
                <a:alpha val="25000"/>
              </a:srgbClr>
            </a:outerShdw>
          </a:effec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3100">
              <a:solidFill>
                <a:srgbClr val="FFFFFF"/>
              </a:solidFill>
            </a:endParaRPr>
          </a:p>
        </p:txBody>
      </p:sp>
      <p:grpSp>
        <p:nvGrpSpPr>
          <p:cNvPr id="13327" name="组合 59"/>
          <p:cNvGrpSpPr/>
          <p:nvPr/>
        </p:nvGrpSpPr>
        <p:grpSpPr>
          <a:xfrm>
            <a:off x="6694488" y="3140075"/>
            <a:ext cx="2287587" cy="777875"/>
            <a:chExt cx="1719324" cy="583856"/>
          </a:xfrm>
        </p:grpSpPr>
        <p:sp>
          <p:nvSpPr>
            <p:cNvPr id="13342" name="TextBox 29"/>
            <p:cNvSpPr txBox="1">
              <a:spLocks noChangeArrowheads="1"/>
            </p:cNvSpPr>
            <p:nvPr/>
          </p:nvSpPr>
          <p:spPr bwMode="auto">
            <a:xfrm>
              <a:off x="1" y="0"/>
              <a:ext cx="867656" cy="217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zh-CN" lang="en-US" sz="1300">
                  <a:latin charset="0" panose="020b0604020202020204" pitchFamily="34" typeface="Arial"/>
                  <a:ea charset="-122" pitchFamily="65" typeface="方正大黑简体"/>
                </a:rPr>
                <a:t>TEXT  HERE</a:t>
              </a:r>
            </a:p>
          </p:txBody>
        </p:sp>
        <p:sp>
          <p:nvSpPr>
            <p:cNvPr id="13343" name="矩形 61"/>
            <p:cNvSpPr>
              <a:spLocks noChangeArrowheads="1"/>
            </p:cNvSpPr>
            <p:nvPr/>
          </p:nvSpPr>
          <p:spPr bwMode="auto">
            <a:xfrm>
              <a:off x="2385" y="206137"/>
              <a:ext cx="1716938" cy="373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>
                <a:lnSpc>
                  <a:spcPts val="16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en-US" lang="zh-CN" sz="1200">
                  <a:latin charset="-122" panose="020b0503020204020204" pitchFamily="34" typeface="微软雅黑"/>
                  <a:ea charset="-122" panose="020b0503020204020204" pitchFamily="34" typeface="微软雅黑"/>
                </a:rPr>
                <a:t>我们工作室致力于专业PPT模板的发布</a:t>
              </a:r>
            </a:p>
          </p:txBody>
        </p:sp>
      </p:grpSp>
      <p:grpSp>
        <p:nvGrpSpPr>
          <p:cNvPr id="13328" name="组合 62"/>
          <p:cNvGrpSpPr/>
          <p:nvPr/>
        </p:nvGrpSpPr>
        <p:grpSpPr>
          <a:xfrm>
            <a:off x="9956800" y="1800225"/>
            <a:ext cx="1993900" cy="739775"/>
            <a:chExt cx="1499128" cy="556302"/>
          </a:xfrm>
        </p:grpSpPr>
        <p:sp>
          <p:nvSpPr>
            <p:cNvPr id="13340" name="TextBox 17"/>
            <p:cNvSpPr txBox="1">
              <a:spLocks noChangeArrowheads="1"/>
            </p:cNvSpPr>
            <p:nvPr/>
          </p:nvSpPr>
          <p:spPr bwMode="auto">
            <a:xfrm>
              <a:off x="0" y="0"/>
              <a:ext cx="867966" cy="217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zh-CN" lang="en-US" sz="1300">
                  <a:latin charset="0" panose="020b0604020202020204" pitchFamily="34" typeface="Arial"/>
                  <a:ea charset="-122" pitchFamily="65" typeface="方正大黑简体"/>
                </a:rPr>
                <a:t>TEXT  HERE</a:t>
              </a:r>
            </a:p>
          </p:txBody>
        </p:sp>
        <p:sp>
          <p:nvSpPr>
            <p:cNvPr id="13341" name="矩形 64"/>
            <p:cNvSpPr>
              <a:spLocks noChangeArrowheads="1"/>
            </p:cNvSpPr>
            <p:nvPr/>
          </p:nvSpPr>
          <p:spPr bwMode="auto">
            <a:xfrm>
              <a:off x="-1" y="189812"/>
              <a:ext cx="1499128" cy="374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>
                <a:lnSpc>
                  <a:spcPts val="16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en-US" lang="zh-CN" sz="1200">
                  <a:latin charset="-122" panose="020b0503020204020204" pitchFamily="34" typeface="微软雅黑"/>
                  <a:ea charset="-122" panose="020b0503020204020204" pitchFamily="34" typeface="微软雅黑"/>
                </a:rPr>
                <a:t>我们工作室致力于专业PPT模板的发布</a:t>
              </a:r>
            </a:p>
          </p:txBody>
        </p:sp>
      </p:grpSp>
      <p:grpSp>
        <p:nvGrpSpPr>
          <p:cNvPr id="13329" name="组合 65"/>
          <p:cNvGrpSpPr/>
          <p:nvPr/>
        </p:nvGrpSpPr>
        <p:grpSpPr>
          <a:xfrm>
            <a:off x="1849438" y="3606800"/>
            <a:ext cx="1995487" cy="739775"/>
            <a:chExt cx="1499128" cy="556302"/>
          </a:xfrm>
        </p:grpSpPr>
        <p:sp>
          <p:nvSpPr>
            <p:cNvPr id="13338" name="TextBox 34"/>
            <p:cNvSpPr txBox="1">
              <a:spLocks noChangeArrowheads="1"/>
            </p:cNvSpPr>
            <p:nvPr/>
          </p:nvSpPr>
          <p:spPr bwMode="auto">
            <a:xfrm>
              <a:off x="0" y="0"/>
              <a:ext cx="867276" cy="217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zh-CN" lang="en-US" sz="1300">
                  <a:latin charset="0" panose="020b0604020202020204" pitchFamily="34" typeface="Arial"/>
                  <a:ea charset="-122" pitchFamily="65" typeface="方正大黑简体"/>
                </a:rPr>
                <a:t>TEXT  HERE</a:t>
              </a:r>
            </a:p>
          </p:txBody>
        </p:sp>
        <p:sp>
          <p:nvSpPr>
            <p:cNvPr id="13339" name="矩形 67"/>
            <p:cNvSpPr>
              <a:spLocks noChangeArrowheads="1"/>
            </p:cNvSpPr>
            <p:nvPr/>
          </p:nvSpPr>
          <p:spPr bwMode="auto">
            <a:xfrm>
              <a:off x="0" y="189812"/>
              <a:ext cx="1499128" cy="374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>
                <a:lnSpc>
                  <a:spcPts val="16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en-US" lang="zh-CN" sz="1200">
                  <a:latin charset="-122" panose="020b0503020204020204" pitchFamily="34" typeface="微软雅黑"/>
                  <a:ea charset="-122" panose="020b0503020204020204" pitchFamily="34" typeface="微软雅黑"/>
                </a:rPr>
                <a:t>我们工作室致力于专业PPT模板的发布</a:t>
              </a:r>
            </a:p>
          </p:txBody>
        </p:sp>
      </p:grpSp>
      <p:grpSp>
        <p:nvGrpSpPr>
          <p:cNvPr id="13330" name="组合 68"/>
          <p:cNvGrpSpPr/>
          <p:nvPr/>
        </p:nvGrpSpPr>
        <p:grpSpPr>
          <a:xfrm>
            <a:off x="4298950" y="4808538"/>
            <a:ext cx="1995488" cy="739775"/>
            <a:chExt cx="1499128" cy="556302"/>
          </a:xfrm>
        </p:grpSpPr>
        <p:sp>
          <p:nvSpPr>
            <p:cNvPr id="13336" name="TextBox 37"/>
            <p:cNvSpPr txBox="1">
              <a:spLocks noChangeArrowheads="1"/>
            </p:cNvSpPr>
            <p:nvPr/>
          </p:nvSpPr>
          <p:spPr bwMode="auto">
            <a:xfrm>
              <a:off x="0" y="0"/>
              <a:ext cx="867276" cy="217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zh-CN" lang="en-US" sz="1300">
                  <a:latin charset="0" panose="020b0604020202020204" pitchFamily="34" typeface="Arial"/>
                  <a:ea charset="-122" pitchFamily="65" typeface="方正大黑简体"/>
                </a:rPr>
                <a:t>TEXT  HERE</a:t>
              </a:r>
            </a:p>
          </p:txBody>
        </p:sp>
        <p:sp>
          <p:nvSpPr>
            <p:cNvPr id="13337" name="矩形 70"/>
            <p:cNvSpPr>
              <a:spLocks noChangeArrowheads="1"/>
            </p:cNvSpPr>
            <p:nvPr/>
          </p:nvSpPr>
          <p:spPr bwMode="auto">
            <a:xfrm>
              <a:off x="0" y="189811"/>
              <a:ext cx="1499128" cy="374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>
                <a:lnSpc>
                  <a:spcPts val="16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en-US" lang="zh-CN" sz="1200">
                  <a:latin charset="-122" panose="020b0503020204020204" pitchFamily="34" typeface="微软雅黑"/>
                  <a:ea charset="-122" panose="020b0503020204020204" pitchFamily="34" typeface="微软雅黑"/>
                </a:rPr>
                <a:t>我们工作室致力于专业PPT模板的发布</a:t>
              </a:r>
            </a:p>
          </p:txBody>
        </p:sp>
      </p:grpSp>
      <p:pic>
        <p:nvPicPr>
          <p:cNvPr id="13331" name="图片 71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982788" y="2327275"/>
            <a:ext cx="108585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2" name="图片 7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457450" y="4487863"/>
            <a:ext cx="1622425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3" name="图片 73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881563" y="2690813"/>
            <a:ext cx="1524000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4" name="图片 74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8653463" y="1635125"/>
            <a:ext cx="1103312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5" name="图片 75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9180513" y="4718050"/>
            <a:ext cx="1492250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 bwMode="auto">
      <p:bgPr>
        <a:blipFill dpi="0" rotWithShape="0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338" name="文本框 38"/>
          <p:cNvSpPr txBox="1">
            <a:spLocks noChangeArrowheads="1"/>
          </p:cNvSpPr>
          <p:nvPr/>
        </p:nvSpPr>
        <p:spPr bwMode="auto">
          <a:xfrm>
            <a:off x="4862513" y="363538"/>
            <a:ext cx="2341562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>
                <a:solidFill>
                  <a:srgbClr val="0D0D0D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四、部门制度</a:t>
            </a:r>
          </a:p>
        </p:txBody>
      </p:sp>
      <p:grpSp>
        <p:nvGrpSpPr>
          <p:cNvPr id="14339" name="组合 39"/>
          <p:cNvGrpSpPr/>
          <p:nvPr/>
        </p:nvGrpSpPr>
        <p:grpSpPr>
          <a:xfrm>
            <a:off x="4854575" y="936625"/>
            <a:ext cx="2482850" cy="241300"/>
            <a:chExt cx="2987774" cy="291392"/>
          </a:xfrm>
        </p:grpSpPr>
        <p:cxnSp>
          <p:nvCxnSpPr>
            <p:cNvPr id="14360" name="直接连接符 40"/>
            <p:cNvCxnSpPr>
              <a:cxnSpLocks noChangeShapeType="1"/>
            </p:cNvCxnSpPr>
            <p:nvPr/>
          </p:nvCxnSpPr>
          <p:spPr bwMode="auto">
            <a:xfrm>
              <a:off x="0" y="159116"/>
              <a:ext cx="1247454" cy="0"/>
            </a:xfrm>
            <a:prstGeom prst="line">
              <a:avLst/>
            </a:prstGeom>
            <a:noFill/>
            <a:ln w="6350">
              <a:solidFill>
                <a:srgbClr val="DF6A69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  <p:sp>
          <p:nvSpPr>
            <p:cNvPr id="14361" name="菱形 41"/>
            <p:cNvSpPr>
              <a:spLocks noChangeArrowheads="1"/>
            </p:cNvSpPr>
            <p:nvPr/>
          </p:nvSpPr>
          <p:spPr bwMode="auto">
            <a:xfrm>
              <a:off x="1419384" y="161032"/>
              <a:ext cx="106979" cy="130360"/>
            </a:xfrm>
            <a:prstGeom prst="diamond">
              <a:avLst/>
            </a:prstGeom>
            <a:solidFill>
              <a:schemeClr val="bg1"/>
            </a:solidFill>
            <a:ln w="12700">
              <a:solidFill>
                <a:srgbClr val="DF6A69"/>
              </a:solidFill>
              <a:miter lim="800000"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800">
                <a:solidFill>
                  <a:srgbClr val="FFFFFF"/>
                </a:solidFill>
              </a:endParaRPr>
            </a:p>
          </p:txBody>
        </p:sp>
        <p:sp>
          <p:nvSpPr>
            <p:cNvPr id="14362" name="泪滴形 42"/>
            <p:cNvSpPr/>
            <p:nvPr/>
          </p:nvSpPr>
          <p:spPr bwMode="auto">
            <a:xfrm rot="2700000">
              <a:off x="1266303" y="71189"/>
              <a:ext cx="143780" cy="147097"/>
            </a:xfrm>
            <a:custGeom>
              <a:gdLst>
                <a:gd fmla="*/ 0 w 143780" name="T0"/>
                <a:gd fmla="*/ 73549 h 147097" name="T1"/>
                <a:gd fmla="*/ 71890 w 143780" name="T2"/>
                <a:gd fmla="*/ 0 h 147097" name="T3"/>
                <a:gd fmla="*/ 143780 w 143780" name="T4"/>
                <a:gd fmla="*/ 0 h 147097" name="T5"/>
                <a:gd fmla="*/ 143780 w 143780" name="T6"/>
                <a:gd fmla="*/ 73549 h 147097" name="T7"/>
                <a:gd fmla="*/ 71890 w 143780" name="T8"/>
                <a:gd fmla="*/ 147098 h 147097" name="T9"/>
                <a:gd fmla="*/ 0 w 143780" name="T10"/>
                <a:gd fmla="*/ 73549 h 147097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b" l="0" r="r" t="0"/>
              <a:pathLst>
                <a:path h="147097" w="143780">
                  <a:moveTo>
                    <a:pt x="0" y="73549"/>
                  </a:moveTo>
                  <a:cubicBezTo>
                    <a:pt x="0" y="32929"/>
                    <a:pt x="32186" y="0"/>
                    <a:pt x="71890" y="0"/>
                  </a:cubicBezTo>
                  <a:lnTo>
                    <a:pt x="143780" y="0"/>
                  </a:lnTo>
                  <a:lnTo>
                    <a:pt x="143780" y="73549"/>
                  </a:lnTo>
                  <a:cubicBezTo>
                    <a:pt x="143780" y="114169"/>
                    <a:pt x="111594" y="147098"/>
                    <a:pt x="71890" y="147098"/>
                  </a:cubicBezTo>
                  <a:cubicBezTo>
                    <a:pt x="32186" y="147098"/>
                    <a:pt x="0" y="114169"/>
                    <a:pt x="0" y="73549"/>
                  </a:cubicBezTo>
                  <a:close/>
                </a:path>
              </a:pathLst>
            </a:custGeom>
            <a:noFill/>
            <a:ln cap="flat" cmpd="sng" w="12700">
              <a:solidFill>
                <a:srgbClr val="DF6A69"/>
              </a:solidFill>
              <a:round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sp>
          <p:nvSpPr>
            <p:cNvPr id="14363" name="泪滴形 43"/>
            <p:cNvSpPr/>
            <p:nvPr/>
          </p:nvSpPr>
          <p:spPr bwMode="auto">
            <a:xfrm rot="-8100000">
              <a:off x="1526363" y="72848"/>
              <a:ext cx="147096" cy="143780"/>
            </a:xfrm>
            <a:custGeom>
              <a:gdLst>
                <a:gd fmla="*/ 0 w 143780" name="T0"/>
                <a:gd fmla="*/ 70269 h 147096" name="T1"/>
                <a:gd fmla="*/ 75244 w 143780" name="T2"/>
                <a:gd fmla="*/ 0 h 147096" name="T3"/>
                <a:gd fmla="*/ 150488 w 143780" name="T4"/>
                <a:gd fmla="*/ 0 h 147096" name="T5"/>
                <a:gd fmla="*/ 150488 w 143780" name="T6"/>
                <a:gd fmla="*/ 70269 h 147096" name="T7"/>
                <a:gd fmla="*/ 75244 w 143780" name="T8"/>
                <a:gd fmla="*/ 140539 h 147096" name="T9"/>
                <a:gd fmla="*/ 0 w 143780" name="T10"/>
                <a:gd fmla="*/ 70269 h 147096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b" l="0" r="r" t="0"/>
              <a:pathLst>
                <a:path h="147096" w="143780">
                  <a:moveTo>
                    <a:pt x="0" y="73548"/>
                  </a:moveTo>
                  <a:cubicBezTo>
                    <a:pt x="0" y="32929"/>
                    <a:pt x="32186" y="0"/>
                    <a:pt x="71890" y="0"/>
                  </a:cubicBezTo>
                  <a:lnTo>
                    <a:pt x="143780" y="0"/>
                  </a:lnTo>
                  <a:lnTo>
                    <a:pt x="143780" y="73548"/>
                  </a:lnTo>
                  <a:cubicBezTo>
                    <a:pt x="143780" y="114167"/>
                    <a:pt x="111594" y="147096"/>
                    <a:pt x="71890" y="147096"/>
                  </a:cubicBezTo>
                  <a:cubicBezTo>
                    <a:pt x="32186" y="147096"/>
                    <a:pt x="0" y="114167"/>
                    <a:pt x="0" y="73548"/>
                  </a:cubicBezTo>
                  <a:close/>
                </a:path>
              </a:pathLst>
            </a:custGeom>
            <a:noFill/>
            <a:ln cap="flat" cmpd="sng" w="12700">
              <a:solidFill>
                <a:srgbClr val="DF6A69"/>
              </a:solidFill>
              <a:round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sp>
          <p:nvSpPr>
            <p:cNvPr id="14364" name="菱形 44"/>
            <p:cNvSpPr>
              <a:spLocks noChangeArrowheads="1"/>
            </p:cNvSpPr>
            <p:nvPr/>
          </p:nvSpPr>
          <p:spPr bwMode="auto">
            <a:xfrm>
              <a:off x="1419384" y="0"/>
              <a:ext cx="106979" cy="130360"/>
            </a:xfrm>
            <a:prstGeom prst="diamond">
              <a:avLst/>
            </a:prstGeom>
            <a:solidFill>
              <a:schemeClr val="bg1"/>
            </a:solidFill>
            <a:ln w="12700">
              <a:solidFill>
                <a:srgbClr val="DF6A69"/>
              </a:solidFill>
              <a:miter lim="800000"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800">
                <a:solidFill>
                  <a:srgbClr val="FFFFFF"/>
                </a:solidFill>
              </a:endParaRPr>
            </a:p>
          </p:txBody>
        </p:sp>
        <p:cxnSp>
          <p:nvCxnSpPr>
            <p:cNvPr id="14365" name="直接连接符 45"/>
            <p:cNvCxnSpPr>
              <a:cxnSpLocks noChangeShapeType="1"/>
            </p:cNvCxnSpPr>
            <p:nvPr/>
          </p:nvCxnSpPr>
          <p:spPr bwMode="auto">
            <a:xfrm>
              <a:off x="1660087" y="159116"/>
              <a:ext cx="1327687" cy="0"/>
            </a:xfrm>
            <a:prstGeom prst="line">
              <a:avLst/>
            </a:prstGeom>
            <a:noFill/>
            <a:ln w="6350">
              <a:solidFill>
                <a:srgbClr val="DF6A69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</p:grpSp>
      <p:pic>
        <p:nvPicPr>
          <p:cNvPr id="14340" name="图片 77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940175" y="1847850"/>
            <a:ext cx="2159000" cy="224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椭圆 78"/>
          <p:cNvSpPr>
            <a:spLocks noChangeArrowheads="1"/>
          </p:cNvSpPr>
          <p:nvPr/>
        </p:nvSpPr>
        <p:spPr bwMode="auto">
          <a:xfrm rot="5400000">
            <a:off x="4278313" y="2228850"/>
            <a:ext cx="1481138" cy="1481137"/>
          </a:xfrm>
          <a:prstGeom prst="ellipse">
            <a:avLst/>
          </a:prstGeom>
          <a:solidFill>
            <a:srgbClr val="DF6A6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solidFill>
                <a:srgbClr val="FFFFFF"/>
              </a:solidFill>
            </a:endParaRPr>
          </a:p>
        </p:txBody>
      </p:sp>
      <p:pic>
        <p:nvPicPr>
          <p:cNvPr id="14342" name="图片 76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735513" y="2646363"/>
            <a:ext cx="633412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图片 82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103938" y="1847850"/>
            <a:ext cx="2159000" cy="224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椭圆 83"/>
          <p:cNvSpPr>
            <a:spLocks noChangeArrowheads="1"/>
          </p:cNvSpPr>
          <p:nvPr/>
        </p:nvSpPr>
        <p:spPr bwMode="auto">
          <a:xfrm flipH="1" rot="16200000">
            <a:off x="6442075" y="2228850"/>
            <a:ext cx="1481138" cy="1481138"/>
          </a:xfrm>
          <a:prstGeom prst="ellipse">
            <a:avLst/>
          </a:prstGeom>
          <a:solidFill>
            <a:srgbClr val="D88F5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solidFill>
                <a:srgbClr val="FFFFFF"/>
              </a:solidFill>
            </a:endParaRPr>
          </a:p>
        </p:txBody>
      </p:sp>
      <p:pic>
        <p:nvPicPr>
          <p:cNvPr id="14345" name="图片 81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859588" y="2646363"/>
            <a:ext cx="676275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图片 87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879850" y="4030663"/>
            <a:ext cx="224155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7" name="椭圆 88"/>
          <p:cNvSpPr>
            <a:spLocks noChangeArrowheads="1"/>
          </p:cNvSpPr>
          <p:nvPr/>
        </p:nvSpPr>
        <p:spPr bwMode="auto">
          <a:xfrm>
            <a:off x="4260850" y="4370388"/>
            <a:ext cx="1481138" cy="1481137"/>
          </a:xfrm>
          <a:prstGeom prst="ellipse">
            <a:avLst/>
          </a:prstGeom>
          <a:solidFill>
            <a:srgbClr val="D88F5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solidFill>
                <a:srgbClr val="FFFFFF"/>
              </a:solidFill>
            </a:endParaRPr>
          </a:p>
        </p:txBody>
      </p:sp>
      <p:pic>
        <p:nvPicPr>
          <p:cNvPr id="14348" name="图片 86"/>
          <p:cNvPicPr>
            <a:picLocks noChangeArrowheads="1"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613275" y="4797425"/>
            <a:ext cx="755650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9" name="图片 92"/>
          <p:cNvPicPr>
            <a:picLocks noChangeArrowheads="1"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080125" y="4030663"/>
            <a:ext cx="2243138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0" name="椭圆 93"/>
          <p:cNvSpPr>
            <a:spLocks noChangeArrowheads="1"/>
          </p:cNvSpPr>
          <p:nvPr/>
        </p:nvSpPr>
        <p:spPr bwMode="auto">
          <a:xfrm flipH="1">
            <a:off x="6461125" y="4370388"/>
            <a:ext cx="1481138" cy="1481137"/>
          </a:xfrm>
          <a:prstGeom prst="ellipse">
            <a:avLst/>
          </a:prstGeom>
          <a:solidFill>
            <a:srgbClr val="DF6A6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solidFill>
                <a:srgbClr val="FFFFFF"/>
              </a:solidFill>
            </a:endParaRPr>
          </a:p>
        </p:txBody>
      </p:sp>
      <p:pic>
        <p:nvPicPr>
          <p:cNvPr id="14351" name="图片 91"/>
          <p:cNvPicPr>
            <a:picLocks noChangeArrowheads="1" noChangeAspect="1"/>
          </p:cNvPicPr>
          <p:nvPr/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877050" y="4743450"/>
            <a:ext cx="815975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2" name="文本框 94"/>
          <p:cNvSpPr txBox="1">
            <a:spLocks noChangeArrowheads="1"/>
          </p:cNvSpPr>
          <p:nvPr/>
        </p:nvSpPr>
        <p:spPr bwMode="auto">
          <a:xfrm>
            <a:off x="1117600" y="2228850"/>
            <a:ext cx="2208213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zh-CN" sz="1800">
                <a:solidFill>
                  <a:srgbClr val="DF6A69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单击此处添加标题</a:t>
            </a:r>
          </a:p>
        </p:txBody>
      </p:sp>
      <p:sp>
        <p:nvSpPr>
          <p:cNvPr id="14353" name="TextBox 35"/>
          <p:cNvSpPr txBox="1">
            <a:spLocks noChangeArrowheads="1"/>
          </p:cNvSpPr>
          <p:nvPr/>
        </p:nvSpPr>
        <p:spPr bwMode="auto">
          <a:xfrm>
            <a:off x="1085850" y="2587625"/>
            <a:ext cx="281463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400">
                <a:latin charset="-122" panose="020b0503020204020204" pitchFamily="34" typeface="微软雅黑"/>
                <a:ea charset="-122" panose="020b0503020204020204" pitchFamily="34" typeface="微软雅黑"/>
              </a:rPr>
              <a:t>秋实PPT工作室由一群充满青春朝气的年轻人组成。春种一粒粟,秋收万颗籽，点滴进步，成就价值是我们的一贯的追求。工作室为您提供专业的PPT模板、PPT培训、PPT美化与定制。</a:t>
            </a:r>
          </a:p>
        </p:txBody>
      </p:sp>
      <p:sp>
        <p:nvSpPr>
          <p:cNvPr id="14354" name="文本框 96"/>
          <p:cNvSpPr txBox="1">
            <a:spLocks noChangeArrowheads="1"/>
          </p:cNvSpPr>
          <p:nvPr/>
        </p:nvSpPr>
        <p:spPr bwMode="auto">
          <a:xfrm>
            <a:off x="8355014" y="2228850"/>
            <a:ext cx="2206625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zh-CN" sz="1800">
                <a:solidFill>
                  <a:srgbClr val="D88F5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单击此处添加标题</a:t>
            </a:r>
          </a:p>
        </p:txBody>
      </p:sp>
      <p:sp>
        <p:nvSpPr>
          <p:cNvPr id="14355" name="TextBox 35"/>
          <p:cNvSpPr txBox="1">
            <a:spLocks noChangeArrowheads="1"/>
          </p:cNvSpPr>
          <p:nvPr/>
        </p:nvSpPr>
        <p:spPr bwMode="auto">
          <a:xfrm>
            <a:off x="8323264" y="2587625"/>
            <a:ext cx="281463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400">
                <a:latin charset="-122" panose="020b0503020204020204" pitchFamily="34" typeface="微软雅黑"/>
                <a:ea charset="-122" panose="020b0503020204020204" pitchFamily="34" typeface="微软雅黑"/>
              </a:rPr>
              <a:t>秋实PPT工作室由一群充满青春朝气的年轻人组成。春种一粒粟,秋收万颗籽，点滴进步，成就价值是我们的一贯的追求。工作室为您提供专业的PPT模板、PPT培训、PPT美化与定制。 </a:t>
            </a:r>
          </a:p>
        </p:txBody>
      </p:sp>
      <p:sp>
        <p:nvSpPr>
          <p:cNvPr id="14356" name="文本框 98"/>
          <p:cNvSpPr txBox="1">
            <a:spLocks noChangeArrowheads="1"/>
          </p:cNvSpPr>
          <p:nvPr/>
        </p:nvSpPr>
        <p:spPr bwMode="auto">
          <a:xfrm>
            <a:off x="1117600" y="4273550"/>
            <a:ext cx="2208213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zh-CN" sz="1800">
                <a:solidFill>
                  <a:srgbClr val="D88F5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单击此处添加标题</a:t>
            </a:r>
          </a:p>
        </p:txBody>
      </p:sp>
      <p:sp>
        <p:nvSpPr>
          <p:cNvPr id="14357" name="TextBox 35"/>
          <p:cNvSpPr txBox="1">
            <a:spLocks noChangeArrowheads="1"/>
          </p:cNvSpPr>
          <p:nvPr/>
        </p:nvSpPr>
        <p:spPr bwMode="auto">
          <a:xfrm>
            <a:off x="1085850" y="4632325"/>
            <a:ext cx="281463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400">
                <a:latin charset="-122" panose="020b0503020204020204" pitchFamily="34" typeface="微软雅黑"/>
                <a:ea charset="-122" panose="020b0503020204020204" pitchFamily="34" typeface="微软雅黑"/>
              </a:rPr>
              <a:t>秋实PPT工作室由一群充满青春朝气的年轻人组成。春种一粒粟,秋收万颗籽，点滴进步，成就价值是我们的一贯的追求。工作室为您提供专业的PPT模板、PPT培训、PPT美化与定制。 </a:t>
            </a:r>
          </a:p>
        </p:txBody>
      </p:sp>
      <p:sp>
        <p:nvSpPr>
          <p:cNvPr id="14358" name="文本框 100"/>
          <p:cNvSpPr txBox="1">
            <a:spLocks noChangeArrowheads="1"/>
          </p:cNvSpPr>
          <p:nvPr/>
        </p:nvSpPr>
        <p:spPr bwMode="auto">
          <a:xfrm>
            <a:off x="8355014" y="4273550"/>
            <a:ext cx="2206625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zh-CN" sz="1800">
                <a:solidFill>
                  <a:srgbClr val="DF6A69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单击此处添加标题</a:t>
            </a:r>
          </a:p>
        </p:txBody>
      </p:sp>
      <p:sp>
        <p:nvSpPr>
          <p:cNvPr id="14359" name="TextBox 35"/>
          <p:cNvSpPr txBox="1">
            <a:spLocks noChangeArrowheads="1"/>
          </p:cNvSpPr>
          <p:nvPr/>
        </p:nvSpPr>
        <p:spPr bwMode="auto">
          <a:xfrm>
            <a:off x="8323264" y="4632325"/>
            <a:ext cx="281463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400">
                <a:latin charset="-122" panose="020b0503020204020204" pitchFamily="34" typeface="微软雅黑"/>
                <a:ea charset="-122" panose="020b0503020204020204" pitchFamily="34" typeface="微软雅黑"/>
              </a:rPr>
              <a:t>秋实PPT工作室由一群充满青春朝气的年轻人组成。春种一粒粟,秋收万颗籽，点滴进步，成就价值是我们的一贯的追求。工作室为您提供专业的PPT模板、PPT培训、PPT美化与定制。 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Arial"/>
      </a:majorFont>
      <a:minorFont>
        <a:latin typeface="Calibri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anose="020B0604020202020204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anose="020F0502020204030204" pitchFamily="34" typeface="Calibri"/>
            <a:ea charset="-122" panose="02010600030101010101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anose="020B0604020202020204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anose="020F0502020204030204" pitchFamily="34" typeface="Calibri"/>
            <a:ea charset="-122" panose="02010600030101010101" pitchFamily="2" typeface="宋体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108</Paragraphs>
  <Slides>16</Slides>
  <Notes>0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baseType="lpstr" size="24">
      <vt:lpstr>Arial</vt:lpstr>
      <vt:lpstr>Calibri Light</vt:lpstr>
      <vt:lpstr>宋体</vt:lpstr>
      <vt:lpstr>Calibri</vt:lpstr>
      <vt:lpstr>微软雅黑</vt:lpstr>
      <vt:lpstr>Impact</vt:lpstr>
      <vt:lpstr>方正大黑简体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2021-08-22T12:02:26Z</dcterms:created>
  <cp:lastPrinted>2021-08-22T12:02:26Z</cp:lastPrinted>
  <dcterms:modified xsi:type="dcterms:W3CDTF">2021-08-22T05:46:55Z</dcterms:modified>
  <cp:revision>1</cp:revision>
</cp:coreProperties>
</file>