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"/>
  </p:notesMasterIdLst>
  <p:sldIdLst>
    <p:sldId id="256" r:id="rId4"/>
    <p:sldId id="265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61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714" y="102"/>
      </p:cViewPr>
      <p:guideLst>
        <p:guide orient="horz" pos="2160"/>
        <p:guide pos="3613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tags/tag1.xml" Type="http://schemas.openxmlformats.org/officeDocument/2006/relationships/tags"/><Relationship Id="rId14" Target="presProps.xml" Type="http://schemas.openxmlformats.org/officeDocument/2006/relationships/presProps"/><Relationship Id="rId15" Target="viewProps.xml" Type="http://schemas.openxmlformats.org/officeDocument/2006/relationships/viewProps"/><Relationship Id="rId16" Target="theme/theme1.xml" Type="http://schemas.openxmlformats.org/officeDocument/2006/relationships/theme"/><Relationship Id="rId17" Target="tableStyles.xml" Type="http://schemas.openxmlformats.org/officeDocument/2006/relationships/tableStyles"/><Relationship Id="rId2" Target="slideMasters/slideMaster2.xml" Type="http://schemas.openxmlformats.org/officeDocument/2006/relationships/slideMaster"/><Relationship Id="rId3" Target="notesMasters/notesMaster1.xml" Type="http://schemas.openxmlformats.org/officeDocument/2006/relationships/notesMaster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1FD877-191C-4A49-99D3-13413F9799AA}" type="datetimeFigureOut">
              <a:rPr lang="zh-CN" altLang="en-US" smtClean="0"/>
              <a:t>2017/2/17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94146D-00E0-4F62-AEC2-A3489E0D5D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691254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086" indent="0" algn="ctr">
              <a:buNone/>
              <a:defRPr sz="2000"/>
            </a:lvl2pPr>
            <a:lvl3pPr marL="914172" indent="0" algn="ctr">
              <a:buNone/>
              <a:defRPr sz="1800"/>
            </a:lvl3pPr>
            <a:lvl4pPr marL="1371257" indent="0" algn="ctr">
              <a:buNone/>
              <a:defRPr sz="1600"/>
            </a:lvl4pPr>
            <a:lvl5pPr marL="1828343" indent="0" algn="ctr">
              <a:buNone/>
              <a:defRPr sz="1600"/>
            </a:lvl5pPr>
            <a:lvl6pPr marL="2285429" indent="0" algn="ctr">
              <a:buNone/>
              <a:defRPr sz="1600"/>
            </a:lvl6pPr>
            <a:lvl7pPr marL="2742514" indent="0" algn="ctr">
              <a:buNone/>
              <a:defRPr sz="1600"/>
            </a:lvl7pPr>
            <a:lvl8pPr marL="3199600" indent="0" algn="ctr">
              <a:buNone/>
              <a:defRPr sz="1600"/>
            </a:lvl8pPr>
            <a:lvl9pPr marL="3656686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970132389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714009544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8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7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2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3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4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6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374367696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135320901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6" indent="0">
              <a:buNone/>
              <a:defRPr sz="2000" b="1"/>
            </a:lvl2pPr>
            <a:lvl3pPr marL="914172" indent="0">
              <a:buNone/>
              <a:defRPr sz="1800" b="1"/>
            </a:lvl3pPr>
            <a:lvl4pPr marL="1371257" indent="0">
              <a:buNone/>
              <a:defRPr sz="1600" b="1"/>
            </a:lvl4pPr>
            <a:lvl5pPr marL="1828343" indent="0">
              <a:buNone/>
              <a:defRPr sz="1600" b="1"/>
            </a:lvl5pPr>
            <a:lvl6pPr marL="2285429" indent="0">
              <a:buNone/>
              <a:defRPr sz="1600" b="1"/>
            </a:lvl6pPr>
            <a:lvl7pPr marL="2742514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6" indent="0">
              <a:buNone/>
              <a:defRPr sz="2000" b="1"/>
            </a:lvl2pPr>
            <a:lvl3pPr marL="914172" indent="0">
              <a:buNone/>
              <a:defRPr sz="1800" b="1"/>
            </a:lvl3pPr>
            <a:lvl4pPr marL="1371257" indent="0">
              <a:buNone/>
              <a:defRPr sz="1600" b="1"/>
            </a:lvl4pPr>
            <a:lvl5pPr marL="1828343" indent="0">
              <a:buNone/>
              <a:defRPr sz="1600" b="1"/>
            </a:lvl5pPr>
            <a:lvl6pPr marL="2285429" indent="0">
              <a:buNone/>
              <a:defRPr sz="1600" b="1"/>
            </a:lvl6pPr>
            <a:lvl7pPr marL="2742514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09747192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133759269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726245924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86" indent="0">
              <a:buNone/>
              <a:defRPr sz="1400"/>
            </a:lvl2pPr>
            <a:lvl3pPr marL="914172" indent="0">
              <a:buNone/>
              <a:defRPr sz="1200"/>
            </a:lvl3pPr>
            <a:lvl4pPr marL="1371257" indent="0">
              <a:buNone/>
              <a:defRPr sz="1000"/>
            </a:lvl4pPr>
            <a:lvl5pPr marL="1828343" indent="0">
              <a:buNone/>
              <a:defRPr sz="1000"/>
            </a:lvl5pPr>
            <a:lvl6pPr marL="2285429" indent="0">
              <a:buNone/>
              <a:defRPr sz="1000"/>
            </a:lvl6pPr>
            <a:lvl7pPr marL="2742514" indent="0">
              <a:buNone/>
              <a:defRPr sz="1000"/>
            </a:lvl7pPr>
            <a:lvl8pPr marL="3199600" indent="0">
              <a:buNone/>
              <a:defRPr sz="1000"/>
            </a:lvl8pPr>
            <a:lvl9pPr marL="3656686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543557550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199"/>
            </a:lvl1pPr>
            <a:lvl2pPr marL="457086" indent="0">
              <a:buNone/>
              <a:defRPr sz="2800"/>
            </a:lvl2pPr>
            <a:lvl3pPr marL="914172" indent="0">
              <a:buNone/>
              <a:defRPr sz="2400"/>
            </a:lvl3pPr>
            <a:lvl4pPr marL="1371257" indent="0">
              <a:buNone/>
              <a:defRPr sz="2000"/>
            </a:lvl4pPr>
            <a:lvl5pPr marL="1828343" indent="0">
              <a:buNone/>
              <a:defRPr sz="2000"/>
            </a:lvl5pPr>
            <a:lvl6pPr marL="2285429" indent="0">
              <a:buNone/>
              <a:defRPr sz="2000"/>
            </a:lvl6pPr>
            <a:lvl7pPr marL="2742514" indent="0">
              <a:buNone/>
              <a:defRPr sz="2000"/>
            </a:lvl7pPr>
            <a:lvl8pPr marL="3199600" indent="0">
              <a:buNone/>
              <a:defRPr sz="2000"/>
            </a:lvl8pPr>
            <a:lvl9pPr marL="3656686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86" indent="0">
              <a:buNone/>
              <a:defRPr sz="1400"/>
            </a:lvl2pPr>
            <a:lvl3pPr marL="914172" indent="0">
              <a:buNone/>
              <a:defRPr sz="1200"/>
            </a:lvl3pPr>
            <a:lvl4pPr marL="1371257" indent="0">
              <a:buNone/>
              <a:defRPr sz="1000"/>
            </a:lvl4pPr>
            <a:lvl5pPr marL="1828343" indent="0">
              <a:buNone/>
              <a:defRPr sz="1000"/>
            </a:lvl5pPr>
            <a:lvl6pPr marL="2285429" indent="0">
              <a:buNone/>
              <a:defRPr sz="1000"/>
            </a:lvl6pPr>
            <a:lvl7pPr marL="2742514" indent="0">
              <a:buNone/>
              <a:defRPr sz="1000"/>
            </a:lvl7pPr>
            <a:lvl8pPr marL="3199600" indent="0">
              <a:buNone/>
              <a:defRPr sz="1000"/>
            </a:lvl8pPr>
            <a:lvl9pPr marL="3656686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027357115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638793656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214141420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2017/2/17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2017/2/17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2017/2/17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2017/2/17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2017/2/17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2017/2/17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2017/2/17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72"/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172"/>
              <a:t>2017/2/17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72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72"/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172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49750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172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43" indent="-228543" algn="l" defTabSz="914172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29" indent="-228543" algn="l" defTabSz="914172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5" indent="-228543" algn="l" defTabSz="914172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00" indent="-228543" algn="l" defTabSz="914172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6" indent="-228543" algn="l" defTabSz="914172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72" indent="-228543" algn="l" defTabSz="914172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7" indent="-228543" algn="l" defTabSz="914172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43" indent="-228543" algn="l" defTabSz="914172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9" indent="-228543" algn="l" defTabSz="914172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6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2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7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3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9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4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6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media/image5.png" Type="http://schemas.openxmlformats.org/officeDocument/2006/relationships/image"/><Relationship Id="rId11" Target="../media/image13.png" Type="http://schemas.openxmlformats.org/officeDocument/2006/relationships/image"/><Relationship Id="rId12" Target="../media/image14.png" Type="http://schemas.openxmlformats.org/officeDocument/2006/relationships/image"/><Relationship Id="rId13" Target="../media/image6.png" Type="http://schemas.openxmlformats.org/officeDocument/2006/relationships/image"/><Relationship Id="rId14" Target="../media/image7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9.png" Type="http://schemas.openxmlformats.org/officeDocument/2006/relationships/image"/><Relationship Id="rId6" Target="../media/image10.png" Type="http://schemas.openxmlformats.org/officeDocument/2006/relationships/image"/><Relationship Id="rId7" Target="../media/image11.png" Type="http://schemas.openxmlformats.org/officeDocument/2006/relationships/image"/><Relationship Id="rId8" Target="../media/image4.png" Type="http://schemas.openxmlformats.org/officeDocument/2006/relationships/image"/><Relationship Id="rId9" Target="../media/image12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10" Target="../media/image22.png" Type="http://schemas.openxmlformats.org/officeDocument/2006/relationships/image"/><Relationship Id="rId11" Target="../media/image23.png" Type="http://schemas.openxmlformats.org/officeDocument/2006/relationships/image"/><Relationship Id="rId12" Target="../media/image24.png" Type="http://schemas.openxmlformats.org/officeDocument/2006/relationships/image"/><Relationship Id="rId13" Target="../media/image25.png" Type="http://schemas.openxmlformats.org/officeDocument/2006/relationships/image"/><Relationship Id="rId2" Target="../media/image15.png" Type="http://schemas.openxmlformats.org/officeDocument/2006/relationships/image"/><Relationship Id="rId3" Target="../media/image16.png" Type="http://schemas.openxmlformats.org/officeDocument/2006/relationships/image"/><Relationship Id="rId4" Target="../media/image17.png" Type="http://schemas.openxmlformats.org/officeDocument/2006/relationships/image"/><Relationship Id="rId5" Target="../media/image18.png" Type="http://schemas.openxmlformats.org/officeDocument/2006/relationships/image"/><Relationship Id="rId6" Target="../media/image19.png" Type="http://schemas.openxmlformats.org/officeDocument/2006/relationships/image"/><Relationship Id="rId7" Target="../media/image8.png" Type="http://schemas.openxmlformats.org/officeDocument/2006/relationships/image"/><Relationship Id="rId8" Target="../media/image20.png" Type="http://schemas.openxmlformats.org/officeDocument/2006/relationships/image"/><Relationship Id="rId9" Target="../media/image21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10" Target="../media/image34.png" Type="http://schemas.openxmlformats.org/officeDocument/2006/relationships/image"/><Relationship Id="rId11" Target="../media/image35.png" Type="http://schemas.openxmlformats.org/officeDocument/2006/relationships/image"/><Relationship Id="rId12" Target="../media/image36.png" Type="http://schemas.openxmlformats.org/officeDocument/2006/relationships/image"/><Relationship Id="rId2" Target="../media/image26.png" Type="http://schemas.openxmlformats.org/officeDocument/2006/relationships/image"/><Relationship Id="rId3" Target="../media/image27.png" Type="http://schemas.openxmlformats.org/officeDocument/2006/relationships/image"/><Relationship Id="rId4" Target="../media/image28.png" Type="http://schemas.openxmlformats.org/officeDocument/2006/relationships/image"/><Relationship Id="rId5" Target="../media/image29.png" Type="http://schemas.openxmlformats.org/officeDocument/2006/relationships/image"/><Relationship Id="rId6" Target="../media/image30.png" Type="http://schemas.openxmlformats.org/officeDocument/2006/relationships/image"/><Relationship Id="rId7" Target="../media/image31.png" Type="http://schemas.openxmlformats.org/officeDocument/2006/relationships/image"/><Relationship Id="rId8" Target="../media/image32.png" Type="http://schemas.openxmlformats.org/officeDocument/2006/relationships/image"/><Relationship Id="rId9" Target="../media/image33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10" Target="../media/image45.png" Type="http://schemas.openxmlformats.org/officeDocument/2006/relationships/image"/><Relationship Id="rId11" Target="../media/image46.png" Type="http://schemas.openxmlformats.org/officeDocument/2006/relationships/image"/><Relationship Id="rId12" Target="../media/image47.png" Type="http://schemas.openxmlformats.org/officeDocument/2006/relationships/image"/><Relationship Id="rId13" Target="../media/image48.png" Type="http://schemas.openxmlformats.org/officeDocument/2006/relationships/image"/><Relationship Id="rId2" Target="../media/image37.png" Type="http://schemas.openxmlformats.org/officeDocument/2006/relationships/image"/><Relationship Id="rId3" Target="../media/image38.png" Type="http://schemas.openxmlformats.org/officeDocument/2006/relationships/image"/><Relationship Id="rId4" Target="../media/image39.png" Type="http://schemas.openxmlformats.org/officeDocument/2006/relationships/image"/><Relationship Id="rId5" Target="../media/image40.png" Type="http://schemas.openxmlformats.org/officeDocument/2006/relationships/image"/><Relationship Id="rId6" Target="../media/image41.png" Type="http://schemas.openxmlformats.org/officeDocument/2006/relationships/image"/><Relationship Id="rId7" Target="../media/image42.png" Type="http://schemas.openxmlformats.org/officeDocument/2006/relationships/image"/><Relationship Id="rId8" Target="../media/image43.png" Type="http://schemas.openxmlformats.org/officeDocument/2006/relationships/image"/><Relationship Id="rId9" Target="../media/image44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10" Target="../media/image57.png" Type="http://schemas.openxmlformats.org/officeDocument/2006/relationships/image"/><Relationship Id="rId11" Target="../media/image58.png" Type="http://schemas.openxmlformats.org/officeDocument/2006/relationships/image"/><Relationship Id="rId2" Target="../media/image49.png" Type="http://schemas.openxmlformats.org/officeDocument/2006/relationships/image"/><Relationship Id="rId3" Target="../media/image50.png" Type="http://schemas.openxmlformats.org/officeDocument/2006/relationships/image"/><Relationship Id="rId4" Target="../media/image51.png" Type="http://schemas.openxmlformats.org/officeDocument/2006/relationships/image"/><Relationship Id="rId5" Target="../media/image52.png" Type="http://schemas.openxmlformats.org/officeDocument/2006/relationships/image"/><Relationship Id="rId6" Target="../media/image53.png" Type="http://schemas.openxmlformats.org/officeDocument/2006/relationships/image"/><Relationship Id="rId7" Target="../media/image54.png" Type="http://schemas.openxmlformats.org/officeDocument/2006/relationships/image"/><Relationship Id="rId8" Target="../media/image55.png" Type="http://schemas.openxmlformats.org/officeDocument/2006/relationships/image"/><Relationship Id="rId9" Target="../media/image56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10" Target="../media/image67.png" Type="http://schemas.openxmlformats.org/officeDocument/2006/relationships/image"/><Relationship Id="rId11" Target="../media/image68.png" Type="http://schemas.openxmlformats.org/officeDocument/2006/relationships/image"/><Relationship Id="rId12" Target="../media/image69.png" Type="http://schemas.openxmlformats.org/officeDocument/2006/relationships/image"/><Relationship Id="rId13" Target="../media/image70.png" Type="http://schemas.openxmlformats.org/officeDocument/2006/relationships/image"/><Relationship Id="rId2" Target="../media/image59.png" Type="http://schemas.openxmlformats.org/officeDocument/2006/relationships/image"/><Relationship Id="rId3" Target="../media/image60.png" Type="http://schemas.openxmlformats.org/officeDocument/2006/relationships/image"/><Relationship Id="rId4" Target="../media/image61.png" Type="http://schemas.openxmlformats.org/officeDocument/2006/relationships/image"/><Relationship Id="rId5" Target="../media/image62.png" Type="http://schemas.openxmlformats.org/officeDocument/2006/relationships/image"/><Relationship Id="rId6" Target="../media/image63.png" Type="http://schemas.openxmlformats.org/officeDocument/2006/relationships/image"/><Relationship Id="rId7" Target="../media/image64.png" Type="http://schemas.openxmlformats.org/officeDocument/2006/relationships/image"/><Relationship Id="rId8" Target="../media/image65.png" Type="http://schemas.openxmlformats.org/officeDocument/2006/relationships/image"/><Relationship Id="rId9" Target="../media/image66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10" Target="../media/image79.png" Type="http://schemas.openxmlformats.org/officeDocument/2006/relationships/image"/><Relationship Id="rId11" Target="../media/image80.png" Type="http://schemas.openxmlformats.org/officeDocument/2006/relationships/image"/><Relationship Id="rId12" Target="../media/image81.png" Type="http://schemas.openxmlformats.org/officeDocument/2006/relationships/image"/><Relationship Id="rId13" Target="../media/image82.png" Type="http://schemas.openxmlformats.org/officeDocument/2006/relationships/image"/><Relationship Id="rId2" Target="../media/image71.png" Type="http://schemas.openxmlformats.org/officeDocument/2006/relationships/image"/><Relationship Id="rId3" Target="../media/image72.png" Type="http://schemas.openxmlformats.org/officeDocument/2006/relationships/image"/><Relationship Id="rId4" Target="../media/image73.png" Type="http://schemas.openxmlformats.org/officeDocument/2006/relationships/image"/><Relationship Id="rId5" Target="../media/image74.png" Type="http://schemas.openxmlformats.org/officeDocument/2006/relationships/image"/><Relationship Id="rId6" Target="../media/image75.png" Type="http://schemas.openxmlformats.org/officeDocument/2006/relationships/image"/><Relationship Id="rId7" Target="../media/image76.png" Type="http://schemas.openxmlformats.org/officeDocument/2006/relationships/image"/><Relationship Id="rId8" Target="../media/image77.png" Type="http://schemas.openxmlformats.org/officeDocument/2006/relationships/image"/><Relationship Id="rId9" Target="../media/image78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83.png" Type="http://schemas.openxmlformats.org/officeDocument/2006/relationships/image"/><Relationship Id="rId3" Target="../media/image84.png" Type="http://schemas.openxmlformats.org/officeDocument/2006/relationships/image"/><Relationship Id="rId4" Target="../media/image85.png" Type="http://schemas.openxmlformats.org/officeDocument/2006/relationships/image"/><Relationship Id="rId5" Target="../media/image86.png" Type="http://schemas.openxmlformats.org/officeDocument/2006/relationships/image"/><Relationship Id="rId6" Target="../media/image87.png" Type="http://schemas.openxmlformats.org/officeDocument/2006/relationships/image"/><Relationship Id="rId7" Target="../media/image88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8" name="Picture 4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684492" y="5469982"/>
            <a:ext cx="3429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631505" y="2430051"/>
            <a:ext cx="3697287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631504" y="3438163"/>
            <a:ext cx="29464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671553" y="4479563"/>
            <a:ext cx="3403600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7032614" y="2414728"/>
            <a:ext cx="2870200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rrowheads="1"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7066533" y="3494352"/>
            <a:ext cx="3709987" cy="66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rrowheads="1"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7072031" y="4404040"/>
            <a:ext cx="30607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7"/>
          <p:cNvPicPr>
            <a:picLocks noChangeArrowheads="1" noChangeAspect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7066532" y="5447448"/>
            <a:ext cx="24130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51676" y="548680"/>
            <a:ext cx="5669280" cy="9144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5400">
                <a:latin charset="-122" panose="020b0800000000000000" pitchFamily="34" typeface="华康俪金黑W8(P)"/>
                <a:ea charset="-122" panose="020b0800000000000000" pitchFamily="34" typeface="华康俪金黑W8(P)"/>
              </a:rPr>
              <a:t>毕业论文答辩必备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015880" y="1540844"/>
            <a:ext cx="2087880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2000">
                <a:latin charset="-122" panose="02010600040101010101" pitchFamily="2" typeface="华文细黑"/>
                <a:ea charset="-122" panose="02010600040101010101" pitchFamily="2" typeface="华文细黑"/>
              </a:rPr>
              <a:t>高校校徽PPT素材</a:t>
            </a:r>
          </a:p>
        </p:txBody>
      </p:sp>
      <p:sp>
        <p:nvSpPr>
          <p:cNvPr id="3" name="矩形 2"/>
          <p:cNvSpPr/>
          <p:nvPr/>
        </p:nvSpPr>
        <p:spPr>
          <a:xfrm>
            <a:off x="2307296" y="1740900"/>
            <a:ext cx="2553982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9" name="矩形 18"/>
          <p:cNvSpPr/>
          <p:nvPr/>
        </p:nvSpPr>
        <p:spPr>
          <a:xfrm>
            <a:off x="7286434" y="1740900"/>
            <a:ext cx="2553982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2311726909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8" name="Picture 4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640885" y="260648"/>
            <a:ext cx="3429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640886" y="1196752"/>
            <a:ext cx="3697287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640885" y="2204864"/>
            <a:ext cx="29464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657907" y="3167673"/>
            <a:ext cx="20574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685960" y="3933056"/>
            <a:ext cx="20447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rrowheads="1"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712001" y="4581128"/>
            <a:ext cx="3175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rrowheads="1"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631504" y="5661248"/>
            <a:ext cx="3403600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rrowheads="1" noChangeAspect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922516" y="308792"/>
            <a:ext cx="2882900" cy="88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rrowheads="1" noChangeAspect="1"/>
          </p:cNvPicPr>
          <p:nvPr/>
        </p:nvPicPr>
        <p:blipFill>
          <a:blip r:embed="rId10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941894" y="1355843"/>
            <a:ext cx="2870200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rrowheads="1" noChangeAspect="1"/>
          </p:cNvPicPr>
          <p:nvPr/>
        </p:nvPicPr>
        <p:blipFill>
          <a:blip r:embed="rId1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7024809" y="2567811"/>
            <a:ext cx="28575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rrowheads="1" noChangeAspect="1"/>
          </p:cNvPicPr>
          <p:nvPr/>
        </p:nvPicPr>
        <p:blipFill>
          <a:blip r:embed="rId1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947347" y="3582499"/>
            <a:ext cx="322580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rrowheads="1" noChangeAspect="1"/>
          </p:cNvPicPr>
          <p:nvPr/>
        </p:nvPicPr>
        <p:blipFill>
          <a:blip r:embed="rId1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922517" y="4732710"/>
            <a:ext cx="3709987" cy="66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rrowheads="1" noChangeAspect="1"/>
          </p:cNvPicPr>
          <p:nvPr/>
        </p:nvPicPr>
        <p:blipFill>
          <a:blip r:embed="rId1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947347" y="5648548"/>
            <a:ext cx="30607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val="3129898069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050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487488" y="404664"/>
            <a:ext cx="27813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415480" y="1412776"/>
            <a:ext cx="27432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503067" y="2438400"/>
            <a:ext cx="3276600" cy="66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517080" y="3284984"/>
            <a:ext cx="2641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638303" y="4365104"/>
            <a:ext cx="4065587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rrowheads="1"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671638" y="5517232"/>
            <a:ext cx="24130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rrowheads="1"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809432" y="404664"/>
            <a:ext cx="3225800" cy="88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rrowheads="1" noChangeAspect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953448" y="1556792"/>
            <a:ext cx="3175000" cy="93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rrowheads="1" noChangeAspect="1"/>
          </p:cNvPicPr>
          <p:nvPr/>
        </p:nvPicPr>
        <p:blipFill>
          <a:blip r:embed="rId10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7025456" y="2897634"/>
            <a:ext cx="254000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rrowheads="1" noChangeAspect="1"/>
          </p:cNvPicPr>
          <p:nvPr/>
        </p:nvPicPr>
        <p:blipFill>
          <a:blip r:embed="rId1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7025456" y="3948446"/>
            <a:ext cx="2540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rrowheads="1" noChangeAspect="1"/>
          </p:cNvPicPr>
          <p:nvPr/>
        </p:nvPicPr>
        <p:blipFill>
          <a:blip r:embed="rId1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7090414" y="5013176"/>
            <a:ext cx="246380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rrowheads="1" noChangeAspect="1"/>
          </p:cNvPicPr>
          <p:nvPr/>
        </p:nvPicPr>
        <p:blipFill>
          <a:blip r:embed="rId1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7088832" y="6021288"/>
            <a:ext cx="2667000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val="3756072029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074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847528" y="622846"/>
            <a:ext cx="29210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784028" y="1558950"/>
            <a:ext cx="2984500" cy="93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631504" y="2804790"/>
            <a:ext cx="294640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775520" y="3935374"/>
            <a:ext cx="2628900" cy="78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671588" y="5159350"/>
            <a:ext cx="3416300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rrowheads="1"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822256" y="617393"/>
            <a:ext cx="29464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rrowheads="1"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822256" y="1628800"/>
            <a:ext cx="302260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rrowheads="1" noChangeAspect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822256" y="2825714"/>
            <a:ext cx="3378200" cy="67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rrowheads="1" noChangeAspect="1"/>
          </p:cNvPicPr>
          <p:nvPr/>
        </p:nvPicPr>
        <p:blipFill>
          <a:blip r:embed="rId10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831384" y="3663425"/>
            <a:ext cx="2489200" cy="67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rrowheads="1" noChangeAspect="1"/>
          </p:cNvPicPr>
          <p:nvPr/>
        </p:nvPicPr>
        <p:blipFill>
          <a:blip r:embed="rId1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831384" y="4549750"/>
            <a:ext cx="27813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rrowheads="1" noChangeAspect="1"/>
          </p:cNvPicPr>
          <p:nvPr/>
        </p:nvPicPr>
        <p:blipFill>
          <a:blip r:embed="rId1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806507" y="5447382"/>
            <a:ext cx="3378200" cy="78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val="1326682961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098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847528" y="617896"/>
            <a:ext cx="2667000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850459" y="1481992"/>
            <a:ext cx="34163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904678" y="2401700"/>
            <a:ext cx="26289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847528" y="3355870"/>
            <a:ext cx="2946400" cy="73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847528" y="4506328"/>
            <a:ext cx="23622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rrowheads="1"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847528" y="5514440"/>
            <a:ext cx="20701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rrowheads="1"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635080" y="464096"/>
            <a:ext cx="1981200" cy="78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rrowheads="1" noChangeAspect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559624" y="1481992"/>
            <a:ext cx="335280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rrowheads="1" noChangeAspect="1"/>
          </p:cNvPicPr>
          <p:nvPr/>
        </p:nvPicPr>
        <p:blipFill>
          <a:blip r:embed="rId10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490345" y="2580542"/>
            <a:ext cx="3494087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/>
          <p:cNvPicPr>
            <a:picLocks noChangeArrowheads="1" noChangeAspect="1"/>
          </p:cNvPicPr>
          <p:nvPr/>
        </p:nvPicPr>
        <p:blipFill>
          <a:blip r:embed="rId1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593471" y="3776464"/>
            <a:ext cx="271780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8" name="Picture 12"/>
          <p:cNvPicPr>
            <a:picLocks noChangeArrowheads="1" noChangeAspect="1"/>
          </p:cNvPicPr>
          <p:nvPr/>
        </p:nvPicPr>
        <p:blipFill>
          <a:blip r:embed="rId1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622407" y="4856584"/>
            <a:ext cx="25146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9" name="Picture 13"/>
          <p:cNvPicPr>
            <a:picLocks noChangeArrowheads="1" noChangeAspect="1"/>
          </p:cNvPicPr>
          <p:nvPr/>
        </p:nvPicPr>
        <p:blipFill>
          <a:blip r:embed="rId1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599369" y="5790916"/>
            <a:ext cx="3314700" cy="78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val="3013387286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123" name="Picture 3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720098" y="548680"/>
            <a:ext cx="335280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742165" y="1700808"/>
            <a:ext cx="236220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708077" y="2780928"/>
            <a:ext cx="4192587" cy="78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703512" y="3789040"/>
            <a:ext cx="2933700" cy="100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742165" y="5085184"/>
            <a:ext cx="2819400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rrowheads="1"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528048" y="592642"/>
            <a:ext cx="31115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rrowheads="1"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528048" y="1700808"/>
            <a:ext cx="2997200" cy="88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/>
          <p:cNvPicPr>
            <a:picLocks noChangeArrowheads="1" noChangeAspect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672064" y="2996952"/>
            <a:ext cx="3073400" cy="96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1" name="Picture 11"/>
          <p:cNvPicPr>
            <a:picLocks noChangeArrowheads="1" noChangeAspect="1"/>
          </p:cNvPicPr>
          <p:nvPr/>
        </p:nvPicPr>
        <p:blipFill>
          <a:blip r:embed="rId10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672064" y="4292783"/>
            <a:ext cx="30734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2" name="Picture 12"/>
          <p:cNvPicPr>
            <a:picLocks noChangeArrowheads="1" noChangeAspect="1"/>
          </p:cNvPicPr>
          <p:nvPr/>
        </p:nvPicPr>
        <p:blipFill>
          <a:blip r:embed="rId1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600056" y="5479613"/>
            <a:ext cx="280670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val="3013387286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146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703512" y="476672"/>
            <a:ext cx="260350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703512" y="1484784"/>
            <a:ext cx="307340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735262" y="2636912"/>
            <a:ext cx="3009900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735262" y="3669403"/>
            <a:ext cx="3416300" cy="78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735262" y="4749523"/>
            <a:ext cx="2679700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rrowheads="1"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757520" y="5613619"/>
            <a:ext cx="287020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rrowheads="1"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449014" y="548680"/>
            <a:ext cx="2870200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rrowheads="1" noChangeAspect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427930" y="1484784"/>
            <a:ext cx="3035300" cy="97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4" name="Picture 10"/>
          <p:cNvPicPr>
            <a:picLocks noChangeArrowheads="1" noChangeAspect="1"/>
          </p:cNvPicPr>
          <p:nvPr/>
        </p:nvPicPr>
        <p:blipFill>
          <a:blip r:embed="rId10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438894" y="2656414"/>
            <a:ext cx="320040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5" name="Picture 11"/>
          <p:cNvPicPr>
            <a:picLocks noChangeArrowheads="1" noChangeAspect="1"/>
          </p:cNvPicPr>
          <p:nvPr/>
        </p:nvPicPr>
        <p:blipFill>
          <a:blip r:embed="rId1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441008" y="3825339"/>
            <a:ext cx="3327400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6" name="Picture 12"/>
          <p:cNvPicPr>
            <a:picLocks noChangeArrowheads="1" noChangeAspect="1"/>
          </p:cNvPicPr>
          <p:nvPr/>
        </p:nvPicPr>
        <p:blipFill>
          <a:blip r:embed="rId1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565894" y="4787820"/>
            <a:ext cx="2946400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7" name="Picture 13"/>
          <p:cNvPicPr>
            <a:picLocks noChangeArrowheads="1" noChangeAspect="1"/>
          </p:cNvPicPr>
          <p:nvPr/>
        </p:nvPicPr>
        <p:blipFill>
          <a:blip r:embed="rId1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584944" y="5715219"/>
            <a:ext cx="29083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val="3013387286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icture 14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631504" y="332656"/>
            <a:ext cx="2705100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641631" y="1340768"/>
            <a:ext cx="3621087" cy="93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631504" y="2420888"/>
            <a:ext cx="2806700" cy="100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634063" y="3424188"/>
            <a:ext cx="3175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718588" y="4653136"/>
            <a:ext cx="2336800" cy="73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rrowheads="1"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743857" y="5560398"/>
            <a:ext cx="3671887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rrowheads="1"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355520" y="464468"/>
            <a:ext cx="2844800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rrowheads="1" noChangeAspect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355520" y="1556792"/>
            <a:ext cx="3098800" cy="96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9"/>
          <p:cNvPicPr>
            <a:picLocks noChangeArrowheads="1" noChangeAspect="1"/>
          </p:cNvPicPr>
          <p:nvPr/>
        </p:nvPicPr>
        <p:blipFill>
          <a:blip r:embed="rId10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470600" y="2731710"/>
            <a:ext cx="31115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8" name="Picture 10"/>
          <p:cNvPicPr>
            <a:picLocks noChangeArrowheads="1" noChangeAspect="1"/>
          </p:cNvPicPr>
          <p:nvPr/>
        </p:nvPicPr>
        <p:blipFill>
          <a:blip r:embed="rId1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355520" y="3614688"/>
            <a:ext cx="30607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9" name="Picture 11"/>
          <p:cNvPicPr>
            <a:picLocks noChangeArrowheads="1" noChangeAspect="1"/>
          </p:cNvPicPr>
          <p:nvPr/>
        </p:nvPicPr>
        <p:blipFill>
          <a:blip r:embed="rId1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470600" y="4567188"/>
            <a:ext cx="3225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0" name="Picture 12"/>
          <p:cNvPicPr>
            <a:picLocks noChangeArrowheads="1" noChangeAspect="1"/>
          </p:cNvPicPr>
          <p:nvPr/>
        </p:nvPicPr>
        <p:blipFill>
          <a:blip r:embed="rId1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456040" y="5560398"/>
            <a:ext cx="31115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val="2782326317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194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135560" y="2149158"/>
            <a:ext cx="2705100" cy="78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135560" y="3178260"/>
            <a:ext cx="2565400" cy="78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186898" y="4186372"/>
            <a:ext cx="2667000" cy="78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436568" y="2149158"/>
            <a:ext cx="2971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436568" y="3229278"/>
            <a:ext cx="2565400" cy="78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rrowheads="1"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436568" y="4165382"/>
            <a:ext cx="2413000" cy="88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val="2782326317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>http://www.ypppt.com/</Company>
  <PresentationFormat>宽屏</PresentationFormat>
  <Paragraphs>2</Paragraphs>
  <Slides>9</Slides>
  <Notes>0</Notes>
  <TotalTime>62</TotalTime>
  <HiddenSlides>0</HiddenSlides>
  <MMClips>0</MMClips>
  <ScaleCrop>0</ScaleCrop>
  <HeadingPairs>
    <vt:vector baseType="variant" size="6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baseType="lpstr" size="15">
      <vt:lpstr>Arial</vt:lpstr>
      <vt:lpstr>Calibri</vt:lpstr>
      <vt:lpstr>Calibri Light</vt:lpstr>
      <vt:lpstr>华康俪金黑W8(P)</vt:lpstr>
      <vt:lpstr>华文细黑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2015-06-04T10:33:32Z</dcterms:created>
  <cp:lastModifiedBy>Administrator</cp:lastModifiedBy>
  <dcterms:modified xsi:type="dcterms:W3CDTF">2021-08-22T05:54:17Z</dcterms:modified>
  <cp:revision>103</cp:revision>
  <dc:title>PowerPoint 演示文稿</dc:title>
</cp:coreProperties>
</file>